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7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0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5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8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6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0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2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8DE0-F083-42EF-ABE8-341E68EB2230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7A6C-D684-42CE-9003-87B996664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3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IN" dirty="0"/>
              <a:t>E</a:t>
            </a:r>
            <a:r>
              <a:rPr lang="en-IN" dirty="0" smtClean="0"/>
              <a:t>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61518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printinfo</a:t>
            </a:r>
            <a:r>
              <a:rPr lang="en-US" dirty="0" smtClean="0"/>
              <a:t>( arg1, *</a:t>
            </a:r>
            <a:r>
              <a:rPr lang="en-US" dirty="0" err="1" smtClean="0"/>
              <a:t>vartuple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		print ("Output is: ") </a:t>
            </a:r>
          </a:p>
          <a:p>
            <a:pPr>
              <a:buNone/>
            </a:pPr>
            <a:r>
              <a:rPr lang="en-US" dirty="0" smtClean="0"/>
              <a:t>		print (arg1) 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vartuple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 print (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	return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( 10 )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( 70, 60, 50 )</a:t>
            </a:r>
          </a:p>
          <a:p>
            <a:pPr>
              <a:buNone/>
            </a:pPr>
            <a:r>
              <a:rPr lang="en-US" dirty="0" smtClean="0"/>
              <a:t>o/p</a:t>
            </a:r>
          </a:p>
          <a:p>
            <a:pPr>
              <a:buNone/>
            </a:pPr>
            <a:r>
              <a:rPr lang="en-US" b="1" dirty="0" smtClean="0"/>
              <a:t>Output is: 10 </a:t>
            </a:r>
          </a:p>
          <a:p>
            <a:pPr>
              <a:buNone/>
            </a:pPr>
            <a:r>
              <a:rPr lang="en-US" b="1" dirty="0" smtClean="0"/>
              <a:t>Output is: 70 60 50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8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57697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r>
              <a:rPr lang="en-US" dirty="0" smtClean="0"/>
              <a:t>Python gives you many built-in functions like print(), etc. but you can also create your own functions. These functions are called </a:t>
            </a:r>
            <a:r>
              <a:rPr lang="en-US" i="1" dirty="0" smtClean="0"/>
              <a:t>user-defined functions.</a:t>
            </a:r>
          </a:p>
          <a:p>
            <a:r>
              <a:rPr lang="en-US" dirty="0" smtClean="0"/>
              <a:t>Function blocks begin with the keyword </a:t>
            </a:r>
            <a:r>
              <a:rPr lang="en-US" b="1" dirty="0" err="1" smtClean="0"/>
              <a:t>def</a:t>
            </a:r>
            <a:r>
              <a:rPr lang="en-US" dirty="0" smtClean="0"/>
              <a:t> followed by the function name and parentheses (  ) and a colon : and source code are indented.</a:t>
            </a:r>
          </a:p>
          <a:p>
            <a:r>
              <a:rPr lang="en-US" dirty="0" smtClean="0"/>
              <a:t>Any input parameters or arguments should be placed within these parentheses. </a:t>
            </a:r>
          </a:p>
          <a:p>
            <a:r>
              <a:rPr lang="en-US" dirty="0" smtClean="0"/>
              <a:t>The statement return [expression] exits a function, optionally passing back an expression to the caller. A return statement with no arguments is the same as return None.</a:t>
            </a:r>
          </a:p>
          <a:p>
            <a:r>
              <a:rPr lang="en-US" dirty="0" smtClean="0"/>
              <a:t>you can execute it by calling it from another function or directly from the Python prompt.</a:t>
            </a:r>
          </a:p>
          <a:p>
            <a:endParaRPr lang="en-US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5301199"/>
          </a:xfrm>
        </p:spPr>
        <p:txBody>
          <a:bodyPr/>
          <a:lstStyle/>
          <a:p>
            <a:r>
              <a:rPr lang="en-US" b="1" dirty="0" smtClean="0"/>
              <a:t>Example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print_me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		print (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	return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print_me</a:t>
            </a:r>
            <a:r>
              <a:rPr lang="en-US" dirty="0" smtClean="0"/>
              <a:t>(“function called once”)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print_me</a:t>
            </a:r>
            <a:r>
              <a:rPr lang="en-US" dirty="0" smtClean="0"/>
              <a:t>(“function called second”)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4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Pass by reference or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61518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parameters (arguments) in the Python language are passed by reference (object[mutable/immutable]). It means if you change the value of parameters  within a function, the change reflects back in the calling function also.</a:t>
            </a:r>
          </a:p>
          <a:p>
            <a:pPr marL="0" indent="0">
              <a:buNone/>
            </a:pPr>
            <a:r>
              <a:rPr lang="en-US" dirty="0" smtClean="0"/>
              <a:t># function definition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changeme</a:t>
            </a:r>
            <a:r>
              <a:rPr lang="en-US" dirty="0" smtClean="0"/>
              <a:t>( mylist1 ): </a:t>
            </a:r>
          </a:p>
          <a:p>
            <a:pPr>
              <a:buNone/>
            </a:pPr>
            <a:r>
              <a:rPr lang="en-US" dirty="0" smtClean="0"/>
              <a:t>	print ("Values inside the function before change: ", </a:t>
            </a:r>
            <a:r>
              <a:rPr lang="en-US" dirty="0" err="1" smtClean="0"/>
              <a:t>mylist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[2]=50 </a:t>
            </a:r>
          </a:p>
          <a:p>
            <a:pPr>
              <a:buNone/>
            </a:pPr>
            <a:r>
              <a:rPr lang="en-US" dirty="0" smtClean="0"/>
              <a:t>	print ("Values inside the function after change: ", </a:t>
            </a:r>
            <a:r>
              <a:rPr lang="en-US" dirty="0" err="1" smtClean="0"/>
              <a:t>mylist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return </a:t>
            </a:r>
          </a:p>
          <a:p>
            <a:pPr>
              <a:buNone/>
            </a:pPr>
            <a:r>
              <a:rPr lang="en-US" dirty="0" smtClean="0"/>
              <a:t># Now you can call </a:t>
            </a:r>
            <a:r>
              <a:rPr lang="en-US" dirty="0" err="1" smtClean="0"/>
              <a:t>changeme</a:t>
            </a:r>
            <a:r>
              <a:rPr lang="en-US" dirty="0" smtClean="0"/>
              <a:t> function </a:t>
            </a:r>
          </a:p>
          <a:p>
            <a:pPr>
              <a:buNone/>
            </a:pPr>
            <a:r>
              <a:rPr lang="en-US" dirty="0" err="1" smtClean="0"/>
              <a:t>mylist</a:t>
            </a:r>
            <a:r>
              <a:rPr lang="en-US" dirty="0" smtClean="0"/>
              <a:t> = [10,20,30] </a:t>
            </a:r>
          </a:p>
          <a:p>
            <a:pPr>
              <a:buNone/>
            </a:pPr>
            <a:r>
              <a:rPr lang="en-US" dirty="0" err="1" smtClean="0"/>
              <a:t>changeme</a:t>
            </a:r>
            <a:r>
              <a:rPr lang="en-US" dirty="0" smtClean="0"/>
              <a:t>( </a:t>
            </a:r>
            <a:r>
              <a:rPr lang="en-US" dirty="0" err="1" smtClean="0"/>
              <a:t>mylist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b="1" dirty="0" smtClean="0"/>
              <a:t>Values inside the function before change: [10, 20, 30] </a:t>
            </a:r>
          </a:p>
          <a:p>
            <a:pPr>
              <a:buNone/>
            </a:pPr>
            <a:r>
              <a:rPr lang="en-US" b="1" dirty="0" smtClean="0"/>
              <a:t>Values inside the function after change: [10, 20, 50] 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4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call a function by using the following types of formal arguments −</a:t>
            </a:r>
          </a:p>
          <a:p>
            <a:pPr lvl="1"/>
            <a:r>
              <a:rPr lang="en-US" dirty="0" smtClean="0"/>
              <a:t>Required arguments</a:t>
            </a:r>
          </a:p>
          <a:p>
            <a:pPr lvl="1"/>
            <a:r>
              <a:rPr lang="en-US" dirty="0" smtClean="0"/>
              <a:t>Keyword arguments</a:t>
            </a:r>
          </a:p>
          <a:p>
            <a:pPr lvl="1"/>
            <a:r>
              <a:rPr lang="en-US" dirty="0" smtClean="0"/>
              <a:t>Default arguments</a:t>
            </a:r>
          </a:p>
          <a:p>
            <a:pPr lvl="1"/>
            <a:r>
              <a:rPr lang="en-US" dirty="0" smtClean="0"/>
              <a:t>Variable-length arguments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45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Required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679583"/>
          </a:xfrm>
        </p:spPr>
        <p:txBody>
          <a:bodyPr/>
          <a:lstStyle/>
          <a:p>
            <a:r>
              <a:rPr lang="en-US" dirty="0" smtClean="0"/>
              <a:t>Required arguments are the arguments passed to a function in correct positional order. Here, the number of arguments in the function call should match exactly with the function definition.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printme</a:t>
            </a:r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 ): </a:t>
            </a:r>
          </a:p>
          <a:p>
            <a:pPr>
              <a:buNone/>
            </a:pPr>
            <a:r>
              <a:rPr lang="en-US" dirty="0" smtClean="0"/>
              <a:t>		print (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	return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printme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Traceback</a:t>
            </a:r>
            <a:r>
              <a:rPr lang="en-US" dirty="0" smtClean="0"/>
              <a:t> (most recent call last): </a:t>
            </a:r>
          </a:p>
          <a:p>
            <a:pPr>
              <a:buNone/>
            </a:pPr>
            <a:r>
              <a:rPr lang="en-US" dirty="0" smtClean="0"/>
              <a:t>	File "test.py", line 11, in &lt;module&gt;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printme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err="1" smtClean="0"/>
              <a:t>printme</a:t>
            </a:r>
            <a:r>
              <a:rPr lang="en-US" dirty="0" smtClean="0"/>
              <a:t>() takes exactly 1 argument (0 given)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Keyword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5653825"/>
          </a:xfrm>
        </p:spPr>
        <p:txBody>
          <a:bodyPr>
            <a:normAutofit/>
          </a:bodyPr>
          <a:lstStyle/>
          <a:p>
            <a:r>
              <a:rPr lang="en-US" dirty="0" smtClean="0"/>
              <a:t>This allows you to skip arguments or place them out of order because the Python interpreter is able to use the keywords provided to match the values with parameters</a:t>
            </a:r>
          </a:p>
          <a:p>
            <a:pPr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printinfo</a:t>
            </a:r>
            <a:r>
              <a:rPr lang="en-US" dirty="0" smtClean="0"/>
              <a:t>( name, age ): </a:t>
            </a:r>
          </a:p>
          <a:p>
            <a:pPr>
              <a:buNone/>
            </a:pPr>
            <a:r>
              <a:rPr lang="en-US" dirty="0" smtClean="0"/>
              <a:t>	print ("Name: ", name) </a:t>
            </a:r>
          </a:p>
          <a:p>
            <a:pPr>
              <a:buNone/>
            </a:pPr>
            <a:r>
              <a:rPr lang="en-US" dirty="0" smtClean="0"/>
              <a:t>	print ("Age ", age) </a:t>
            </a:r>
          </a:p>
          <a:p>
            <a:pPr>
              <a:buNone/>
            </a:pPr>
            <a:r>
              <a:rPr lang="en-US" dirty="0" smtClean="0"/>
              <a:t>	return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age = 50, name = "</a:t>
            </a:r>
            <a:r>
              <a:rPr lang="en-US" dirty="0" err="1" smtClean="0"/>
              <a:t>miki</a:t>
            </a:r>
            <a:r>
              <a:rPr lang="en-US" dirty="0" smtClean="0"/>
              <a:t>" )</a:t>
            </a:r>
          </a:p>
          <a:p>
            <a:pPr>
              <a:buNone/>
            </a:pPr>
            <a:r>
              <a:rPr lang="en-US" b="1" dirty="0" smtClean="0"/>
              <a:t>Name: </a:t>
            </a:r>
            <a:r>
              <a:rPr lang="en-US" b="1" dirty="0" err="1" smtClean="0"/>
              <a:t>miki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Age 50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33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Default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2"/>
            <a:ext cx="10515600" cy="56151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default argument is an argument that assumes a default value if a value is not provided in the function call for that argument. </a:t>
            </a:r>
          </a:p>
          <a:p>
            <a:pPr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printinfo</a:t>
            </a:r>
            <a:r>
              <a:rPr lang="en-US" dirty="0" smtClean="0"/>
              <a:t>( name, age = 35 ): </a:t>
            </a:r>
          </a:p>
          <a:p>
            <a:pPr>
              <a:buNone/>
            </a:pPr>
            <a:r>
              <a:rPr lang="en-US" dirty="0" smtClean="0"/>
              <a:t>	print ("Name: ", name)</a:t>
            </a:r>
          </a:p>
          <a:p>
            <a:pPr>
              <a:buNone/>
            </a:pPr>
            <a:r>
              <a:rPr lang="en-US" dirty="0" smtClean="0"/>
              <a:t>	print ("Age ", age) </a:t>
            </a:r>
          </a:p>
          <a:p>
            <a:pPr>
              <a:buNone/>
            </a:pPr>
            <a:r>
              <a:rPr lang="en-US" dirty="0" smtClean="0"/>
              <a:t>	return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age = 50, name = "</a:t>
            </a:r>
            <a:r>
              <a:rPr lang="en-US" dirty="0" err="1" smtClean="0"/>
              <a:t>miki</a:t>
            </a:r>
            <a:r>
              <a:rPr lang="en-US" dirty="0" smtClean="0"/>
              <a:t>" ) </a:t>
            </a:r>
          </a:p>
          <a:p>
            <a:pPr>
              <a:buNone/>
            </a:pPr>
            <a:r>
              <a:rPr lang="en-US" dirty="0" err="1" smtClean="0"/>
              <a:t>printinfo</a:t>
            </a:r>
            <a:r>
              <a:rPr lang="en-US" dirty="0" smtClean="0"/>
              <a:t>( name = "</a:t>
            </a:r>
            <a:r>
              <a:rPr lang="en-US" dirty="0" err="1" smtClean="0"/>
              <a:t>miki</a:t>
            </a:r>
            <a:r>
              <a:rPr lang="en-US" dirty="0" smtClean="0"/>
              <a:t>" )</a:t>
            </a:r>
          </a:p>
          <a:p>
            <a:pPr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miki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Age 50 </a:t>
            </a:r>
          </a:p>
          <a:p>
            <a:pPr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miki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Age 35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4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length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769734"/>
          </a:xfrm>
        </p:spPr>
        <p:txBody>
          <a:bodyPr/>
          <a:lstStyle/>
          <a:p>
            <a:r>
              <a:rPr lang="en-US" dirty="0" smtClean="0"/>
              <a:t>You may need to process a function for more arguments than you specified while defining the function. These arguments are called </a:t>
            </a:r>
            <a:r>
              <a:rPr lang="en-US" i="1" dirty="0" smtClean="0"/>
              <a:t>variable-length</a:t>
            </a:r>
            <a:r>
              <a:rPr lang="en-US" dirty="0" smtClean="0"/>
              <a:t> arguments and are not named in the function definition, unlike required and default arguments.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([</a:t>
            </a:r>
            <a:r>
              <a:rPr lang="en-US" dirty="0" err="1" smtClean="0"/>
              <a:t>formal_args</a:t>
            </a:r>
            <a:r>
              <a:rPr lang="en-US" dirty="0" smtClean="0"/>
              <a:t>,] *</a:t>
            </a:r>
            <a:r>
              <a:rPr lang="en-US" dirty="0" err="1" smtClean="0"/>
              <a:t>var_args_tuple</a:t>
            </a:r>
            <a:r>
              <a:rPr lang="en-US" dirty="0" smtClean="0"/>
              <a:t> ): 		</a:t>
            </a:r>
            <a:r>
              <a:rPr lang="en-US" dirty="0" err="1" smtClean="0"/>
              <a:t>function_suite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return [expression]</a:t>
            </a:r>
          </a:p>
          <a:p>
            <a:r>
              <a:rPr lang="en-US" dirty="0" smtClean="0"/>
              <a:t>An asterisk (*) is placed before the variable name that holds the values of all </a:t>
            </a:r>
            <a:r>
              <a:rPr lang="en-US" dirty="0" err="1" smtClean="0"/>
              <a:t>nonkeyword</a:t>
            </a:r>
            <a:r>
              <a:rPr lang="en-US" dirty="0" smtClean="0"/>
              <a:t> variable arguments. This tuple remains empty if no additional arguments are specified during the function call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5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Functions</vt:lpstr>
      <vt:lpstr>Introduction</vt:lpstr>
      <vt:lpstr>Cont..</vt:lpstr>
      <vt:lpstr>Pass by reference or value</vt:lpstr>
      <vt:lpstr>Function arguments</vt:lpstr>
      <vt:lpstr>Required arguments</vt:lpstr>
      <vt:lpstr>Keyword arguments</vt:lpstr>
      <vt:lpstr>Default arguments</vt:lpstr>
      <vt:lpstr>Variable length arguments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Windows User;sofia</dc:creator>
  <cp:lastModifiedBy>Windows User</cp:lastModifiedBy>
  <cp:revision>7</cp:revision>
  <dcterms:created xsi:type="dcterms:W3CDTF">2020-12-08T03:57:39Z</dcterms:created>
  <dcterms:modified xsi:type="dcterms:W3CDTF">2020-12-08T07:56:05Z</dcterms:modified>
</cp:coreProperties>
</file>