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78" r:id="rId11"/>
    <p:sldId id="275" r:id="rId12"/>
    <p:sldId id="279" r:id="rId13"/>
    <p:sldId id="280" r:id="rId14"/>
    <p:sldId id="264" r:id="rId15"/>
    <p:sldId id="281" r:id="rId16"/>
    <p:sldId id="282" r:id="rId17"/>
    <p:sldId id="283" r:id="rId18"/>
    <p:sldId id="274" r:id="rId19"/>
    <p:sldId id="276" r:id="rId20"/>
    <p:sldId id="277" r:id="rId21"/>
    <p:sldId id="265" r:id="rId22"/>
    <p:sldId id="266" r:id="rId23"/>
    <p:sldId id="267" r:id="rId24"/>
    <p:sldId id="268"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E847DA-5908-4E71-8FCB-F6A50B14D5B8}"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360952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E847DA-5908-4E71-8FCB-F6A50B14D5B8}"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18942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E847DA-5908-4E71-8FCB-F6A50B14D5B8}"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222002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E847DA-5908-4E71-8FCB-F6A50B14D5B8}"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16986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E847DA-5908-4E71-8FCB-F6A50B14D5B8}"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397251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E847DA-5908-4E71-8FCB-F6A50B14D5B8}"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73711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E847DA-5908-4E71-8FCB-F6A50B14D5B8}"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257393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E847DA-5908-4E71-8FCB-F6A50B14D5B8}" type="datetimeFigureOut">
              <a:rPr lang="en-IN" smtClean="0"/>
              <a:t>05-01-2021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267708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847DA-5908-4E71-8FCB-F6A50B14D5B8}" type="datetimeFigureOut">
              <a:rPr lang="en-IN" smtClean="0"/>
              <a:t>05-01-2021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55832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E847DA-5908-4E71-8FCB-F6A50B14D5B8}"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255946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E847DA-5908-4E71-8FCB-F6A50B14D5B8}"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42CFA-ED6A-4724-8955-500CDA132F11}" type="slidenum">
              <a:rPr lang="en-IN" smtClean="0"/>
              <a:t>‹#›</a:t>
            </a:fld>
            <a:endParaRPr lang="en-IN"/>
          </a:p>
        </p:txBody>
      </p:sp>
    </p:spTree>
    <p:extLst>
      <p:ext uri="{BB962C8B-B14F-4D97-AF65-F5344CB8AC3E}">
        <p14:creationId xmlns:p14="http://schemas.microsoft.com/office/powerpoint/2010/main" val="52701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847DA-5908-4E71-8FCB-F6A50B14D5B8}" type="datetimeFigureOut">
              <a:rPr lang="en-IN" smtClean="0"/>
              <a:t>05-01-2021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42CFA-ED6A-4724-8955-500CDA132F11}" type="slidenum">
              <a:rPr lang="en-IN" smtClean="0"/>
              <a:t>‹#›</a:t>
            </a:fld>
            <a:endParaRPr lang="en-IN"/>
          </a:p>
        </p:txBody>
      </p:sp>
    </p:spTree>
    <p:extLst>
      <p:ext uri="{BB962C8B-B14F-4D97-AF65-F5344CB8AC3E}">
        <p14:creationId xmlns:p14="http://schemas.microsoft.com/office/powerpoint/2010/main" val="93842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Handling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168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IN" dirty="0" smtClean="0"/>
              <a:t>Example </a:t>
            </a:r>
            <a:endParaRPr lang="en-IN" dirty="0"/>
          </a:p>
        </p:txBody>
      </p:sp>
      <p:sp>
        <p:nvSpPr>
          <p:cNvPr id="3" name="Content Placeholder 2"/>
          <p:cNvSpPr>
            <a:spLocks noGrp="1"/>
          </p:cNvSpPr>
          <p:nvPr>
            <p:ph idx="1"/>
          </p:nvPr>
        </p:nvSpPr>
        <p:spPr>
          <a:xfrm>
            <a:off x="838200" y="1056068"/>
            <a:ext cx="10515600" cy="5120895"/>
          </a:xfrm>
        </p:spPr>
        <p:txBody>
          <a:bodyPr>
            <a:normAutofit fontScale="92500" lnSpcReduction="20000"/>
          </a:bodyPr>
          <a:lstStyle/>
          <a:p>
            <a:pPr marL="0" indent="0">
              <a:buNone/>
            </a:pPr>
            <a:r>
              <a:rPr lang="en-IN" dirty="0"/>
              <a:t>Assuming that 'foo.txt' file contains following text:</a:t>
            </a:r>
          </a:p>
          <a:p>
            <a:pPr marL="0" indent="0">
              <a:buNone/>
            </a:pPr>
            <a:r>
              <a:rPr lang="en-IN" dirty="0"/>
              <a:t>This is 1st line</a:t>
            </a:r>
          </a:p>
          <a:p>
            <a:pPr marL="0" indent="0">
              <a:buNone/>
            </a:pPr>
            <a:r>
              <a:rPr lang="en-IN" dirty="0"/>
              <a:t>This is 2nd line</a:t>
            </a:r>
          </a:p>
          <a:p>
            <a:pPr marL="0" indent="0">
              <a:buNone/>
            </a:pPr>
            <a:r>
              <a:rPr lang="en-IN" dirty="0"/>
              <a:t>This is 3rd line</a:t>
            </a:r>
          </a:p>
          <a:p>
            <a:pPr marL="0" indent="0">
              <a:buNone/>
            </a:pPr>
            <a:r>
              <a:rPr lang="en-IN" dirty="0"/>
              <a:t>This is 4th line</a:t>
            </a:r>
          </a:p>
          <a:p>
            <a:pPr marL="0" indent="0">
              <a:buNone/>
            </a:pPr>
            <a:r>
              <a:rPr lang="en-IN" dirty="0"/>
              <a:t>This is 5th </a:t>
            </a:r>
            <a:r>
              <a:rPr lang="en-IN" dirty="0" smtClean="0"/>
              <a:t>line</a:t>
            </a:r>
          </a:p>
          <a:p>
            <a:pPr marL="0" indent="0">
              <a:buNone/>
            </a:pPr>
            <a:endParaRPr lang="en-IN" dirty="0"/>
          </a:p>
          <a:p>
            <a:pPr marL="0" indent="0">
              <a:buNone/>
            </a:pPr>
            <a:r>
              <a:rPr lang="en-IN" dirty="0" smtClean="0"/>
              <a:t>o/p</a:t>
            </a:r>
          </a:p>
          <a:p>
            <a:pPr marL="0" indent="0">
              <a:buNone/>
            </a:pPr>
            <a:r>
              <a:rPr lang="en-IN" dirty="0"/>
              <a:t>Name of the file:  foo.txt</a:t>
            </a:r>
          </a:p>
          <a:p>
            <a:pPr marL="0" indent="0">
              <a:buNone/>
            </a:pPr>
            <a:r>
              <a:rPr lang="en-IN" dirty="0"/>
              <a:t>Read Line: This is 1s</a:t>
            </a:r>
          </a:p>
          <a:p>
            <a:pPr marL="0" indent="0">
              <a:buNone/>
            </a:pPr>
            <a:endParaRPr lang="en-IN" dirty="0"/>
          </a:p>
          <a:p>
            <a:pPr marL="0" indent="0">
              <a:buNone/>
            </a:pPr>
            <a:r>
              <a:rPr lang="en-IN" dirty="0" smtClean="0"/>
              <a:t> </a:t>
            </a:r>
            <a:endParaRPr lang="en-IN" dirty="0"/>
          </a:p>
        </p:txBody>
      </p:sp>
    </p:spTree>
    <p:extLst>
      <p:ext uri="{BB962C8B-B14F-4D97-AF65-F5344CB8AC3E}">
        <p14:creationId xmlns:p14="http://schemas.microsoft.com/office/powerpoint/2010/main" val="23429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dirty="0" smtClean="0"/>
              <a:t>Method </a:t>
            </a:r>
            <a:r>
              <a:rPr lang="en-IN" dirty="0" err="1" smtClean="0"/>
              <a:t>readline</a:t>
            </a:r>
            <a:r>
              <a:rPr lang="en-IN" dirty="0" smtClean="0"/>
              <a:t>()</a:t>
            </a:r>
            <a:endParaRPr lang="en-IN" dirty="0"/>
          </a:p>
        </p:txBody>
      </p:sp>
      <p:sp>
        <p:nvSpPr>
          <p:cNvPr id="3" name="Content Placeholder 2"/>
          <p:cNvSpPr>
            <a:spLocks noGrp="1"/>
          </p:cNvSpPr>
          <p:nvPr>
            <p:ph idx="1"/>
          </p:nvPr>
        </p:nvSpPr>
        <p:spPr>
          <a:xfrm>
            <a:off x="838200" y="1120462"/>
            <a:ext cx="10515600" cy="5737537"/>
          </a:xfrm>
        </p:spPr>
        <p:txBody>
          <a:bodyPr>
            <a:normAutofit fontScale="92500" lnSpcReduction="20000"/>
          </a:bodyPr>
          <a:lstStyle/>
          <a:p>
            <a:r>
              <a:rPr lang="en-IN" dirty="0"/>
              <a:t>Syntax</a:t>
            </a:r>
          </a:p>
          <a:p>
            <a:pPr marL="0" indent="0">
              <a:buNone/>
            </a:pPr>
            <a:r>
              <a:rPr lang="en-IN" dirty="0"/>
              <a:t>	</a:t>
            </a:r>
            <a:r>
              <a:rPr lang="en-IN" b="1" dirty="0" err="1"/>
              <a:t>file.readline</a:t>
            </a:r>
            <a:r>
              <a:rPr lang="en-IN" b="1" dirty="0"/>
              <a:t>([size]) </a:t>
            </a:r>
          </a:p>
          <a:p>
            <a:r>
              <a:rPr lang="en-IN" dirty="0"/>
              <a:t>Reads one entire line from the file. A trailing newline character is kept in the string</a:t>
            </a:r>
            <a:r>
              <a:rPr lang="en-IN" dirty="0" smtClean="0"/>
              <a:t>.</a:t>
            </a:r>
          </a:p>
          <a:p>
            <a:pPr marL="0" indent="0">
              <a:buNone/>
            </a:pPr>
            <a:r>
              <a:rPr lang="en-IN" dirty="0" err="1" smtClean="0"/>
              <a:t>fo</a:t>
            </a:r>
            <a:r>
              <a:rPr lang="en-IN" dirty="0" smtClean="0"/>
              <a:t> </a:t>
            </a:r>
            <a:r>
              <a:rPr lang="en-IN" dirty="0"/>
              <a:t>= open("foo.txt", "r+")</a:t>
            </a:r>
          </a:p>
          <a:p>
            <a:pPr marL="0" indent="0">
              <a:buNone/>
            </a:pPr>
            <a:r>
              <a:rPr lang="en-IN" dirty="0"/>
              <a:t>print ("Name of the file: ", fo.name</a:t>
            </a:r>
            <a:r>
              <a:rPr lang="en-IN" dirty="0" smtClean="0"/>
              <a:t>)</a:t>
            </a:r>
          </a:p>
          <a:p>
            <a:pPr marL="0" indent="0">
              <a:buNone/>
            </a:pPr>
            <a:endParaRPr lang="en-IN" dirty="0"/>
          </a:p>
          <a:p>
            <a:pPr marL="0" indent="0">
              <a:buNone/>
            </a:pPr>
            <a:r>
              <a:rPr lang="en-IN" dirty="0" smtClean="0"/>
              <a:t>line </a:t>
            </a:r>
            <a:r>
              <a:rPr lang="en-IN" dirty="0"/>
              <a:t>= </a:t>
            </a:r>
            <a:r>
              <a:rPr lang="en-IN" dirty="0" err="1"/>
              <a:t>fo.readline</a:t>
            </a:r>
            <a:r>
              <a:rPr lang="en-IN" dirty="0"/>
              <a:t>()</a:t>
            </a:r>
          </a:p>
          <a:p>
            <a:pPr marL="0" indent="0">
              <a:buNone/>
            </a:pPr>
            <a:r>
              <a:rPr lang="en-IN" dirty="0"/>
              <a:t>print ("Read Line: %s" % (line</a:t>
            </a:r>
            <a:r>
              <a:rPr lang="en-IN" dirty="0" smtClean="0"/>
              <a:t>))</a:t>
            </a:r>
          </a:p>
          <a:p>
            <a:pPr marL="0" indent="0">
              <a:buNone/>
            </a:pPr>
            <a:endParaRPr lang="en-IN" dirty="0"/>
          </a:p>
          <a:p>
            <a:pPr marL="0" indent="0">
              <a:buNone/>
            </a:pPr>
            <a:r>
              <a:rPr lang="en-IN" dirty="0" smtClean="0"/>
              <a:t>line </a:t>
            </a:r>
            <a:r>
              <a:rPr lang="en-IN" dirty="0"/>
              <a:t>= </a:t>
            </a:r>
            <a:r>
              <a:rPr lang="en-IN" dirty="0" err="1"/>
              <a:t>fo.readline</a:t>
            </a:r>
            <a:r>
              <a:rPr lang="en-IN" dirty="0"/>
              <a:t>(5)</a:t>
            </a:r>
          </a:p>
          <a:p>
            <a:pPr marL="0" indent="0">
              <a:buNone/>
            </a:pPr>
            <a:r>
              <a:rPr lang="en-IN" dirty="0"/>
              <a:t>print ("Read Line: %s" % (line))</a:t>
            </a:r>
          </a:p>
          <a:p>
            <a:pPr marL="0" indent="0">
              <a:buNone/>
            </a:pPr>
            <a:endParaRPr lang="en-IN" dirty="0"/>
          </a:p>
          <a:p>
            <a:pPr marL="0" indent="0">
              <a:buNone/>
            </a:pPr>
            <a:r>
              <a:rPr lang="en-IN" dirty="0" err="1"/>
              <a:t>fo.close</a:t>
            </a:r>
            <a:r>
              <a:rPr lang="en-IN" dirty="0" smtClean="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9603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a:t>
            </a:r>
            <a:endParaRPr lang="en-IN" dirty="0"/>
          </a:p>
        </p:txBody>
      </p:sp>
      <p:sp>
        <p:nvSpPr>
          <p:cNvPr id="3" name="Content Placeholder 2"/>
          <p:cNvSpPr>
            <a:spLocks noGrp="1"/>
          </p:cNvSpPr>
          <p:nvPr>
            <p:ph idx="1"/>
          </p:nvPr>
        </p:nvSpPr>
        <p:spPr/>
        <p:txBody>
          <a:bodyPr/>
          <a:lstStyle/>
          <a:p>
            <a:pPr marL="0" indent="0">
              <a:buNone/>
            </a:pPr>
            <a:r>
              <a:rPr lang="en-IN" dirty="0"/>
              <a:t>Name of the file:  foo.txt</a:t>
            </a:r>
          </a:p>
          <a:p>
            <a:pPr marL="0" indent="0">
              <a:buNone/>
            </a:pPr>
            <a:r>
              <a:rPr lang="en-IN" dirty="0"/>
              <a:t>Read Line: This is 1st line</a:t>
            </a:r>
          </a:p>
          <a:p>
            <a:pPr marL="0" indent="0">
              <a:buNone/>
            </a:pPr>
            <a:endParaRPr lang="en-IN" dirty="0"/>
          </a:p>
          <a:p>
            <a:pPr marL="0" indent="0">
              <a:buNone/>
            </a:pPr>
            <a:r>
              <a:rPr lang="en-IN" dirty="0"/>
              <a:t>Read Line: This</a:t>
            </a:r>
          </a:p>
          <a:p>
            <a:pPr marL="0" indent="0">
              <a:buNone/>
            </a:pPr>
            <a:endParaRPr lang="en-IN" b="1" dirty="0"/>
          </a:p>
        </p:txBody>
      </p:sp>
    </p:spTree>
    <p:extLst>
      <p:ext uri="{BB962C8B-B14F-4D97-AF65-F5344CB8AC3E}">
        <p14:creationId xmlns:p14="http://schemas.microsoft.com/office/powerpoint/2010/main" val="4110830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IN" dirty="0" smtClean="0"/>
              <a:t>Method  </a:t>
            </a:r>
            <a:r>
              <a:rPr lang="en-IN" dirty="0" err="1" smtClean="0"/>
              <a:t>file.readlines</a:t>
            </a:r>
            <a:r>
              <a:rPr lang="en-IN" dirty="0"/>
              <a:t>([</a:t>
            </a:r>
            <a:r>
              <a:rPr lang="en-IN" dirty="0" err="1"/>
              <a:t>sizehint</a:t>
            </a:r>
            <a:r>
              <a:rPr lang="en-IN" dirty="0"/>
              <a:t>]) </a:t>
            </a:r>
          </a:p>
        </p:txBody>
      </p:sp>
      <p:sp>
        <p:nvSpPr>
          <p:cNvPr id="3" name="Content Placeholder 2"/>
          <p:cNvSpPr>
            <a:spLocks noGrp="1"/>
          </p:cNvSpPr>
          <p:nvPr>
            <p:ph idx="1"/>
          </p:nvPr>
        </p:nvSpPr>
        <p:spPr>
          <a:xfrm>
            <a:off x="838200" y="927279"/>
            <a:ext cx="10515600" cy="5834129"/>
          </a:xfrm>
        </p:spPr>
        <p:txBody>
          <a:bodyPr>
            <a:normAutofit fontScale="92500" lnSpcReduction="10000"/>
          </a:bodyPr>
          <a:lstStyle/>
          <a:p>
            <a:r>
              <a:rPr lang="en-IN" dirty="0"/>
              <a:t>Syntax:</a:t>
            </a:r>
          </a:p>
          <a:p>
            <a:pPr marL="0" indent="0">
              <a:buNone/>
            </a:pPr>
            <a:r>
              <a:rPr lang="en-IN" dirty="0"/>
              <a:t>	</a:t>
            </a:r>
            <a:r>
              <a:rPr lang="en-IN" b="1" dirty="0" err="1"/>
              <a:t>file.readlines</a:t>
            </a:r>
            <a:r>
              <a:rPr lang="en-IN" b="1" dirty="0"/>
              <a:t>([</a:t>
            </a:r>
            <a:r>
              <a:rPr lang="en-IN" b="1" dirty="0" err="1"/>
              <a:t>sizehint</a:t>
            </a:r>
            <a:r>
              <a:rPr lang="en-IN" b="1" dirty="0"/>
              <a:t>]) </a:t>
            </a:r>
          </a:p>
          <a:p>
            <a:r>
              <a:rPr lang="en-IN" dirty="0"/>
              <a:t>Reads until EOF using </a:t>
            </a:r>
            <a:r>
              <a:rPr lang="en-IN" dirty="0" err="1"/>
              <a:t>readline</a:t>
            </a:r>
            <a:r>
              <a:rPr lang="en-IN" dirty="0"/>
              <a:t>() and return a list containing the lines. If the optional </a:t>
            </a:r>
            <a:r>
              <a:rPr lang="en-IN" dirty="0" err="1"/>
              <a:t>sizehint</a:t>
            </a:r>
            <a:r>
              <a:rPr lang="en-IN" dirty="0"/>
              <a:t> argument is present, instead of reading up to EOF, whole lines totalling approximately </a:t>
            </a:r>
            <a:r>
              <a:rPr lang="en-IN" dirty="0" err="1"/>
              <a:t>sizehint</a:t>
            </a:r>
            <a:r>
              <a:rPr lang="en-IN" dirty="0"/>
              <a:t> bytes (possibly after rounding up to an internal buffer size) are read</a:t>
            </a:r>
            <a:r>
              <a:rPr lang="en-IN" dirty="0" smtClean="0"/>
              <a:t>.</a:t>
            </a:r>
          </a:p>
          <a:p>
            <a:pPr marL="0" indent="0">
              <a:buNone/>
            </a:pPr>
            <a:r>
              <a:rPr lang="en-IN" dirty="0"/>
              <a:t>line = </a:t>
            </a:r>
            <a:r>
              <a:rPr lang="en-IN" dirty="0" err="1"/>
              <a:t>fo.readlines</a:t>
            </a:r>
            <a:r>
              <a:rPr lang="en-IN" dirty="0"/>
              <a:t>()</a:t>
            </a:r>
          </a:p>
          <a:p>
            <a:pPr marL="0" indent="0">
              <a:buNone/>
            </a:pPr>
            <a:r>
              <a:rPr lang="en-IN" dirty="0"/>
              <a:t>print ("Read Line: %s" % (line))</a:t>
            </a:r>
          </a:p>
          <a:p>
            <a:pPr marL="0" indent="0">
              <a:buNone/>
            </a:pPr>
            <a:r>
              <a:rPr lang="en-IN" dirty="0" smtClean="0"/>
              <a:t>line </a:t>
            </a:r>
            <a:r>
              <a:rPr lang="en-IN" dirty="0"/>
              <a:t>= </a:t>
            </a:r>
            <a:r>
              <a:rPr lang="en-IN" dirty="0" err="1"/>
              <a:t>fo.readlines</a:t>
            </a:r>
            <a:r>
              <a:rPr lang="en-IN" dirty="0"/>
              <a:t>(2)</a:t>
            </a:r>
          </a:p>
          <a:p>
            <a:pPr marL="0" indent="0">
              <a:buNone/>
            </a:pPr>
            <a:r>
              <a:rPr lang="en-IN" dirty="0"/>
              <a:t>print ("Read Line: %s" % (line</a:t>
            </a:r>
            <a:r>
              <a:rPr lang="en-IN" dirty="0" smtClean="0"/>
              <a:t>))</a:t>
            </a:r>
          </a:p>
          <a:p>
            <a:pPr marL="0" indent="0">
              <a:buNone/>
            </a:pPr>
            <a:r>
              <a:rPr lang="en-IN" b="1" dirty="0" smtClean="0"/>
              <a:t>output</a:t>
            </a:r>
          </a:p>
          <a:p>
            <a:pPr marL="0" indent="0">
              <a:buNone/>
            </a:pPr>
            <a:r>
              <a:rPr lang="en-IN" dirty="0"/>
              <a:t>Read Line: ['This is 1st line\n', 'This is 2nd line\n', 'This is 3rd line\n', 'This is 4th line\n', 'This is 5th line\n']</a:t>
            </a:r>
          </a:p>
          <a:p>
            <a:pPr marL="0" indent="0">
              <a:buNone/>
            </a:pPr>
            <a:r>
              <a:rPr lang="en-IN" dirty="0"/>
              <a:t>Read Line: []</a:t>
            </a: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280030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
            </a:r>
            <a:r>
              <a:rPr lang="en-IN" dirty="0" smtClean="0"/>
              <a:t>riting</a:t>
            </a:r>
            <a:endParaRPr lang="en-IN" dirty="0"/>
          </a:p>
        </p:txBody>
      </p:sp>
      <p:sp>
        <p:nvSpPr>
          <p:cNvPr id="3" name="Content Placeholder 2"/>
          <p:cNvSpPr>
            <a:spLocks noGrp="1"/>
          </p:cNvSpPr>
          <p:nvPr>
            <p:ph idx="1"/>
          </p:nvPr>
        </p:nvSpPr>
        <p:spPr>
          <a:xfrm>
            <a:off x="838200" y="1429555"/>
            <a:ext cx="10515600" cy="5280338"/>
          </a:xfrm>
        </p:spPr>
        <p:txBody>
          <a:bodyPr>
            <a:normAutofit fontScale="92500" lnSpcReduction="20000"/>
          </a:bodyPr>
          <a:lstStyle/>
          <a:p>
            <a:pPr marL="0" indent="0">
              <a:buNone/>
            </a:pPr>
            <a:r>
              <a:rPr lang="en-IN" b="1" dirty="0" smtClean="0"/>
              <a:t>The write() Method</a:t>
            </a:r>
          </a:p>
          <a:p>
            <a:pPr marL="0" indent="0">
              <a:buNone/>
            </a:pPr>
            <a:r>
              <a:rPr lang="en-IN" dirty="0" smtClean="0"/>
              <a:t>The </a:t>
            </a:r>
            <a:r>
              <a:rPr lang="en-IN" b="1" dirty="0" smtClean="0"/>
              <a:t>write()</a:t>
            </a:r>
            <a:r>
              <a:rPr lang="en-IN" dirty="0" smtClean="0"/>
              <a:t> method writes any string to an open file. </a:t>
            </a:r>
          </a:p>
          <a:p>
            <a:pPr marL="0" indent="0">
              <a:buNone/>
            </a:pPr>
            <a:r>
              <a:rPr lang="en-IN" dirty="0" smtClean="0"/>
              <a:t>The write() method does not add a newline character ('\n') to the end of the string −</a:t>
            </a:r>
          </a:p>
          <a:p>
            <a:pPr marL="0" indent="0">
              <a:buNone/>
            </a:pPr>
            <a:r>
              <a:rPr lang="en-IN" dirty="0" smtClean="0"/>
              <a:t>Syntax</a:t>
            </a:r>
          </a:p>
          <a:p>
            <a:pPr marL="0" indent="0">
              <a:buNone/>
            </a:pPr>
            <a:r>
              <a:rPr lang="en-IN" dirty="0" smtClean="0"/>
              <a:t>	</a:t>
            </a:r>
            <a:r>
              <a:rPr lang="en-IN" b="1" dirty="0" err="1" smtClean="0"/>
              <a:t>fileObject.write</a:t>
            </a:r>
            <a:r>
              <a:rPr lang="en-IN" b="1" dirty="0" smtClean="0"/>
              <a:t>(string);</a:t>
            </a:r>
          </a:p>
          <a:p>
            <a:pPr marL="0" indent="0">
              <a:buNone/>
            </a:pPr>
            <a:r>
              <a:rPr lang="en-IN" dirty="0" smtClean="0"/>
              <a:t>Example</a:t>
            </a:r>
          </a:p>
          <a:p>
            <a:pPr marL="0" indent="0">
              <a:buNone/>
            </a:pPr>
            <a:r>
              <a:rPr lang="en-IN" dirty="0" smtClean="0"/>
              <a:t># Open a file</a:t>
            </a:r>
          </a:p>
          <a:p>
            <a:pPr marL="0" indent="0">
              <a:buNone/>
            </a:pPr>
            <a:r>
              <a:rPr lang="en-IN" dirty="0" err="1" smtClean="0"/>
              <a:t>fo</a:t>
            </a:r>
            <a:r>
              <a:rPr lang="en-IN" dirty="0" smtClean="0"/>
              <a:t> = open("foo.txt", "w")</a:t>
            </a:r>
          </a:p>
          <a:p>
            <a:pPr marL="0" indent="0">
              <a:buNone/>
            </a:pPr>
            <a:r>
              <a:rPr lang="en-IN" dirty="0" err="1" smtClean="0"/>
              <a:t>fo.write</a:t>
            </a:r>
            <a:r>
              <a:rPr lang="en-IN" dirty="0" smtClean="0"/>
              <a:t>( "Python is a great language.\</a:t>
            </a:r>
            <a:r>
              <a:rPr lang="en-IN" dirty="0" err="1" smtClean="0"/>
              <a:t>nYeah</a:t>
            </a:r>
            <a:r>
              <a:rPr lang="en-IN" dirty="0" smtClean="0"/>
              <a:t> its great!!\n")</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b="1" dirty="0" smtClean="0"/>
          </a:p>
          <a:p>
            <a:pPr marL="0" indent="0">
              <a:buNone/>
            </a:pPr>
            <a:endParaRPr lang="en-IN" dirty="0"/>
          </a:p>
        </p:txBody>
      </p:sp>
    </p:spTree>
    <p:extLst>
      <p:ext uri="{BB962C8B-B14F-4D97-AF65-F5344CB8AC3E}">
        <p14:creationId xmlns:p14="http://schemas.microsoft.com/office/powerpoint/2010/main" val="265737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err="1" smtClean="0"/>
              <a:t>Methos</a:t>
            </a:r>
            <a:r>
              <a:rPr lang="en-IN" dirty="0" smtClean="0"/>
              <a:t> </a:t>
            </a:r>
            <a:r>
              <a:rPr lang="en-IN" dirty="0" err="1" smtClean="0"/>
              <a:t>writelines</a:t>
            </a:r>
            <a:r>
              <a:rPr lang="en-IN" dirty="0" smtClean="0"/>
              <a:t>()</a:t>
            </a:r>
            <a:endParaRPr lang="en-IN" dirty="0"/>
          </a:p>
        </p:txBody>
      </p:sp>
      <p:sp>
        <p:nvSpPr>
          <p:cNvPr id="3" name="Content Placeholder 2"/>
          <p:cNvSpPr>
            <a:spLocks noGrp="1"/>
          </p:cNvSpPr>
          <p:nvPr>
            <p:ph idx="1"/>
          </p:nvPr>
        </p:nvSpPr>
        <p:spPr>
          <a:xfrm>
            <a:off x="838200" y="1313645"/>
            <a:ext cx="10515600" cy="5396248"/>
          </a:xfrm>
        </p:spPr>
        <p:txBody>
          <a:bodyPr/>
          <a:lstStyle/>
          <a:p>
            <a:r>
              <a:rPr lang="en-IN" dirty="0"/>
              <a:t>Syntax</a:t>
            </a:r>
          </a:p>
          <a:p>
            <a:pPr marL="0" indent="0">
              <a:buNone/>
            </a:pPr>
            <a:r>
              <a:rPr lang="en-IN" dirty="0"/>
              <a:t>	</a:t>
            </a:r>
            <a:r>
              <a:rPr lang="en-IN" b="1" dirty="0" err="1"/>
              <a:t>file.writelines</a:t>
            </a:r>
            <a:r>
              <a:rPr lang="en-IN" b="1" dirty="0"/>
              <a:t>(sequence) </a:t>
            </a:r>
          </a:p>
          <a:p>
            <a:r>
              <a:rPr lang="en-IN" dirty="0"/>
              <a:t>Writes a sequence of strings to the file. The sequence can be any </a:t>
            </a:r>
            <a:r>
              <a:rPr lang="en-IN" dirty="0" err="1"/>
              <a:t>iterable</a:t>
            </a:r>
            <a:r>
              <a:rPr lang="en-IN" dirty="0"/>
              <a:t> object producing strings, typically a list of strings.</a:t>
            </a:r>
          </a:p>
          <a:p>
            <a:pPr marL="0" indent="0">
              <a:buNone/>
            </a:pPr>
            <a:endParaRPr lang="en-IN" dirty="0"/>
          </a:p>
        </p:txBody>
      </p:sp>
    </p:spTree>
    <p:extLst>
      <p:ext uri="{BB962C8B-B14F-4D97-AF65-F5344CB8AC3E}">
        <p14:creationId xmlns:p14="http://schemas.microsoft.com/office/powerpoint/2010/main" val="425072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7584"/>
            <a:ext cx="10515600" cy="5750416"/>
          </a:xfrm>
        </p:spPr>
        <p:txBody>
          <a:bodyPr>
            <a:normAutofit fontScale="92500" lnSpcReduction="10000"/>
          </a:bodyPr>
          <a:lstStyle/>
          <a:p>
            <a:pPr marL="0" indent="0">
              <a:buNone/>
            </a:pPr>
            <a:r>
              <a:rPr lang="en-IN" dirty="0" err="1" smtClean="0"/>
              <a:t>fo</a:t>
            </a:r>
            <a:r>
              <a:rPr lang="en-IN" dirty="0" smtClean="0"/>
              <a:t> </a:t>
            </a:r>
            <a:r>
              <a:rPr lang="en-IN" dirty="0"/>
              <a:t>= open("abc.txt", "r+")</a:t>
            </a:r>
          </a:p>
          <a:p>
            <a:pPr marL="0" indent="0">
              <a:buNone/>
            </a:pPr>
            <a:r>
              <a:rPr lang="en-IN" dirty="0"/>
              <a:t>print ("Name of the file: ", fo.name)</a:t>
            </a:r>
          </a:p>
          <a:p>
            <a:pPr marL="0" indent="0">
              <a:buNone/>
            </a:pPr>
            <a:endParaRPr lang="en-IN" dirty="0"/>
          </a:p>
          <a:p>
            <a:pPr marL="0" indent="0">
              <a:buNone/>
            </a:pPr>
            <a:r>
              <a:rPr lang="en-IN" dirty="0" err="1"/>
              <a:t>seq</a:t>
            </a:r>
            <a:r>
              <a:rPr lang="en-IN" dirty="0"/>
              <a:t> = ["This is 6th line\n", "This is 7th line"]</a:t>
            </a:r>
          </a:p>
          <a:p>
            <a:pPr marL="0" indent="0">
              <a:buNone/>
            </a:pPr>
            <a:r>
              <a:rPr lang="en-IN" dirty="0"/>
              <a:t># </a:t>
            </a:r>
            <a:r>
              <a:rPr lang="en-IN" dirty="0" smtClean="0"/>
              <a:t>Write sequence of lines at the end of the file.</a:t>
            </a:r>
            <a:endParaRPr lang="en-IN" dirty="0"/>
          </a:p>
          <a:p>
            <a:pPr marL="0" indent="0">
              <a:buNone/>
            </a:pPr>
            <a:r>
              <a:rPr lang="en-IN" dirty="0" err="1"/>
              <a:t>fo.seek</a:t>
            </a:r>
            <a:r>
              <a:rPr lang="en-IN" dirty="0"/>
              <a:t>(0, 2)</a:t>
            </a:r>
          </a:p>
          <a:p>
            <a:pPr marL="0" indent="0">
              <a:buNone/>
            </a:pPr>
            <a:r>
              <a:rPr lang="en-IN" dirty="0"/>
              <a:t>line = </a:t>
            </a:r>
            <a:r>
              <a:rPr lang="en-IN" dirty="0" err="1"/>
              <a:t>fo.writelines</a:t>
            </a:r>
            <a:r>
              <a:rPr lang="en-IN" dirty="0"/>
              <a:t>( </a:t>
            </a:r>
            <a:r>
              <a:rPr lang="en-IN" dirty="0" err="1"/>
              <a:t>seq</a:t>
            </a:r>
            <a:r>
              <a:rPr lang="en-IN" dirty="0"/>
              <a:t> )</a:t>
            </a:r>
          </a:p>
          <a:p>
            <a:pPr marL="0" indent="0">
              <a:buNone/>
            </a:pPr>
            <a:r>
              <a:rPr lang="en-IN" dirty="0" err="1" smtClean="0"/>
              <a:t>fo.seek</a:t>
            </a:r>
            <a:r>
              <a:rPr lang="en-IN" dirty="0" smtClean="0"/>
              <a:t>(0,0</a:t>
            </a:r>
            <a:r>
              <a:rPr lang="en-IN" dirty="0"/>
              <a:t>)</a:t>
            </a:r>
          </a:p>
          <a:p>
            <a:pPr marL="0" indent="0">
              <a:buNone/>
            </a:pPr>
            <a:r>
              <a:rPr lang="en-IN" dirty="0"/>
              <a:t>for index in range(7):</a:t>
            </a:r>
          </a:p>
          <a:p>
            <a:pPr marL="0" indent="0">
              <a:buNone/>
            </a:pPr>
            <a:r>
              <a:rPr lang="en-IN" dirty="0"/>
              <a:t>      line = next(</a:t>
            </a:r>
            <a:r>
              <a:rPr lang="en-IN" dirty="0" err="1"/>
              <a:t>fo</a:t>
            </a:r>
            <a:r>
              <a:rPr lang="en-IN" dirty="0"/>
              <a:t>)</a:t>
            </a:r>
          </a:p>
          <a:p>
            <a:pPr marL="0" indent="0">
              <a:buNone/>
            </a:pPr>
            <a:r>
              <a:rPr lang="en-IN" dirty="0"/>
              <a:t>      print ("Line No %d - %s" % (index, line))</a:t>
            </a:r>
          </a:p>
          <a:p>
            <a:pPr marL="0" indent="0">
              <a:buNone/>
            </a:pPr>
            <a:r>
              <a:rPr lang="en-IN" dirty="0" err="1" smtClean="0"/>
              <a:t>fo.close</a:t>
            </a:r>
            <a:r>
              <a:rPr lang="en-IN" dirty="0"/>
              <a:t>()</a:t>
            </a:r>
          </a:p>
          <a:p>
            <a:pPr marL="0" indent="0">
              <a:buNone/>
            </a:pPr>
            <a:endParaRPr lang="en-IN" dirty="0"/>
          </a:p>
          <a:p>
            <a:pPr marL="0" indent="0">
              <a:buNone/>
            </a:pPr>
            <a:endParaRPr lang="en-IN" dirty="0"/>
          </a:p>
        </p:txBody>
      </p:sp>
      <p:sp>
        <p:nvSpPr>
          <p:cNvPr id="4" name="Title 3"/>
          <p:cNvSpPr>
            <a:spLocks noGrp="1"/>
          </p:cNvSpPr>
          <p:nvPr>
            <p:ph type="title"/>
          </p:nvPr>
        </p:nvSpPr>
        <p:spPr>
          <a:xfrm>
            <a:off x="838200" y="365126"/>
            <a:ext cx="10515600" cy="742458"/>
          </a:xfrm>
        </p:spPr>
        <p:txBody>
          <a:bodyPr/>
          <a:lstStyle/>
          <a:p>
            <a:r>
              <a:rPr lang="en-IN" dirty="0"/>
              <a:t>E</a:t>
            </a:r>
            <a:r>
              <a:rPr lang="en-IN" dirty="0" smtClean="0"/>
              <a:t>xample</a:t>
            </a:r>
            <a:endParaRPr lang="en-IN" dirty="0"/>
          </a:p>
        </p:txBody>
      </p:sp>
    </p:spTree>
    <p:extLst>
      <p:ext uri="{BB962C8B-B14F-4D97-AF65-F5344CB8AC3E}">
        <p14:creationId xmlns:p14="http://schemas.microsoft.com/office/powerpoint/2010/main" val="273005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a:xfrm>
            <a:off x="838200" y="1365161"/>
            <a:ext cx="10515600" cy="5228822"/>
          </a:xfrm>
        </p:spPr>
        <p:txBody>
          <a:bodyPr>
            <a:normAutofit fontScale="77500" lnSpcReduction="20000"/>
          </a:bodyPr>
          <a:lstStyle/>
          <a:p>
            <a:pPr marL="0" indent="0">
              <a:buNone/>
            </a:pPr>
            <a:r>
              <a:rPr lang="en-IN" dirty="0"/>
              <a:t>Name of the file:  foo.txt</a:t>
            </a:r>
          </a:p>
          <a:p>
            <a:pPr marL="0" indent="0">
              <a:buNone/>
            </a:pPr>
            <a:r>
              <a:rPr lang="en-IN" dirty="0"/>
              <a:t>Line No 0 - This is 1st line</a:t>
            </a:r>
          </a:p>
          <a:p>
            <a:pPr marL="0" indent="0">
              <a:buNone/>
            </a:pPr>
            <a:endParaRPr lang="en-IN" dirty="0"/>
          </a:p>
          <a:p>
            <a:pPr marL="0" indent="0">
              <a:buNone/>
            </a:pPr>
            <a:r>
              <a:rPr lang="en-IN" dirty="0"/>
              <a:t>Line No 1 - This is 2nd line</a:t>
            </a:r>
          </a:p>
          <a:p>
            <a:pPr marL="0" indent="0">
              <a:buNone/>
            </a:pPr>
            <a:endParaRPr lang="en-IN" dirty="0"/>
          </a:p>
          <a:p>
            <a:pPr marL="0" indent="0">
              <a:buNone/>
            </a:pPr>
            <a:r>
              <a:rPr lang="en-IN" dirty="0"/>
              <a:t>Line No 2 - This is 3rd line</a:t>
            </a:r>
          </a:p>
          <a:p>
            <a:pPr marL="0" indent="0">
              <a:buNone/>
            </a:pPr>
            <a:endParaRPr lang="en-IN" dirty="0"/>
          </a:p>
          <a:p>
            <a:pPr marL="0" indent="0">
              <a:buNone/>
            </a:pPr>
            <a:r>
              <a:rPr lang="en-IN" dirty="0"/>
              <a:t>Line No 3 - This is 4th line</a:t>
            </a:r>
          </a:p>
          <a:p>
            <a:pPr marL="0" indent="0">
              <a:buNone/>
            </a:pPr>
            <a:endParaRPr lang="en-IN" dirty="0"/>
          </a:p>
          <a:p>
            <a:pPr marL="0" indent="0">
              <a:buNone/>
            </a:pPr>
            <a:r>
              <a:rPr lang="en-IN" dirty="0"/>
              <a:t>Line No 4 - This is 5th line</a:t>
            </a:r>
          </a:p>
          <a:p>
            <a:pPr marL="0" indent="0">
              <a:buNone/>
            </a:pPr>
            <a:endParaRPr lang="en-IN" dirty="0"/>
          </a:p>
          <a:p>
            <a:pPr marL="0" indent="0">
              <a:buNone/>
            </a:pPr>
            <a:r>
              <a:rPr lang="en-IN" dirty="0"/>
              <a:t>Line No 5 - This is 6th </a:t>
            </a:r>
            <a:r>
              <a:rPr lang="en-IN" dirty="0" err="1"/>
              <a:t>lineThis</a:t>
            </a:r>
            <a:r>
              <a:rPr lang="en-IN" dirty="0"/>
              <a:t> is 6th line</a:t>
            </a:r>
          </a:p>
          <a:p>
            <a:pPr marL="0" indent="0">
              <a:buNone/>
            </a:pPr>
            <a:endParaRPr lang="en-IN" dirty="0"/>
          </a:p>
          <a:p>
            <a:pPr marL="0" indent="0">
              <a:buNone/>
            </a:pPr>
            <a:r>
              <a:rPr lang="en-IN" dirty="0"/>
              <a:t>Line No 6 - This is 7th line</a:t>
            </a:r>
          </a:p>
          <a:p>
            <a:pPr marL="0" indent="0">
              <a:buNone/>
            </a:pPr>
            <a:endParaRPr lang="en-IN" dirty="0"/>
          </a:p>
        </p:txBody>
      </p:sp>
    </p:spTree>
    <p:extLst>
      <p:ext uri="{BB962C8B-B14F-4D97-AF65-F5344CB8AC3E}">
        <p14:creationId xmlns:p14="http://schemas.microsoft.com/office/powerpoint/2010/main" val="117486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smtClean="0"/>
              <a:t>Method next()</a:t>
            </a:r>
            <a:endParaRPr lang="en-IN" dirty="0"/>
          </a:p>
        </p:txBody>
      </p:sp>
      <p:sp>
        <p:nvSpPr>
          <p:cNvPr id="3" name="Content Placeholder 2"/>
          <p:cNvSpPr>
            <a:spLocks noGrp="1"/>
          </p:cNvSpPr>
          <p:nvPr>
            <p:ph idx="1"/>
          </p:nvPr>
        </p:nvSpPr>
        <p:spPr>
          <a:xfrm>
            <a:off x="838200" y="1262130"/>
            <a:ext cx="10515600" cy="4914833"/>
          </a:xfrm>
        </p:spPr>
        <p:txBody>
          <a:bodyPr>
            <a:normAutofit/>
          </a:bodyPr>
          <a:lstStyle/>
          <a:p>
            <a:r>
              <a:rPr lang="en-IN" dirty="0"/>
              <a:t>Syntax</a:t>
            </a:r>
          </a:p>
          <a:p>
            <a:pPr marL="0" indent="0">
              <a:buNone/>
            </a:pPr>
            <a:r>
              <a:rPr lang="en-IN" dirty="0"/>
              <a:t>	</a:t>
            </a:r>
            <a:r>
              <a:rPr lang="en-IN" b="1" dirty="0"/>
              <a:t>next(file) </a:t>
            </a:r>
          </a:p>
          <a:p>
            <a:r>
              <a:rPr lang="en-IN" dirty="0"/>
              <a:t>Returns the next line from the file each time it is being called</a:t>
            </a:r>
            <a:r>
              <a:rPr lang="en-IN" dirty="0" smtClean="0"/>
              <a:t>.</a:t>
            </a:r>
          </a:p>
          <a:p>
            <a:pPr marL="0" indent="0">
              <a:buNone/>
            </a:pPr>
            <a:r>
              <a:rPr lang="en-IN" dirty="0" smtClean="0"/>
              <a:t>##Assuming </a:t>
            </a:r>
            <a:r>
              <a:rPr lang="en-IN" dirty="0"/>
              <a:t>that 'foo.txt' contains following lines</a:t>
            </a:r>
          </a:p>
          <a:p>
            <a:pPr marL="0" indent="0">
              <a:buNone/>
            </a:pPr>
            <a:r>
              <a:rPr lang="en-IN" dirty="0"/>
              <a:t>C++</a:t>
            </a:r>
          </a:p>
          <a:p>
            <a:pPr marL="0" indent="0">
              <a:buNone/>
            </a:pPr>
            <a:r>
              <a:rPr lang="en-IN" dirty="0"/>
              <a:t>Java</a:t>
            </a:r>
          </a:p>
          <a:p>
            <a:pPr marL="0" indent="0">
              <a:buNone/>
            </a:pPr>
            <a:r>
              <a:rPr lang="en-IN" dirty="0"/>
              <a:t>Python</a:t>
            </a:r>
          </a:p>
          <a:p>
            <a:pPr marL="0" indent="0">
              <a:buNone/>
            </a:pPr>
            <a:r>
              <a:rPr lang="en-IN" dirty="0"/>
              <a:t>Perl</a:t>
            </a:r>
          </a:p>
          <a:p>
            <a:pPr marL="0" indent="0">
              <a:buNone/>
            </a:pPr>
            <a:r>
              <a:rPr lang="en-IN" dirty="0"/>
              <a:t>PHP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1297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next()</a:t>
            </a:r>
            <a:endParaRPr lang="en-IN" dirty="0"/>
          </a:p>
        </p:txBody>
      </p:sp>
      <p:sp>
        <p:nvSpPr>
          <p:cNvPr id="3" name="Content Placeholder 2"/>
          <p:cNvSpPr>
            <a:spLocks noGrp="1"/>
          </p:cNvSpPr>
          <p:nvPr>
            <p:ph idx="1"/>
          </p:nvPr>
        </p:nvSpPr>
        <p:spPr>
          <a:xfrm>
            <a:off x="838200" y="1442434"/>
            <a:ext cx="10515600" cy="4734529"/>
          </a:xfrm>
        </p:spPr>
        <p:txBody>
          <a:bodyPr>
            <a:normAutofit/>
          </a:bodyPr>
          <a:lstStyle/>
          <a:p>
            <a:pPr marL="0" indent="0">
              <a:buNone/>
            </a:pPr>
            <a:r>
              <a:rPr lang="en-IN" dirty="0" err="1"/>
              <a:t>fo</a:t>
            </a:r>
            <a:r>
              <a:rPr lang="en-IN" dirty="0"/>
              <a:t> = open("foo.txt", "r")</a:t>
            </a:r>
          </a:p>
          <a:p>
            <a:pPr marL="0" indent="0">
              <a:buNone/>
            </a:pPr>
            <a:r>
              <a:rPr lang="en-IN" dirty="0"/>
              <a:t>print ("Name of the file: ", fo.name)</a:t>
            </a:r>
          </a:p>
          <a:p>
            <a:pPr marL="0" indent="0">
              <a:buNone/>
            </a:pPr>
            <a:r>
              <a:rPr lang="en-IN" dirty="0"/>
              <a:t> </a:t>
            </a:r>
          </a:p>
          <a:p>
            <a:pPr marL="0" indent="0">
              <a:buNone/>
            </a:pPr>
            <a:r>
              <a:rPr lang="en-IN" dirty="0"/>
              <a:t>for index in range(5):</a:t>
            </a:r>
          </a:p>
          <a:p>
            <a:pPr marL="0" indent="0">
              <a:buNone/>
            </a:pPr>
            <a:r>
              <a:rPr lang="en-IN" dirty="0"/>
              <a:t>   line = next(</a:t>
            </a:r>
            <a:r>
              <a:rPr lang="en-IN" dirty="0" err="1"/>
              <a:t>fo</a:t>
            </a:r>
            <a:r>
              <a:rPr lang="en-IN" dirty="0"/>
              <a:t>)</a:t>
            </a:r>
          </a:p>
          <a:p>
            <a:pPr marL="0" indent="0">
              <a:buNone/>
            </a:pPr>
            <a:r>
              <a:rPr lang="en-IN" dirty="0"/>
              <a:t>   print ("Line No %d - %s" % (index, line))</a:t>
            </a:r>
          </a:p>
          <a:p>
            <a:pPr marL="0" indent="0">
              <a:buNone/>
            </a:pPr>
            <a:r>
              <a:rPr lang="en-IN" dirty="0"/>
              <a:t> </a:t>
            </a:r>
          </a:p>
          <a:p>
            <a:pPr marL="0" indent="0">
              <a:buNone/>
            </a:pPr>
            <a:r>
              <a:rPr lang="en-IN" dirty="0"/>
              <a:t># Close opened file</a:t>
            </a:r>
          </a:p>
          <a:p>
            <a:pPr marL="0" indent="0">
              <a:buNone/>
            </a:pPr>
            <a:r>
              <a:rPr lang="en-IN" dirty="0" err="1"/>
              <a:t>fo.close</a:t>
            </a:r>
            <a:r>
              <a:rPr lang="en-IN" dirty="0"/>
              <a:t>()</a:t>
            </a:r>
          </a:p>
          <a:p>
            <a:pPr marL="0" indent="0">
              <a:buNone/>
            </a:pPr>
            <a:endParaRPr lang="en-IN" dirty="0"/>
          </a:p>
        </p:txBody>
      </p:sp>
    </p:spTree>
    <p:extLst>
      <p:ext uri="{BB962C8B-B14F-4D97-AF65-F5344CB8AC3E}">
        <p14:creationId xmlns:p14="http://schemas.microsoft.com/office/powerpoint/2010/main" val="26256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IN" dirty="0" smtClean="0"/>
              <a:t>Opening a file</a:t>
            </a:r>
            <a:endParaRPr lang="en-IN" dirty="0"/>
          </a:p>
        </p:txBody>
      </p:sp>
      <p:sp>
        <p:nvSpPr>
          <p:cNvPr id="3" name="Content Placeholder 2"/>
          <p:cNvSpPr>
            <a:spLocks noGrp="1"/>
          </p:cNvSpPr>
          <p:nvPr>
            <p:ph idx="1"/>
          </p:nvPr>
        </p:nvSpPr>
        <p:spPr>
          <a:xfrm>
            <a:off x="838200" y="1068946"/>
            <a:ext cx="10515600" cy="5666705"/>
          </a:xfrm>
        </p:spPr>
        <p:txBody>
          <a:bodyPr>
            <a:normAutofit fontScale="92500" lnSpcReduction="10000"/>
          </a:bodyPr>
          <a:lstStyle/>
          <a:p>
            <a:r>
              <a:rPr lang="en-IN" b="1" dirty="0" smtClean="0"/>
              <a:t>The open Function</a:t>
            </a:r>
          </a:p>
          <a:p>
            <a:pPr lvl="1"/>
            <a:r>
              <a:rPr lang="en-IN" dirty="0" smtClean="0"/>
              <a:t>Before you can read or write a file, you have to open it using Python's built-in open() function. This function creates a </a:t>
            </a:r>
            <a:r>
              <a:rPr lang="en-IN" b="1" dirty="0" smtClean="0"/>
              <a:t>file</a:t>
            </a:r>
            <a:r>
              <a:rPr lang="en-IN" dirty="0" smtClean="0"/>
              <a:t> object, which would be utilized to call other support methods associated with it.</a:t>
            </a:r>
          </a:p>
          <a:p>
            <a:r>
              <a:rPr lang="en-IN" dirty="0" smtClean="0"/>
              <a:t>Syntax</a:t>
            </a:r>
          </a:p>
          <a:p>
            <a:pPr marL="0" indent="0">
              <a:buNone/>
            </a:pPr>
            <a:r>
              <a:rPr lang="en-IN" b="1" dirty="0" smtClean="0"/>
              <a:t>file object = open(</a:t>
            </a:r>
            <a:r>
              <a:rPr lang="en-IN" b="1" dirty="0" err="1" smtClean="0"/>
              <a:t>file_name</a:t>
            </a:r>
            <a:r>
              <a:rPr lang="en-IN" b="1" dirty="0" smtClean="0"/>
              <a:t> [, </a:t>
            </a:r>
            <a:r>
              <a:rPr lang="en-IN" b="1" dirty="0" err="1" smtClean="0"/>
              <a:t>access_mode</a:t>
            </a:r>
            <a:r>
              <a:rPr lang="en-IN" b="1" dirty="0" smtClean="0"/>
              <a:t>][, buffering])</a:t>
            </a:r>
          </a:p>
          <a:p>
            <a:r>
              <a:rPr lang="en-IN" dirty="0" smtClean="0"/>
              <a:t>Here are parameter details −</a:t>
            </a:r>
          </a:p>
          <a:p>
            <a:pPr lvl="1"/>
            <a:r>
              <a:rPr lang="en-IN" b="1" dirty="0" err="1" smtClean="0"/>
              <a:t>file_name</a:t>
            </a:r>
            <a:r>
              <a:rPr lang="en-IN" dirty="0" smtClean="0"/>
              <a:t> − The </a:t>
            </a:r>
            <a:r>
              <a:rPr lang="en-IN" dirty="0" err="1" smtClean="0"/>
              <a:t>file_name</a:t>
            </a:r>
            <a:r>
              <a:rPr lang="en-IN" dirty="0" smtClean="0"/>
              <a:t> argument is a string value that contains the name of the file that you want to access.</a:t>
            </a:r>
          </a:p>
          <a:p>
            <a:pPr lvl="1"/>
            <a:r>
              <a:rPr lang="en-IN" b="1" dirty="0" err="1" smtClean="0"/>
              <a:t>access_mode</a:t>
            </a:r>
            <a:r>
              <a:rPr lang="en-IN" dirty="0" smtClean="0"/>
              <a:t> − The </a:t>
            </a:r>
            <a:r>
              <a:rPr lang="en-IN" dirty="0" err="1" smtClean="0"/>
              <a:t>access_mode</a:t>
            </a:r>
            <a:r>
              <a:rPr lang="en-IN" dirty="0" smtClean="0"/>
              <a:t> determines the mode in which the file has to be opened, i.e., read, write, append, etc. This is an optional parameter and the default file access mode is read (r).</a:t>
            </a:r>
          </a:p>
          <a:p>
            <a:pPr lvl="1"/>
            <a:r>
              <a:rPr lang="en-IN" b="1" dirty="0" smtClean="0"/>
              <a:t>buffering</a:t>
            </a:r>
            <a:r>
              <a:rPr lang="en-IN" dirty="0" smtClean="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a:t>
            </a:r>
            <a:r>
              <a:rPr lang="en-IN" dirty="0" err="1" smtClean="0"/>
              <a:t>behavior</a:t>
            </a:r>
            <a:r>
              <a:rPr lang="en-IN" dirty="0" smtClean="0"/>
              <a:t>).</a:t>
            </a:r>
          </a:p>
          <a:p>
            <a:pPr marL="0" indent="0">
              <a:buNone/>
            </a:pPr>
            <a:endParaRPr lang="en-IN" b="1" dirty="0" smtClean="0"/>
          </a:p>
          <a:p>
            <a:pPr marL="0" indent="0">
              <a:buNone/>
            </a:pPr>
            <a:endParaRPr lang="en-IN" dirty="0" smtClean="0"/>
          </a:p>
          <a:p>
            <a:pPr marL="0" indent="0">
              <a:buNone/>
            </a:pPr>
            <a:endParaRPr lang="en-IN" dirty="0" smtClean="0"/>
          </a:p>
          <a:p>
            <a:endParaRPr lang="en-US" dirty="0" smtClean="0"/>
          </a:p>
          <a:p>
            <a:endParaRPr lang="en-IN" dirty="0"/>
          </a:p>
        </p:txBody>
      </p:sp>
    </p:spTree>
    <p:extLst>
      <p:ext uri="{BB962C8B-B14F-4D97-AF65-F5344CB8AC3E}">
        <p14:creationId xmlns:p14="http://schemas.microsoft.com/office/powerpoint/2010/main" val="4287805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IN" dirty="0" smtClean="0"/>
              <a:t>Output</a:t>
            </a:r>
            <a:endParaRPr lang="en-IN" dirty="0"/>
          </a:p>
        </p:txBody>
      </p:sp>
      <p:sp>
        <p:nvSpPr>
          <p:cNvPr id="3" name="Content Placeholder 2"/>
          <p:cNvSpPr>
            <a:spLocks noGrp="1"/>
          </p:cNvSpPr>
          <p:nvPr>
            <p:ph idx="1"/>
          </p:nvPr>
        </p:nvSpPr>
        <p:spPr>
          <a:xfrm>
            <a:off x="838200" y="1081825"/>
            <a:ext cx="10515600" cy="5095138"/>
          </a:xfrm>
        </p:spPr>
        <p:txBody>
          <a:bodyPr>
            <a:normAutofit/>
          </a:bodyPr>
          <a:lstStyle/>
          <a:p>
            <a:pPr marL="0" indent="0">
              <a:buNone/>
            </a:pPr>
            <a:r>
              <a:rPr lang="en-IN" dirty="0"/>
              <a:t>Name of the file:  foo.txt</a:t>
            </a:r>
          </a:p>
          <a:p>
            <a:pPr marL="0" indent="0">
              <a:buNone/>
            </a:pPr>
            <a:r>
              <a:rPr lang="en-IN" dirty="0"/>
              <a:t>Line No 0 - C++</a:t>
            </a:r>
          </a:p>
          <a:p>
            <a:pPr marL="0" indent="0">
              <a:buNone/>
            </a:pPr>
            <a:endParaRPr lang="en-IN" dirty="0"/>
          </a:p>
          <a:p>
            <a:pPr marL="0" indent="0">
              <a:buNone/>
            </a:pPr>
            <a:r>
              <a:rPr lang="en-IN" dirty="0"/>
              <a:t>Line No 1 - Java</a:t>
            </a:r>
          </a:p>
          <a:p>
            <a:pPr marL="0" indent="0">
              <a:buNone/>
            </a:pPr>
            <a:endParaRPr lang="en-IN" dirty="0"/>
          </a:p>
          <a:p>
            <a:pPr marL="0" indent="0">
              <a:buNone/>
            </a:pPr>
            <a:r>
              <a:rPr lang="en-IN" dirty="0"/>
              <a:t>Line No 2 - Python</a:t>
            </a:r>
          </a:p>
          <a:p>
            <a:pPr marL="0" indent="0">
              <a:buNone/>
            </a:pPr>
            <a:endParaRPr lang="en-IN" dirty="0"/>
          </a:p>
          <a:p>
            <a:pPr marL="0" indent="0">
              <a:buNone/>
            </a:pPr>
            <a:r>
              <a:rPr lang="en-IN" dirty="0"/>
              <a:t>Line No 3 - Perl</a:t>
            </a:r>
          </a:p>
          <a:p>
            <a:pPr marL="0" indent="0">
              <a:buNone/>
            </a:pPr>
            <a:endParaRPr lang="en-IN" dirty="0"/>
          </a:p>
          <a:p>
            <a:pPr marL="0" indent="0">
              <a:buNone/>
            </a:pPr>
            <a:r>
              <a:rPr lang="en-IN" dirty="0"/>
              <a:t>Line No 4 - PHP</a:t>
            </a:r>
          </a:p>
          <a:p>
            <a:pPr marL="0" indent="0">
              <a:buNone/>
            </a:pPr>
            <a:endParaRPr lang="en-IN" dirty="0"/>
          </a:p>
        </p:txBody>
      </p:sp>
    </p:spTree>
    <p:extLst>
      <p:ext uri="{BB962C8B-B14F-4D97-AF65-F5344CB8AC3E}">
        <p14:creationId xmlns:p14="http://schemas.microsoft.com/office/powerpoint/2010/main" val="346995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dirty="0" smtClean="0"/>
              <a:t>File positions</a:t>
            </a:r>
            <a:endParaRPr lang="en-IN" dirty="0"/>
          </a:p>
        </p:txBody>
      </p:sp>
      <p:sp>
        <p:nvSpPr>
          <p:cNvPr id="3" name="Content Placeholder 2"/>
          <p:cNvSpPr>
            <a:spLocks noGrp="1"/>
          </p:cNvSpPr>
          <p:nvPr>
            <p:ph idx="1"/>
          </p:nvPr>
        </p:nvSpPr>
        <p:spPr>
          <a:xfrm>
            <a:off x="838200" y="1120462"/>
            <a:ext cx="10515600" cy="5056501"/>
          </a:xfrm>
        </p:spPr>
        <p:txBody>
          <a:bodyPr>
            <a:normAutofit/>
          </a:bodyPr>
          <a:lstStyle/>
          <a:p>
            <a:r>
              <a:rPr lang="en-IN" dirty="0" smtClean="0"/>
              <a:t>The </a:t>
            </a:r>
            <a:r>
              <a:rPr lang="en-IN" i="1" dirty="0" smtClean="0"/>
              <a:t>tell()</a:t>
            </a:r>
            <a:r>
              <a:rPr lang="en-IN" dirty="0" smtClean="0"/>
              <a:t> method tells you the current position within the file; in other words, the next read or write will occur at that many bytes from the beginning of the file.</a:t>
            </a:r>
          </a:p>
          <a:p>
            <a:r>
              <a:rPr lang="en-IN" dirty="0" smtClean="0"/>
              <a:t>The </a:t>
            </a:r>
            <a:r>
              <a:rPr lang="en-IN" i="1" dirty="0" smtClean="0"/>
              <a:t>seek(offset[, from])</a:t>
            </a:r>
            <a:r>
              <a:rPr lang="en-IN" dirty="0" smtClean="0"/>
              <a:t> method changes the current file position. The </a:t>
            </a:r>
            <a:r>
              <a:rPr lang="en-IN" b="1" dirty="0" smtClean="0"/>
              <a:t>offset</a:t>
            </a:r>
            <a:r>
              <a:rPr lang="en-IN" dirty="0" smtClean="0"/>
              <a:t> argument indicates the number of bytes to be moved. The </a:t>
            </a:r>
            <a:r>
              <a:rPr lang="en-IN" b="1" dirty="0" smtClean="0"/>
              <a:t>from</a:t>
            </a:r>
            <a:r>
              <a:rPr lang="en-IN" dirty="0" smtClean="0"/>
              <a:t> argument specifies the reference position from where the bytes are to be moved.</a:t>
            </a:r>
          </a:p>
          <a:p>
            <a:r>
              <a:rPr lang="en-IN" dirty="0" smtClean="0"/>
              <a:t>If </a:t>
            </a:r>
            <a:r>
              <a:rPr lang="en-IN" i="1" dirty="0" smtClean="0"/>
              <a:t>from</a:t>
            </a:r>
            <a:r>
              <a:rPr lang="en-IN" dirty="0" smtClean="0"/>
              <a:t> is set to 0, the beginning of the file is used as the reference position. If it is set to 1, the current position is used as the reference position. If it is set to 2 then the end of the file would be taken as the reference position.</a:t>
            </a:r>
          </a:p>
          <a:p>
            <a:endParaRPr lang="en-IN" dirty="0" smtClean="0"/>
          </a:p>
          <a:p>
            <a:pPr marL="0" indent="0">
              <a:buNone/>
            </a:pPr>
            <a:endParaRPr lang="en-IN" dirty="0"/>
          </a:p>
        </p:txBody>
      </p:sp>
    </p:spTree>
    <p:extLst>
      <p:ext uri="{BB962C8B-B14F-4D97-AF65-F5344CB8AC3E}">
        <p14:creationId xmlns:p14="http://schemas.microsoft.com/office/powerpoint/2010/main" val="250827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5612"/>
          </a:xfrm>
        </p:spPr>
        <p:txBody>
          <a:bodyPr>
            <a:normAutofit/>
          </a:bodyPr>
          <a:lstStyle/>
          <a:p>
            <a:r>
              <a:rPr lang="en-IN" dirty="0" smtClean="0"/>
              <a:t>File positions example</a:t>
            </a:r>
            <a:endParaRPr lang="en-IN" dirty="0"/>
          </a:p>
        </p:txBody>
      </p:sp>
      <p:sp>
        <p:nvSpPr>
          <p:cNvPr id="3" name="Content Placeholder 2"/>
          <p:cNvSpPr>
            <a:spLocks noGrp="1"/>
          </p:cNvSpPr>
          <p:nvPr>
            <p:ph idx="1"/>
          </p:nvPr>
        </p:nvSpPr>
        <p:spPr>
          <a:xfrm>
            <a:off x="838200" y="888642"/>
            <a:ext cx="10515600" cy="5872766"/>
          </a:xfrm>
        </p:spPr>
        <p:txBody>
          <a:bodyPr>
            <a:normAutofit fontScale="55000" lnSpcReduction="20000"/>
          </a:bodyPr>
          <a:lstStyle/>
          <a:p>
            <a:pPr marL="0" indent="0">
              <a:buNone/>
            </a:pPr>
            <a:r>
              <a:rPr lang="en-IN" dirty="0" err="1" smtClean="0"/>
              <a:t>fo</a:t>
            </a:r>
            <a:r>
              <a:rPr lang="en-IN" dirty="0" smtClean="0"/>
              <a:t> </a:t>
            </a:r>
            <a:r>
              <a:rPr lang="en-IN" dirty="0" smtClean="0"/>
              <a:t>= open(“foo.txt", "r+")</a:t>
            </a:r>
          </a:p>
          <a:p>
            <a:pPr marL="0" indent="0">
              <a:buNone/>
            </a:pPr>
            <a:r>
              <a:rPr lang="en-IN" dirty="0" err="1" smtClean="0"/>
              <a:t>str</a:t>
            </a:r>
            <a:r>
              <a:rPr lang="en-IN" dirty="0" smtClean="0"/>
              <a:t> = </a:t>
            </a:r>
            <a:r>
              <a:rPr lang="en-IN" dirty="0" err="1" smtClean="0"/>
              <a:t>fo.read</a:t>
            </a:r>
            <a:r>
              <a:rPr lang="en-IN" dirty="0" smtClean="0"/>
              <a:t>(10)</a:t>
            </a:r>
          </a:p>
          <a:p>
            <a:pPr marL="0" indent="0">
              <a:buNone/>
            </a:pPr>
            <a:r>
              <a:rPr lang="en-IN" dirty="0" smtClean="0"/>
              <a:t>print ("Read String is : ", </a:t>
            </a:r>
            <a:r>
              <a:rPr lang="en-IN" dirty="0" err="1" smtClean="0"/>
              <a:t>str</a:t>
            </a:r>
            <a:r>
              <a:rPr lang="en-IN" dirty="0" smtClean="0"/>
              <a:t>)</a:t>
            </a:r>
          </a:p>
          <a:p>
            <a:pPr marL="0" indent="0">
              <a:buNone/>
            </a:pPr>
            <a:endParaRPr lang="en-IN" dirty="0" smtClean="0"/>
          </a:p>
          <a:p>
            <a:pPr marL="0" indent="0">
              <a:buNone/>
            </a:pPr>
            <a:r>
              <a:rPr lang="en-IN" dirty="0" smtClean="0"/>
              <a:t># Check current position</a:t>
            </a:r>
          </a:p>
          <a:p>
            <a:pPr marL="0" indent="0">
              <a:buNone/>
            </a:pPr>
            <a:r>
              <a:rPr lang="en-IN" dirty="0" smtClean="0"/>
              <a:t>position = </a:t>
            </a:r>
            <a:r>
              <a:rPr lang="en-IN" dirty="0" err="1" smtClean="0"/>
              <a:t>fo.tell</a:t>
            </a:r>
            <a:r>
              <a:rPr lang="en-IN" dirty="0" smtClean="0"/>
              <a:t>()</a:t>
            </a:r>
          </a:p>
          <a:p>
            <a:pPr marL="0" indent="0">
              <a:buNone/>
            </a:pPr>
            <a:r>
              <a:rPr lang="en-IN" dirty="0" smtClean="0"/>
              <a:t>print ("Current file position : ", position)</a:t>
            </a:r>
          </a:p>
          <a:p>
            <a:pPr marL="0" indent="0">
              <a:buNone/>
            </a:pPr>
            <a:endParaRPr lang="en-IN" dirty="0" smtClean="0"/>
          </a:p>
          <a:p>
            <a:pPr marL="0" indent="0">
              <a:buNone/>
            </a:pPr>
            <a:r>
              <a:rPr lang="en-IN" dirty="0" smtClean="0"/>
              <a:t># Reposition pointer at the beginning once again</a:t>
            </a:r>
          </a:p>
          <a:p>
            <a:pPr marL="0" indent="0">
              <a:buNone/>
            </a:pPr>
            <a:r>
              <a:rPr lang="en-IN" dirty="0" smtClean="0"/>
              <a:t>position = </a:t>
            </a:r>
            <a:r>
              <a:rPr lang="en-IN" dirty="0" err="1" smtClean="0"/>
              <a:t>fo.seek</a:t>
            </a:r>
            <a:r>
              <a:rPr lang="en-IN" dirty="0" smtClean="0"/>
              <a:t>(0, 0)</a:t>
            </a:r>
          </a:p>
          <a:p>
            <a:pPr marL="0" indent="0">
              <a:buNone/>
            </a:pPr>
            <a:r>
              <a:rPr lang="en-IN" dirty="0" err="1" smtClean="0"/>
              <a:t>str</a:t>
            </a:r>
            <a:r>
              <a:rPr lang="en-IN" dirty="0" smtClean="0"/>
              <a:t> = </a:t>
            </a:r>
            <a:r>
              <a:rPr lang="en-IN" dirty="0" err="1" smtClean="0"/>
              <a:t>fo.read</a:t>
            </a:r>
            <a:r>
              <a:rPr lang="en-IN" dirty="0" smtClean="0"/>
              <a:t>(10)</a:t>
            </a:r>
          </a:p>
          <a:p>
            <a:pPr marL="0" indent="0">
              <a:buNone/>
            </a:pPr>
            <a:r>
              <a:rPr lang="en-IN" dirty="0" smtClean="0"/>
              <a:t>print ("Again read String is : ", </a:t>
            </a:r>
            <a:r>
              <a:rPr lang="en-IN" dirty="0" err="1" smtClean="0"/>
              <a:t>str</a:t>
            </a:r>
            <a:r>
              <a:rPr lang="en-IN" dirty="0" smtClean="0"/>
              <a:t>)</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dirty="0" smtClean="0"/>
          </a:p>
          <a:p>
            <a:pPr marL="0" indent="0">
              <a:buNone/>
            </a:pPr>
            <a:r>
              <a:rPr lang="en-IN" b="1" dirty="0" smtClean="0"/>
              <a:t>o/p</a:t>
            </a:r>
            <a:endParaRPr lang="en-IN" b="1" dirty="0" smtClean="0"/>
          </a:p>
          <a:p>
            <a:pPr marL="0" indent="0">
              <a:buNone/>
            </a:pPr>
            <a:r>
              <a:rPr lang="en-IN" dirty="0"/>
              <a:t>Read String is :  Python is</a:t>
            </a:r>
          </a:p>
          <a:p>
            <a:pPr marL="0" indent="0">
              <a:buNone/>
            </a:pPr>
            <a:r>
              <a:rPr lang="en-IN" dirty="0"/>
              <a:t>Current file position :  10</a:t>
            </a:r>
          </a:p>
          <a:p>
            <a:pPr marL="0" indent="0">
              <a:buNone/>
            </a:pPr>
            <a:r>
              <a:rPr lang="en-IN" dirty="0"/>
              <a:t>Again read String is :  Python is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06804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IN" dirty="0" smtClean="0"/>
              <a:t>Renaming </a:t>
            </a:r>
            <a:r>
              <a:rPr lang="en-IN" dirty="0" smtClean="0"/>
              <a:t> </a:t>
            </a:r>
            <a:endParaRPr lang="en-IN" dirty="0"/>
          </a:p>
        </p:txBody>
      </p:sp>
      <p:sp>
        <p:nvSpPr>
          <p:cNvPr id="3" name="Content Placeholder 2"/>
          <p:cNvSpPr>
            <a:spLocks noGrp="1"/>
          </p:cNvSpPr>
          <p:nvPr>
            <p:ph idx="1"/>
          </p:nvPr>
        </p:nvSpPr>
        <p:spPr>
          <a:xfrm>
            <a:off x="838200" y="1236372"/>
            <a:ext cx="10515600" cy="5434884"/>
          </a:xfrm>
        </p:spPr>
        <p:txBody>
          <a:bodyPr/>
          <a:lstStyle/>
          <a:p>
            <a:r>
              <a:rPr lang="en-IN" dirty="0" smtClean="0"/>
              <a:t>Python </a:t>
            </a:r>
            <a:r>
              <a:rPr lang="en-IN" b="1" dirty="0" err="1" smtClean="0"/>
              <a:t>os</a:t>
            </a:r>
            <a:r>
              <a:rPr lang="en-IN" dirty="0" smtClean="0"/>
              <a:t> module provides methods that help you perform file-processing operations, such as renaming and deleting files.</a:t>
            </a:r>
          </a:p>
          <a:p>
            <a:r>
              <a:rPr lang="en-IN" dirty="0" smtClean="0"/>
              <a:t>To use this module, you need to import it first and then you can call any related functions.</a:t>
            </a:r>
          </a:p>
          <a:p>
            <a:r>
              <a:rPr lang="en-IN" dirty="0" smtClean="0"/>
              <a:t>The rename() method takes two arguments, the current filename and the new filename.</a:t>
            </a:r>
          </a:p>
          <a:p>
            <a:r>
              <a:rPr lang="en-IN" dirty="0" smtClean="0"/>
              <a:t>Syntax</a:t>
            </a:r>
          </a:p>
          <a:p>
            <a:pPr marL="0" indent="0">
              <a:buNone/>
            </a:pPr>
            <a:r>
              <a:rPr lang="en-IN" dirty="0" smtClean="0"/>
              <a:t>	</a:t>
            </a:r>
            <a:r>
              <a:rPr lang="en-IN" b="1" dirty="0" err="1" smtClean="0"/>
              <a:t>os.rename</a:t>
            </a:r>
            <a:r>
              <a:rPr lang="en-IN" b="1" dirty="0" smtClean="0"/>
              <a:t>(</a:t>
            </a:r>
            <a:r>
              <a:rPr lang="en-IN" b="1" dirty="0" err="1" smtClean="0"/>
              <a:t>current_file_name</a:t>
            </a:r>
            <a:r>
              <a:rPr lang="en-IN" b="1" dirty="0" smtClean="0"/>
              <a:t>, </a:t>
            </a:r>
            <a:r>
              <a:rPr lang="en-IN" b="1" dirty="0" err="1" smtClean="0"/>
              <a:t>new_file_name</a:t>
            </a:r>
            <a:r>
              <a:rPr lang="en-IN" b="1" dirty="0" smtClean="0"/>
              <a:t>)</a:t>
            </a:r>
          </a:p>
          <a:p>
            <a:pPr marL="0" indent="0">
              <a:buNone/>
            </a:pPr>
            <a:r>
              <a:rPr lang="en-IN" dirty="0" smtClean="0"/>
              <a:t>import </a:t>
            </a:r>
            <a:r>
              <a:rPr lang="en-IN" dirty="0" err="1" smtClean="0"/>
              <a:t>os</a:t>
            </a:r>
            <a:endParaRPr lang="en-IN" dirty="0" smtClean="0"/>
          </a:p>
          <a:p>
            <a:pPr marL="0" indent="0">
              <a:buNone/>
            </a:pPr>
            <a:r>
              <a:rPr lang="en-IN" dirty="0" smtClean="0"/>
              <a:t># Rename a file from test1.txt to test2.txt</a:t>
            </a:r>
          </a:p>
          <a:p>
            <a:pPr marL="0" indent="0">
              <a:buNone/>
            </a:pPr>
            <a:r>
              <a:rPr lang="en-IN" dirty="0" err="1" smtClean="0"/>
              <a:t>os.rename</a:t>
            </a:r>
            <a:r>
              <a:rPr lang="en-IN" dirty="0" smtClean="0"/>
              <a:t>( "test1.txt", "test2.txt" )</a:t>
            </a:r>
            <a:endParaRPr lang="en-IN" b="1" dirty="0" smtClean="0"/>
          </a:p>
          <a:p>
            <a:endParaRPr lang="en-IN" b="1" dirty="0" smtClean="0"/>
          </a:p>
          <a:p>
            <a:pPr marL="0" indent="0">
              <a:buNone/>
            </a:pPr>
            <a:endParaRPr lang="en-IN" b="1" dirty="0" smtClean="0"/>
          </a:p>
          <a:p>
            <a:endParaRPr lang="en-IN" b="1" dirty="0" smtClean="0"/>
          </a:p>
          <a:p>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12272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Remove/Delete</a:t>
            </a:r>
            <a:endParaRPr lang="en-IN" dirty="0"/>
          </a:p>
        </p:txBody>
      </p:sp>
      <p:sp>
        <p:nvSpPr>
          <p:cNvPr id="3" name="Content Placeholder 2"/>
          <p:cNvSpPr>
            <a:spLocks noGrp="1"/>
          </p:cNvSpPr>
          <p:nvPr>
            <p:ph idx="1"/>
          </p:nvPr>
        </p:nvSpPr>
        <p:spPr/>
        <p:txBody>
          <a:bodyPr/>
          <a:lstStyle/>
          <a:p>
            <a:r>
              <a:rPr lang="en-IN" dirty="0" smtClean="0"/>
              <a:t>You can use the remove() method to delete files by supplying the name of the file to be deleted as the argument.</a:t>
            </a:r>
          </a:p>
          <a:p>
            <a:r>
              <a:rPr lang="en-IN" dirty="0" smtClean="0"/>
              <a:t>Syntax</a:t>
            </a:r>
          </a:p>
          <a:p>
            <a:pPr marL="0" indent="0">
              <a:buNone/>
            </a:pPr>
            <a:r>
              <a:rPr lang="en-IN" dirty="0" smtClean="0"/>
              <a:t>	</a:t>
            </a:r>
            <a:r>
              <a:rPr lang="en-IN" b="1" dirty="0" err="1" smtClean="0"/>
              <a:t>os.remove</a:t>
            </a:r>
            <a:r>
              <a:rPr lang="en-IN" b="1" dirty="0" smtClean="0"/>
              <a:t>(</a:t>
            </a:r>
            <a:r>
              <a:rPr lang="en-IN" b="1" dirty="0" err="1" smtClean="0"/>
              <a:t>file_name</a:t>
            </a:r>
            <a:r>
              <a:rPr lang="en-IN" b="1" dirty="0" smtClean="0"/>
              <a:t>)</a:t>
            </a:r>
          </a:p>
          <a:p>
            <a:pPr marL="0" indent="0">
              <a:buNone/>
            </a:pPr>
            <a:r>
              <a:rPr lang="en-IN" dirty="0" smtClean="0"/>
              <a:t>import </a:t>
            </a:r>
            <a:r>
              <a:rPr lang="en-IN" dirty="0" err="1" smtClean="0"/>
              <a:t>os</a:t>
            </a:r>
            <a:endParaRPr lang="en-IN" dirty="0" smtClean="0"/>
          </a:p>
          <a:p>
            <a:pPr marL="0" indent="0">
              <a:buNone/>
            </a:pPr>
            <a:endParaRPr lang="en-IN" dirty="0" smtClean="0"/>
          </a:p>
          <a:p>
            <a:pPr marL="0" indent="0">
              <a:buNone/>
            </a:pPr>
            <a:r>
              <a:rPr lang="en-IN" dirty="0" smtClean="0"/>
              <a:t># Delete file test2.txt</a:t>
            </a:r>
          </a:p>
          <a:p>
            <a:pPr marL="0" indent="0">
              <a:buNone/>
            </a:pPr>
            <a:r>
              <a:rPr lang="en-IN" dirty="0" err="1" smtClean="0"/>
              <a:t>os.remove</a:t>
            </a:r>
            <a:r>
              <a:rPr lang="en-IN" smtClean="0"/>
              <a:t>("text2.txt")</a:t>
            </a:r>
          </a:p>
          <a:p>
            <a:pPr marL="0" indent="0">
              <a:buNone/>
            </a:pPr>
            <a:endParaRPr lang="en-IN" b="1" dirty="0" smtClean="0"/>
          </a:p>
          <a:p>
            <a:endParaRPr lang="en-IN" dirty="0" smtClean="0"/>
          </a:p>
          <a:p>
            <a:pPr marL="0" indent="0">
              <a:buNone/>
            </a:pPr>
            <a:endParaRPr lang="en-IN" dirty="0"/>
          </a:p>
        </p:txBody>
      </p:sp>
    </p:spTree>
    <p:extLst>
      <p:ext uri="{BB962C8B-B14F-4D97-AF65-F5344CB8AC3E}">
        <p14:creationId xmlns:p14="http://schemas.microsoft.com/office/powerpoint/2010/main" val="285217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IN" dirty="0" smtClean="0"/>
              <a:t>Method </a:t>
            </a:r>
            <a:r>
              <a:rPr lang="en-IN" dirty="0" err="1" smtClean="0"/>
              <a:t>mkdir</a:t>
            </a:r>
            <a:r>
              <a:rPr lang="en-IN" dirty="0" smtClean="0"/>
              <a:t>()</a:t>
            </a:r>
            <a:endParaRPr lang="en-IN" dirty="0"/>
          </a:p>
        </p:txBody>
      </p:sp>
      <p:sp>
        <p:nvSpPr>
          <p:cNvPr id="3" name="Content Placeholder 2"/>
          <p:cNvSpPr>
            <a:spLocks noGrp="1"/>
          </p:cNvSpPr>
          <p:nvPr>
            <p:ph idx="1"/>
          </p:nvPr>
        </p:nvSpPr>
        <p:spPr>
          <a:xfrm>
            <a:off x="838200" y="991674"/>
            <a:ext cx="10515600" cy="5185289"/>
          </a:xfrm>
        </p:spPr>
        <p:txBody>
          <a:bodyPr>
            <a:normAutofit fontScale="92500" lnSpcReduction="10000"/>
          </a:bodyPr>
          <a:lstStyle/>
          <a:p>
            <a:pPr marL="0" indent="0">
              <a:buNone/>
            </a:pPr>
            <a:r>
              <a:rPr lang="en-IN" dirty="0"/>
              <a:t>All files are contained within various directories, and Python has no problem handling these too. The </a:t>
            </a:r>
            <a:r>
              <a:rPr lang="en-IN" b="1" dirty="0" err="1"/>
              <a:t>os</a:t>
            </a:r>
            <a:r>
              <a:rPr lang="en-IN" dirty="0"/>
              <a:t> module has several methods that help you create, remove, and change directories</a:t>
            </a:r>
            <a:r>
              <a:rPr lang="en-IN" dirty="0" smtClean="0"/>
              <a:t>.</a:t>
            </a:r>
          </a:p>
          <a:p>
            <a:r>
              <a:rPr lang="en-IN" dirty="0"/>
              <a:t>You can use the </a:t>
            </a:r>
            <a:r>
              <a:rPr lang="en-IN" dirty="0" err="1"/>
              <a:t>mkdir</a:t>
            </a:r>
            <a:r>
              <a:rPr lang="en-IN" dirty="0"/>
              <a:t>() method of the </a:t>
            </a:r>
            <a:r>
              <a:rPr lang="en-IN" dirty="0" err="1"/>
              <a:t>os</a:t>
            </a:r>
            <a:r>
              <a:rPr lang="en-IN" dirty="0"/>
              <a:t> module to create directories in the current directory. You need to supply an argument to this method, which contains the name of the directory to be created.</a:t>
            </a:r>
          </a:p>
          <a:p>
            <a:r>
              <a:rPr lang="en-IN" dirty="0"/>
              <a:t>Syntax</a:t>
            </a:r>
          </a:p>
          <a:p>
            <a:pPr marL="0" indent="0">
              <a:buNone/>
            </a:pPr>
            <a:r>
              <a:rPr lang="en-IN" dirty="0"/>
              <a:t>	</a:t>
            </a:r>
            <a:r>
              <a:rPr lang="en-IN" b="1" dirty="0" err="1"/>
              <a:t>os.mkdir</a:t>
            </a:r>
            <a:r>
              <a:rPr lang="en-IN" b="1" dirty="0"/>
              <a:t>("</a:t>
            </a:r>
            <a:r>
              <a:rPr lang="en-IN" b="1" dirty="0" err="1"/>
              <a:t>newdir</a:t>
            </a:r>
            <a:r>
              <a:rPr lang="en-IN" b="1" dirty="0"/>
              <a:t>")</a:t>
            </a:r>
          </a:p>
          <a:p>
            <a:r>
              <a:rPr lang="en-IN" b="1" dirty="0"/>
              <a:t>Example</a:t>
            </a:r>
          </a:p>
          <a:p>
            <a:pPr marL="0" indent="0">
              <a:buNone/>
            </a:pPr>
            <a:r>
              <a:rPr lang="en-IN" dirty="0"/>
              <a:t>import </a:t>
            </a:r>
            <a:r>
              <a:rPr lang="en-IN" dirty="0" err="1"/>
              <a:t>os</a:t>
            </a:r>
            <a:endParaRPr lang="en-IN" dirty="0"/>
          </a:p>
          <a:p>
            <a:pPr marL="0" indent="0">
              <a:buNone/>
            </a:pPr>
            <a:r>
              <a:rPr lang="en-IN" dirty="0"/>
              <a:t># Create a directory "test"</a:t>
            </a:r>
          </a:p>
          <a:p>
            <a:pPr marL="0" indent="0">
              <a:buNone/>
            </a:pPr>
            <a:r>
              <a:rPr lang="en-IN" dirty="0" err="1"/>
              <a:t>os.mkdir</a:t>
            </a:r>
            <a:r>
              <a:rPr lang="en-IN" dirty="0"/>
              <a:t>("test")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9343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IN" dirty="0" smtClean="0"/>
              <a:t>Method- </a:t>
            </a:r>
            <a:r>
              <a:rPr lang="en-IN" dirty="0" err="1" smtClean="0"/>
              <a:t>chdir</a:t>
            </a:r>
            <a:r>
              <a:rPr lang="en-IN" dirty="0" smtClean="0"/>
              <a:t>() , </a:t>
            </a:r>
            <a:r>
              <a:rPr lang="en-IN" dirty="0" err="1" smtClean="0"/>
              <a:t>getcwd</a:t>
            </a:r>
            <a:r>
              <a:rPr lang="en-IN" dirty="0" smtClean="0"/>
              <a:t>()</a:t>
            </a:r>
            <a:endParaRPr lang="en-IN" dirty="0"/>
          </a:p>
        </p:txBody>
      </p:sp>
      <p:sp>
        <p:nvSpPr>
          <p:cNvPr id="3" name="Content Placeholder 2"/>
          <p:cNvSpPr>
            <a:spLocks noGrp="1"/>
          </p:cNvSpPr>
          <p:nvPr>
            <p:ph idx="1"/>
          </p:nvPr>
        </p:nvSpPr>
        <p:spPr>
          <a:xfrm>
            <a:off x="838200" y="1171976"/>
            <a:ext cx="10515600" cy="5499279"/>
          </a:xfrm>
        </p:spPr>
        <p:txBody>
          <a:bodyPr>
            <a:normAutofit fontScale="62500" lnSpcReduction="20000"/>
          </a:bodyPr>
          <a:lstStyle/>
          <a:p>
            <a:r>
              <a:rPr lang="en-IN" dirty="0"/>
              <a:t>You can use the </a:t>
            </a:r>
            <a:r>
              <a:rPr lang="en-IN" dirty="0" err="1"/>
              <a:t>chdir</a:t>
            </a:r>
            <a:r>
              <a:rPr lang="en-IN" dirty="0"/>
              <a:t>() method to change the current directory. The </a:t>
            </a:r>
            <a:r>
              <a:rPr lang="en-IN" dirty="0" err="1"/>
              <a:t>chdir</a:t>
            </a:r>
            <a:r>
              <a:rPr lang="en-IN" dirty="0"/>
              <a:t>() method takes an argument, which is the name of the directory that you want to make the current directory.</a:t>
            </a:r>
          </a:p>
          <a:p>
            <a:r>
              <a:rPr lang="en-IN" dirty="0"/>
              <a:t>Syntax</a:t>
            </a:r>
          </a:p>
          <a:p>
            <a:pPr marL="0" indent="0">
              <a:buNone/>
            </a:pPr>
            <a:r>
              <a:rPr lang="en-IN" dirty="0"/>
              <a:t>	</a:t>
            </a:r>
            <a:r>
              <a:rPr lang="en-IN" b="1" dirty="0" err="1"/>
              <a:t>os.chdir</a:t>
            </a:r>
            <a:r>
              <a:rPr lang="en-IN" b="1" dirty="0"/>
              <a:t>("</a:t>
            </a:r>
            <a:r>
              <a:rPr lang="en-IN" b="1" dirty="0" err="1"/>
              <a:t>newdir</a:t>
            </a:r>
            <a:r>
              <a:rPr lang="en-IN" b="1" dirty="0"/>
              <a:t>")</a:t>
            </a:r>
          </a:p>
          <a:p>
            <a:r>
              <a:rPr lang="en-IN" dirty="0"/>
              <a:t>Example</a:t>
            </a:r>
          </a:p>
          <a:p>
            <a:pPr marL="0" indent="0">
              <a:buNone/>
            </a:pPr>
            <a:r>
              <a:rPr lang="en-IN" dirty="0"/>
              <a:t>import </a:t>
            </a:r>
            <a:r>
              <a:rPr lang="en-IN" dirty="0" err="1"/>
              <a:t>os</a:t>
            </a:r>
            <a:endParaRPr lang="en-IN" dirty="0"/>
          </a:p>
          <a:p>
            <a:pPr marL="0" indent="0">
              <a:buNone/>
            </a:pPr>
            <a:r>
              <a:rPr lang="en-IN" dirty="0"/>
              <a:t># Changing a directory to "/home/</a:t>
            </a:r>
            <a:r>
              <a:rPr lang="en-IN" dirty="0" err="1"/>
              <a:t>newdir</a:t>
            </a:r>
            <a:r>
              <a:rPr lang="en-IN" dirty="0"/>
              <a:t>"</a:t>
            </a:r>
          </a:p>
          <a:p>
            <a:pPr marL="0" indent="0">
              <a:buNone/>
            </a:pPr>
            <a:r>
              <a:rPr lang="en-IN" dirty="0" err="1"/>
              <a:t>os.chdir</a:t>
            </a:r>
            <a:r>
              <a:rPr lang="en-IN" dirty="0"/>
              <a:t>("/home/</a:t>
            </a:r>
            <a:r>
              <a:rPr lang="en-IN" dirty="0" err="1"/>
              <a:t>newdir</a:t>
            </a:r>
            <a:r>
              <a:rPr lang="en-IN" dirty="0" smtClean="0"/>
              <a:t>")</a:t>
            </a:r>
          </a:p>
          <a:p>
            <a:pPr marL="0" indent="0">
              <a:buNone/>
            </a:pPr>
            <a:endParaRPr lang="en-IN" dirty="0" smtClean="0"/>
          </a:p>
          <a:p>
            <a:r>
              <a:rPr lang="en-IN" b="1" dirty="0"/>
              <a:t>The </a:t>
            </a:r>
            <a:r>
              <a:rPr lang="en-IN" b="1" dirty="0" err="1"/>
              <a:t>getcwd</a:t>
            </a:r>
            <a:r>
              <a:rPr lang="en-IN" b="1" dirty="0"/>
              <a:t>() method </a:t>
            </a:r>
            <a:r>
              <a:rPr lang="en-IN" dirty="0"/>
              <a:t>displays the current working directory.</a:t>
            </a:r>
          </a:p>
          <a:p>
            <a:r>
              <a:rPr lang="en-IN" dirty="0"/>
              <a:t>Syntax</a:t>
            </a:r>
          </a:p>
          <a:p>
            <a:pPr marL="0" indent="0">
              <a:buNone/>
            </a:pPr>
            <a:r>
              <a:rPr lang="en-IN" dirty="0"/>
              <a:t>	</a:t>
            </a:r>
            <a:r>
              <a:rPr lang="en-IN" b="1" dirty="0" err="1"/>
              <a:t>os.getcwd</a:t>
            </a:r>
            <a:r>
              <a:rPr lang="en-IN" b="1" dirty="0"/>
              <a:t>()</a:t>
            </a:r>
          </a:p>
          <a:p>
            <a:r>
              <a:rPr lang="en-IN" b="1" dirty="0"/>
              <a:t>Example:</a:t>
            </a:r>
          </a:p>
          <a:p>
            <a:pPr marL="0" indent="0">
              <a:buNone/>
            </a:pPr>
            <a:r>
              <a:rPr lang="en-IN" dirty="0"/>
              <a:t>import </a:t>
            </a:r>
            <a:r>
              <a:rPr lang="en-IN" dirty="0" err="1"/>
              <a:t>os</a:t>
            </a:r>
            <a:endParaRPr lang="en-IN" dirty="0"/>
          </a:p>
          <a:p>
            <a:pPr marL="0" indent="0">
              <a:buNone/>
            </a:pPr>
            <a:endParaRPr lang="en-IN" dirty="0"/>
          </a:p>
          <a:p>
            <a:pPr marL="0" indent="0">
              <a:buNone/>
            </a:pPr>
            <a:r>
              <a:rPr lang="en-IN" dirty="0"/>
              <a:t># This would give location of the current directory</a:t>
            </a:r>
          </a:p>
          <a:p>
            <a:pPr marL="0" indent="0">
              <a:buNone/>
            </a:pPr>
            <a:r>
              <a:rPr lang="en-IN" dirty="0" err="1"/>
              <a:t>os.getcwd</a:t>
            </a:r>
            <a:r>
              <a:rPr lang="en-IN" dirty="0"/>
              <a:t>()</a:t>
            </a:r>
          </a:p>
          <a:p>
            <a:pPr marL="0" indent="0">
              <a:buNone/>
            </a:pPr>
            <a:endParaRPr lang="en-IN" b="1"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8738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a:t>
            </a:r>
            <a:r>
              <a:rPr lang="en-IN" dirty="0" err="1" smtClean="0"/>
              <a:t>rmdir</a:t>
            </a:r>
            <a:r>
              <a:rPr lang="en-IN" dirty="0" smtClean="0"/>
              <a:t>()</a:t>
            </a:r>
            <a:endParaRPr lang="en-IN" dirty="0"/>
          </a:p>
        </p:txBody>
      </p:sp>
      <p:sp>
        <p:nvSpPr>
          <p:cNvPr id="3" name="Content Placeholder 2"/>
          <p:cNvSpPr>
            <a:spLocks noGrp="1"/>
          </p:cNvSpPr>
          <p:nvPr>
            <p:ph idx="1"/>
          </p:nvPr>
        </p:nvSpPr>
        <p:spPr>
          <a:xfrm>
            <a:off x="838200" y="1429555"/>
            <a:ext cx="10515600" cy="4747408"/>
          </a:xfrm>
        </p:spPr>
        <p:txBody>
          <a:bodyPr>
            <a:normAutofit/>
          </a:bodyPr>
          <a:lstStyle/>
          <a:p>
            <a:r>
              <a:rPr lang="en-IN" dirty="0"/>
              <a:t>The </a:t>
            </a:r>
            <a:r>
              <a:rPr lang="en-IN" dirty="0" err="1"/>
              <a:t>rmdir</a:t>
            </a:r>
            <a:r>
              <a:rPr lang="en-IN" dirty="0"/>
              <a:t>() method deletes the directory, which is passed as an argument in the method.</a:t>
            </a:r>
          </a:p>
          <a:p>
            <a:r>
              <a:rPr lang="en-IN" dirty="0"/>
              <a:t>Before removing a directory, all the contents in it should be removed.</a:t>
            </a:r>
          </a:p>
          <a:p>
            <a:r>
              <a:rPr lang="en-IN" dirty="0"/>
              <a:t>Syntax</a:t>
            </a:r>
          </a:p>
          <a:p>
            <a:pPr marL="0" indent="0">
              <a:buNone/>
            </a:pPr>
            <a:r>
              <a:rPr lang="en-IN" dirty="0"/>
              <a:t>	</a:t>
            </a:r>
            <a:r>
              <a:rPr lang="en-IN" b="1" dirty="0" err="1"/>
              <a:t>os.rmdir</a:t>
            </a:r>
            <a:r>
              <a:rPr lang="en-IN" b="1" dirty="0"/>
              <a:t>('</a:t>
            </a:r>
            <a:r>
              <a:rPr lang="en-IN" b="1" dirty="0" err="1"/>
              <a:t>dirname</a:t>
            </a:r>
            <a:r>
              <a:rPr lang="en-IN" b="1" dirty="0"/>
              <a:t>')</a:t>
            </a:r>
          </a:p>
          <a:p>
            <a:r>
              <a:rPr lang="en-IN" dirty="0"/>
              <a:t>Example</a:t>
            </a:r>
          </a:p>
          <a:p>
            <a:pPr marL="0" indent="0">
              <a:buNone/>
            </a:pPr>
            <a:r>
              <a:rPr lang="en-IN" dirty="0"/>
              <a:t>import </a:t>
            </a:r>
            <a:r>
              <a:rPr lang="en-IN" dirty="0" err="1"/>
              <a:t>os</a:t>
            </a:r>
            <a:endParaRPr lang="en-IN" dirty="0"/>
          </a:p>
          <a:p>
            <a:pPr marL="0" indent="0">
              <a:buNone/>
            </a:pPr>
            <a:r>
              <a:rPr lang="en-IN" dirty="0"/>
              <a:t># This would  remove "/</a:t>
            </a:r>
            <a:r>
              <a:rPr lang="en-IN" dirty="0" err="1"/>
              <a:t>tmp</a:t>
            </a:r>
            <a:r>
              <a:rPr lang="en-IN" dirty="0"/>
              <a:t>/test"  directory.</a:t>
            </a:r>
          </a:p>
          <a:p>
            <a:pPr marL="0" indent="0">
              <a:buNone/>
            </a:pPr>
            <a:r>
              <a:rPr lang="en-IN" dirty="0" err="1"/>
              <a:t>os.rmdir</a:t>
            </a:r>
            <a:r>
              <a:rPr lang="en-IN" dirty="0"/>
              <a:t>( "/</a:t>
            </a:r>
            <a:r>
              <a:rPr lang="en-IN" dirty="0" err="1"/>
              <a:t>tmp</a:t>
            </a:r>
            <a:r>
              <a:rPr lang="en-IN" dirty="0"/>
              <a:t>/test"  )</a:t>
            </a:r>
          </a:p>
          <a:p>
            <a:pPr marL="0" indent="0">
              <a:buNone/>
            </a:pPr>
            <a:endParaRPr lang="en-IN" dirty="0"/>
          </a:p>
        </p:txBody>
      </p:sp>
    </p:spTree>
    <p:extLst>
      <p:ext uri="{BB962C8B-B14F-4D97-AF65-F5344CB8AC3E}">
        <p14:creationId xmlns:p14="http://schemas.microsoft.com/office/powerpoint/2010/main" val="40109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13"/>
            <a:ext cx="10515600" cy="393448"/>
          </a:xfrm>
        </p:spPr>
        <p:txBody>
          <a:bodyPr>
            <a:normAutofit fontScale="90000"/>
          </a:bodyPr>
          <a:lstStyle/>
          <a:p>
            <a:r>
              <a:rPr lang="en-IN" dirty="0" smtClean="0"/>
              <a:t>File modes and description</a:t>
            </a:r>
            <a:endParaRPr lang="en-IN" dirty="0"/>
          </a:p>
        </p:txBody>
      </p:sp>
      <p:sp>
        <p:nvSpPr>
          <p:cNvPr id="3" name="Content Placeholder 2"/>
          <p:cNvSpPr>
            <a:spLocks noGrp="1"/>
          </p:cNvSpPr>
          <p:nvPr>
            <p:ph idx="1"/>
          </p:nvPr>
        </p:nvSpPr>
        <p:spPr>
          <a:xfrm>
            <a:off x="838200" y="553792"/>
            <a:ext cx="10515600" cy="6304208"/>
          </a:xfrm>
        </p:spPr>
        <p:txBody>
          <a:bodyPr>
            <a:noAutofit/>
          </a:bodyPr>
          <a:lstStyle/>
          <a:p>
            <a:pPr marL="0" indent="0" fontAlgn="ctr">
              <a:buNone/>
            </a:pPr>
            <a:r>
              <a:rPr lang="en-IN" sz="2400" b="1" dirty="0" smtClean="0"/>
              <a:t>r</a:t>
            </a:r>
            <a:endParaRPr lang="en-IN" sz="2400" dirty="0"/>
          </a:p>
          <a:p>
            <a:pPr marL="0" indent="0" fontAlgn="ctr">
              <a:buNone/>
            </a:pPr>
            <a:r>
              <a:rPr lang="en-IN" sz="2400" dirty="0"/>
              <a:t>Opens a file for reading only. The file pointer is placed at the beginning of the file. This is the default mode.</a:t>
            </a:r>
          </a:p>
          <a:p>
            <a:pPr marL="0" indent="0" fontAlgn="ctr">
              <a:buNone/>
            </a:pPr>
            <a:r>
              <a:rPr lang="en-IN" sz="2400" b="1" dirty="0" err="1"/>
              <a:t>rb</a:t>
            </a:r>
            <a:endParaRPr lang="en-IN" sz="2400" dirty="0"/>
          </a:p>
          <a:p>
            <a:pPr marL="0" indent="0" fontAlgn="ctr">
              <a:buNone/>
            </a:pPr>
            <a:r>
              <a:rPr lang="en-IN" sz="2400" dirty="0"/>
              <a:t>Opens a file for reading only in binary format. The file pointer is placed at the beginning of the file. This is the default mode.</a:t>
            </a:r>
          </a:p>
          <a:p>
            <a:pPr marL="0" indent="0" fontAlgn="ctr">
              <a:buNone/>
            </a:pPr>
            <a:r>
              <a:rPr lang="en-IN" sz="2400" b="1" dirty="0"/>
              <a:t>r+</a:t>
            </a:r>
            <a:endParaRPr lang="en-IN" sz="2400" dirty="0"/>
          </a:p>
          <a:p>
            <a:pPr marL="0" indent="0" fontAlgn="ctr">
              <a:buNone/>
            </a:pPr>
            <a:r>
              <a:rPr lang="en-IN" sz="2400" dirty="0"/>
              <a:t>Opens a file for both reading and writing. The file pointer placed at the beginning of the file.</a:t>
            </a:r>
          </a:p>
          <a:p>
            <a:pPr marL="0" indent="0" fontAlgn="ctr">
              <a:buNone/>
            </a:pPr>
            <a:r>
              <a:rPr lang="en-IN" sz="2400" b="1" dirty="0" err="1"/>
              <a:t>rb</a:t>
            </a:r>
            <a:r>
              <a:rPr lang="en-IN" sz="2400" b="1" dirty="0"/>
              <a:t>+</a:t>
            </a:r>
            <a:endParaRPr lang="en-IN" sz="2400" dirty="0"/>
          </a:p>
          <a:p>
            <a:pPr marL="0" indent="0" fontAlgn="ctr">
              <a:buNone/>
            </a:pPr>
            <a:r>
              <a:rPr lang="en-IN" sz="2400" dirty="0"/>
              <a:t>Opens a file for both reading and writing in binary format. The file pointer placed at the beginning of the file.</a:t>
            </a:r>
          </a:p>
          <a:p>
            <a:pPr marL="0" indent="0" fontAlgn="ctr">
              <a:buNone/>
            </a:pPr>
            <a:r>
              <a:rPr lang="en-IN" sz="2400" b="1" dirty="0"/>
              <a:t>w</a:t>
            </a:r>
            <a:endParaRPr lang="en-IN" sz="2400" dirty="0"/>
          </a:p>
          <a:p>
            <a:pPr marL="0" indent="0" fontAlgn="ctr">
              <a:buNone/>
            </a:pPr>
            <a:r>
              <a:rPr lang="en-IN" sz="2400" dirty="0"/>
              <a:t>Opens a file for writing only. Overwrites the file if the file exists. If the file does not exist, creates a new file for writing</a:t>
            </a:r>
            <a:r>
              <a:rPr lang="en-IN" sz="2400" dirty="0" smtClean="0"/>
              <a:t>.</a:t>
            </a:r>
            <a:endParaRPr lang="en-IN" sz="2400" dirty="0"/>
          </a:p>
        </p:txBody>
      </p:sp>
    </p:spTree>
    <p:extLst>
      <p:ext uri="{BB962C8B-B14F-4D97-AF65-F5344CB8AC3E}">
        <p14:creationId xmlns:p14="http://schemas.microsoft.com/office/powerpoint/2010/main" val="83362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5"/>
            <a:ext cx="10515600" cy="553793"/>
          </a:xfrm>
        </p:spPr>
        <p:txBody>
          <a:bodyPr>
            <a:normAutofit fontScale="90000"/>
          </a:bodyPr>
          <a:lstStyle/>
          <a:p>
            <a:r>
              <a:rPr lang="en-IN" dirty="0" smtClean="0"/>
              <a:t>Continue…</a:t>
            </a:r>
            <a:endParaRPr lang="en-IN" dirty="0"/>
          </a:p>
        </p:txBody>
      </p:sp>
      <p:sp>
        <p:nvSpPr>
          <p:cNvPr id="3" name="Content Placeholder 2"/>
          <p:cNvSpPr>
            <a:spLocks noGrp="1"/>
          </p:cNvSpPr>
          <p:nvPr>
            <p:ph idx="1"/>
          </p:nvPr>
        </p:nvSpPr>
        <p:spPr>
          <a:xfrm>
            <a:off x="838200" y="798490"/>
            <a:ext cx="10515600" cy="5898523"/>
          </a:xfrm>
        </p:spPr>
        <p:txBody>
          <a:bodyPr>
            <a:noAutofit/>
          </a:bodyPr>
          <a:lstStyle/>
          <a:p>
            <a:pPr marL="0" indent="0" fontAlgn="ctr">
              <a:buNone/>
            </a:pPr>
            <a:r>
              <a:rPr lang="en-IN" sz="2400" b="1" dirty="0" err="1" smtClean="0"/>
              <a:t>wb</a:t>
            </a:r>
            <a:endParaRPr lang="en-IN" sz="2400" dirty="0" smtClean="0"/>
          </a:p>
          <a:p>
            <a:pPr marL="0" indent="0" fontAlgn="ctr">
              <a:buNone/>
            </a:pPr>
            <a:r>
              <a:rPr lang="en-IN" sz="2400" dirty="0" smtClean="0"/>
              <a:t>Opens a file for writing only in binary format. Overwrites the file if the file exists. If the file does not exist, creates a new file for writing.</a:t>
            </a:r>
          </a:p>
          <a:p>
            <a:pPr marL="0" indent="0" fontAlgn="ctr">
              <a:buNone/>
            </a:pPr>
            <a:r>
              <a:rPr lang="en-IN" sz="2400" b="1" dirty="0" smtClean="0"/>
              <a:t>w+</a:t>
            </a:r>
            <a:endParaRPr lang="en-IN" sz="2400" dirty="0" smtClean="0"/>
          </a:p>
          <a:p>
            <a:pPr marL="0" indent="0" fontAlgn="ctr">
              <a:buNone/>
            </a:pPr>
            <a:r>
              <a:rPr lang="en-IN" sz="2400" dirty="0" smtClean="0"/>
              <a:t>Opens a file for both writing and reading. Overwrites the existing file if the file exists. If the file does not exist, creates a new file for reading and writing.</a:t>
            </a:r>
          </a:p>
          <a:p>
            <a:pPr marL="0" indent="0" fontAlgn="ctr">
              <a:buNone/>
            </a:pPr>
            <a:r>
              <a:rPr lang="en-IN" sz="2400" b="1" dirty="0" err="1" smtClean="0"/>
              <a:t>wb</a:t>
            </a:r>
            <a:r>
              <a:rPr lang="en-IN" sz="2400" b="1" dirty="0" smtClean="0"/>
              <a:t>+</a:t>
            </a:r>
            <a:endParaRPr lang="en-IN" sz="2400" dirty="0" smtClean="0"/>
          </a:p>
          <a:p>
            <a:pPr marL="0" indent="0" fontAlgn="ctr">
              <a:buNone/>
            </a:pPr>
            <a:r>
              <a:rPr lang="en-IN" sz="2400" dirty="0" smtClean="0"/>
              <a:t>Opens a file for both writing and reading in binary format. Overwrites the existing file if the file exists. If the file does not exist, creates a new file for reading and writing.</a:t>
            </a:r>
          </a:p>
          <a:p>
            <a:pPr marL="0" indent="0" fontAlgn="ctr">
              <a:buNone/>
            </a:pPr>
            <a:r>
              <a:rPr lang="en-IN" sz="2400" b="1" dirty="0" smtClean="0"/>
              <a:t>a</a:t>
            </a:r>
            <a:endParaRPr lang="en-IN" sz="2400" dirty="0" smtClean="0"/>
          </a:p>
          <a:p>
            <a:pPr marL="0" indent="0" fontAlgn="ctr">
              <a:buNone/>
            </a:pPr>
            <a:r>
              <a:rPr lang="en-IN" sz="2400" dirty="0" smtClean="0"/>
              <a:t>Opens a file for appending. The file pointer is at the end of the file if the file exists. That is, the file is in the append mode. If the file does not exist, it creates a new file for writing.</a:t>
            </a:r>
          </a:p>
          <a:p>
            <a:pPr marL="0" indent="0">
              <a:buNone/>
            </a:pPr>
            <a:endParaRPr lang="en-IN" sz="2400" dirty="0" smtClean="0"/>
          </a:p>
          <a:p>
            <a:pPr marL="0" indent="0">
              <a:buNone/>
            </a:pPr>
            <a:endParaRPr lang="en-IN" sz="2400" dirty="0"/>
          </a:p>
        </p:txBody>
      </p:sp>
    </p:spTree>
    <p:extLst>
      <p:ext uri="{BB962C8B-B14F-4D97-AF65-F5344CB8AC3E}">
        <p14:creationId xmlns:p14="http://schemas.microsoft.com/office/powerpoint/2010/main" val="306631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IN" dirty="0" err="1" smtClean="0"/>
              <a:t>Contrinue</a:t>
            </a:r>
            <a:r>
              <a:rPr lang="en-IN" dirty="0" smtClean="0"/>
              <a:t>….</a:t>
            </a:r>
            <a:endParaRPr lang="en-IN" dirty="0"/>
          </a:p>
        </p:txBody>
      </p:sp>
      <p:sp>
        <p:nvSpPr>
          <p:cNvPr id="3" name="Content Placeholder 2"/>
          <p:cNvSpPr>
            <a:spLocks noGrp="1"/>
          </p:cNvSpPr>
          <p:nvPr>
            <p:ph idx="1"/>
          </p:nvPr>
        </p:nvSpPr>
        <p:spPr>
          <a:xfrm>
            <a:off x="838200" y="1133341"/>
            <a:ext cx="10515600" cy="5043622"/>
          </a:xfrm>
        </p:spPr>
        <p:txBody>
          <a:bodyPr>
            <a:normAutofit fontScale="92500"/>
          </a:bodyPr>
          <a:lstStyle/>
          <a:p>
            <a:pPr marL="0" indent="0" fontAlgn="ctr">
              <a:buNone/>
            </a:pPr>
            <a:r>
              <a:rPr lang="en-IN" b="1" dirty="0" err="1"/>
              <a:t>ab</a:t>
            </a:r>
            <a:endParaRPr lang="en-IN" dirty="0"/>
          </a:p>
          <a:p>
            <a:pPr marL="0" indent="0" fontAlgn="ctr">
              <a:buNone/>
            </a:pPr>
            <a:r>
              <a:rPr lang="en-IN" dirty="0"/>
              <a:t>Opens a file for appending in binary format. The file pointer is at the end of the file if the file exists. That is, the file is in the append mode. If the file does not exist, it creates a new file for writing.</a:t>
            </a:r>
          </a:p>
          <a:p>
            <a:pPr marL="0" indent="0" fontAlgn="ctr">
              <a:buNone/>
            </a:pPr>
            <a:r>
              <a:rPr lang="en-IN" b="1" dirty="0"/>
              <a:t>a+</a:t>
            </a:r>
            <a:endParaRPr lang="en-IN" dirty="0"/>
          </a:p>
          <a:p>
            <a:pPr marL="0" indent="0" fontAlgn="ctr">
              <a:buNone/>
            </a:pPr>
            <a:r>
              <a:rPr lang="en-IN" dirty="0"/>
              <a:t>Opens a file for both appending and reading. The file pointer is at the end of the file if the file exists. The file opens in the append mode. If the file does not exist, it creates a new file for reading and writing.</a:t>
            </a:r>
          </a:p>
          <a:p>
            <a:pPr marL="0" indent="0" fontAlgn="ctr">
              <a:buNone/>
            </a:pPr>
            <a:r>
              <a:rPr lang="en-IN" b="1" dirty="0" err="1"/>
              <a:t>ab</a:t>
            </a:r>
            <a:r>
              <a:rPr lang="en-IN" b="1" dirty="0"/>
              <a:t>+</a:t>
            </a:r>
            <a:endParaRPr lang="en-IN" dirty="0"/>
          </a:p>
          <a:p>
            <a:pPr marL="0" indent="0" fontAlgn="ctr">
              <a:buNone/>
            </a:pPr>
            <a:r>
              <a:rPr lang="en-IN" dirty="0"/>
              <a:t>Opens a file for both appending and reading in binary format. The file pointer is at the end of the file if the file exists. The file opens in the append mode. If the file does not exist, it creates a new file for reading and writing.</a:t>
            </a:r>
          </a:p>
          <a:p>
            <a:pPr marL="0" indent="0">
              <a:buNone/>
            </a:pPr>
            <a:endParaRPr lang="en-IN" dirty="0"/>
          </a:p>
        </p:txBody>
      </p:sp>
    </p:spTree>
    <p:extLst>
      <p:ext uri="{BB962C8B-B14F-4D97-AF65-F5344CB8AC3E}">
        <p14:creationId xmlns:p14="http://schemas.microsoft.com/office/powerpoint/2010/main" val="15944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file object attributes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Once a file is opened and you have one </a:t>
            </a:r>
            <a:r>
              <a:rPr lang="en-IN" i="1" dirty="0" smtClean="0"/>
              <a:t>file</a:t>
            </a:r>
            <a:r>
              <a:rPr lang="en-IN" dirty="0" smtClean="0"/>
              <a:t> object, you can get various information related to that file.</a:t>
            </a:r>
          </a:p>
          <a:p>
            <a:pPr marL="0" indent="0" fontAlgn="ctr">
              <a:buNone/>
            </a:pPr>
            <a:r>
              <a:rPr lang="en-IN" dirty="0"/>
              <a:t>Attribute &amp; Description</a:t>
            </a:r>
          </a:p>
          <a:p>
            <a:pPr marL="0" indent="0" fontAlgn="ctr">
              <a:buNone/>
            </a:pPr>
            <a:r>
              <a:rPr lang="en-IN" b="1" dirty="0" err="1"/>
              <a:t>file.closed</a:t>
            </a:r>
            <a:endParaRPr lang="en-IN" dirty="0"/>
          </a:p>
          <a:p>
            <a:pPr marL="0" indent="0" fontAlgn="ctr">
              <a:buNone/>
            </a:pPr>
            <a:r>
              <a:rPr lang="en-IN" dirty="0"/>
              <a:t>Returns true if file is closed, false otherwise.</a:t>
            </a:r>
          </a:p>
          <a:p>
            <a:pPr marL="0" indent="0" fontAlgn="ctr">
              <a:buNone/>
            </a:pPr>
            <a:r>
              <a:rPr lang="en-IN" b="1" dirty="0" err="1"/>
              <a:t>file.mode</a:t>
            </a:r>
            <a:endParaRPr lang="en-IN" dirty="0"/>
          </a:p>
          <a:p>
            <a:pPr marL="0" indent="0" fontAlgn="ctr">
              <a:buNone/>
            </a:pPr>
            <a:r>
              <a:rPr lang="en-IN" dirty="0"/>
              <a:t>Returns access mode with which file was opened</a:t>
            </a:r>
            <a:r>
              <a:rPr lang="en-IN" dirty="0" smtClean="0"/>
              <a:t>.</a:t>
            </a:r>
          </a:p>
          <a:p>
            <a:pPr marL="0" indent="0">
              <a:buNone/>
            </a:pPr>
            <a:r>
              <a:rPr lang="en-IN" b="1" dirty="0" smtClean="0"/>
              <a:t>file.name</a:t>
            </a:r>
          </a:p>
          <a:p>
            <a:pPr marL="0" indent="0">
              <a:buNone/>
            </a:pPr>
            <a:r>
              <a:rPr lang="en-IN" dirty="0" smtClean="0"/>
              <a:t>Returns name of the file.</a:t>
            </a:r>
          </a:p>
          <a:p>
            <a:pPr marL="0" indent="0" fontAlgn="ctr">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8481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Opening a file   example</a:t>
            </a:r>
            <a:endParaRPr lang="en-IN" dirty="0"/>
          </a:p>
        </p:txBody>
      </p:sp>
      <p:sp>
        <p:nvSpPr>
          <p:cNvPr id="3" name="Content Placeholder 2"/>
          <p:cNvSpPr>
            <a:spLocks noGrp="1"/>
          </p:cNvSpPr>
          <p:nvPr>
            <p:ph idx="1"/>
          </p:nvPr>
        </p:nvSpPr>
        <p:spPr/>
        <p:txBody>
          <a:bodyPr/>
          <a:lstStyle/>
          <a:p>
            <a:pPr marL="0" indent="0">
              <a:buNone/>
            </a:pPr>
            <a:r>
              <a:rPr lang="en-IN" dirty="0" smtClean="0"/>
              <a:t># Open a file</a:t>
            </a:r>
          </a:p>
          <a:p>
            <a:pPr marL="0" indent="0">
              <a:buNone/>
            </a:pPr>
            <a:r>
              <a:rPr lang="en-IN" dirty="0" err="1" smtClean="0"/>
              <a:t>fo</a:t>
            </a:r>
            <a:r>
              <a:rPr lang="en-IN" dirty="0" smtClean="0"/>
              <a:t> = open(“foo.txt", "</a:t>
            </a:r>
            <a:r>
              <a:rPr lang="en-IN" dirty="0" err="1" smtClean="0"/>
              <a:t>wb</a:t>
            </a:r>
            <a:r>
              <a:rPr lang="en-IN" dirty="0" smtClean="0"/>
              <a:t>")</a:t>
            </a:r>
          </a:p>
          <a:p>
            <a:pPr marL="0" indent="0">
              <a:buNone/>
            </a:pPr>
            <a:r>
              <a:rPr lang="en-IN" dirty="0" smtClean="0"/>
              <a:t>print ("Name of the file: ", fo.name)</a:t>
            </a:r>
          </a:p>
          <a:p>
            <a:pPr marL="0" indent="0">
              <a:buNone/>
            </a:pPr>
            <a:r>
              <a:rPr lang="en-IN" dirty="0" smtClean="0"/>
              <a:t>print ("Closed or not : ", </a:t>
            </a:r>
            <a:r>
              <a:rPr lang="en-IN" dirty="0" err="1" smtClean="0"/>
              <a:t>fo.closed</a:t>
            </a:r>
            <a:r>
              <a:rPr lang="en-IN" dirty="0" smtClean="0"/>
              <a:t>)</a:t>
            </a:r>
          </a:p>
          <a:p>
            <a:pPr marL="0" indent="0">
              <a:buNone/>
            </a:pPr>
            <a:r>
              <a:rPr lang="en-IN" dirty="0" smtClean="0"/>
              <a:t>print ("Opening mode : ", </a:t>
            </a:r>
            <a:r>
              <a:rPr lang="en-IN" dirty="0" err="1" smtClean="0"/>
              <a:t>fo.mode</a:t>
            </a:r>
            <a:r>
              <a:rPr lang="en-IN" dirty="0" smtClean="0"/>
              <a:t>)</a:t>
            </a:r>
          </a:p>
          <a:p>
            <a:pPr marL="0" indent="0">
              <a:buNone/>
            </a:pPr>
            <a:r>
              <a:rPr lang="en-IN" dirty="0" err="1" smtClean="0"/>
              <a:t>fo.close</a:t>
            </a:r>
            <a:r>
              <a:rPr lang="en-IN" dirty="0" smtClean="0"/>
              <a:t>()</a:t>
            </a:r>
          </a:p>
          <a:p>
            <a:pPr marL="0" indent="0">
              <a:buNone/>
            </a:pPr>
            <a:endParaRPr lang="en-IN" dirty="0"/>
          </a:p>
        </p:txBody>
      </p:sp>
    </p:spTree>
    <p:extLst>
      <p:ext uri="{BB962C8B-B14F-4D97-AF65-F5344CB8AC3E}">
        <p14:creationId xmlns:p14="http://schemas.microsoft.com/office/powerpoint/2010/main" val="205511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Closing a file</a:t>
            </a:r>
            <a:endParaRPr lang="en-IN" dirty="0"/>
          </a:p>
        </p:txBody>
      </p:sp>
      <p:sp>
        <p:nvSpPr>
          <p:cNvPr id="3" name="Content Placeholder 2"/>
          <p:cNvSpPr>
            <a:spLocks noGrp="1"/>
          </p:cNvSpPr>
          <p:nvPr>
            <p:ph idx="1"/>
          </p:nvPr>
        </p:nvSpPr>
        <p:spPr>
          <a:xfrm>
            <a:off x="838200" y="1378039"/>
            <a:ext cx="10515600" cy="4798924"/>
          </a:xfrm>
        </p:spPr>
        <p:txBody>
          <a:bodyPr>
            <a:normAutofit fontScale="85000" lnSpcReduction="10000"/>
          </a:bodyPr>
          <a:lstStyle/>
          <a:p>
            <a:r>
              <a:rPr lang="en-IN" dirty="0" smtClean="0"/>
              <a:t>The close() method of a file object flushes any unwritten information and closes the file object, after which no more writing can be done.</a:t>
            </a:r>
          </a:p>
          <a:p>
            <a:r>
              <a:rPr lang="en-IN" dirty="0" smtClean="0"/>
              <a:t>Python automatically closes a file when the reference object of a file is reassigned to another file. It is a good practice to use the close() method to close a file.</a:t>
            </a:r>
          </a:p>
          <a:p>
            <a:r>
              <a:rPr lang="en-IN" dirty="0" smtClean="0"/>
              <a:t>Syntax</a:t>
            </a:r>
          </a:p>
          <a:p>
            <a:pPr marL="0" indent="0">
              <a:buNone/>
            </a:pPr>
            <a:r>
              <a:rPr lang="en-IN" dirty="0" smtClean="0"/>
              <a:t>	</a:t>
            </a:r>
            <a:r>
              <a:rPr lang="en-IN" b="1" dirty="0" err="1" smtClean="0"/>
              <a:t>fileObject.close</a:t>
            </a:r>
            <a:r>
              <a:rPr lang="en-IN" b="1" dirty="0" smtClean="0"/>
              <a:t>();</a:t>
            </a:r>
          </a:p>
          <a:p>
            <a:pPr marL="0" indent="0">
              <a:buNone/>
            </a:pPr>
            <a:r>
              <a:rPr lang="en-IN" dirty="0" smtClean="0"/>
              <a:t># Open a file</a:t>
            </a:r>
          </a:p>
          <a:p>
            <a:pPr marL="0" indent="0">
              <a:buNone/>
            </a:pPr>
            <a:r>
              <a:rPr lang="en-IN" dirty="0" err="1" smtClean="0"/>
              <a:t>fo</a:t>
            </a:r>
            <a:r>
              <a:rPr lang="en-IN" dirty="0" smtClean="0"/>
              <a:t> = open("foo.txt", "</a:t>
            </a:r>
            <a:r>
              <a:rPr lang="en-IN" dirty="0" err="1" smtClean="0"/>
              <a:t>wb</a:t>
            </a:r>
            <a:r>
              <a:rPr lang="en-IN" dirty="0" smtClean="0"/>
              <a:t>")</a:t>
            </a:r>
          </a:p>
          <a:p>
            <a:pPr marL="0" indent="0">
              <a:buNone/>
            </a:pPr>
            <a:r>
              <a:rPr lang="en-IN" dirty="0" smtClean="0"/>
              <a:t>print ("Name of the file: ", fo.name)</a:t>
            </a:r>
          </a:p>
          <a:p>
            <a:pPr marL="0" indent="0">
              <a:buNone/>
            </a:pPr>
            <a:endParaRPr lang="en-IN" dirty="0" smtClean="0"/>
          </a:p>
          <a:p>
            <a:pPr marL="0" indent="0">
              <a:buNone/>
            </a:pPr>
            <a:r>
              <a:rPr lang="en-IN" dirty="0" smtClean="0"/>
              <a:t># Close opened file</a:t>
            </a:r>
          </a:p>
          <a:p>
            <a:pPr marL="0" indent="0">
              <a:buNone/>
            </a:pPr>
            <a:r>
              <a:rPr lang="en-IN" dirty="0" err="1" smtClean="0"/>
              <a:t>fo.close</a:t>
            </a:r>
            <a:r>
              <a:rPr lang="en-IN" dirty="0" smtClean="0"/>
              <a:t>()</a:t>
            </a:r>
          </a:p>
          <a:p>
            <a:pPr marL="0" indent="0">
              <a:buNone/>
            </a:pPr>
            <a:endParaRPr lang="en-IN" b="1" dirty="0" smtClean="0"/>
          </a:p>
          <a:p>
            <a:endParaRPr lang="en-IN" dirty="0" smtClean="0"/>
          </a:p>
          <a:p>
            <a:endParaRPr lang="en-IN" dirty="0"/>
          </a:p>
        </p:txBody>
      </p:sp>
    </p:spTree>
    <p:extLst>
      <p:ext uri="{BB962C8B-B14F-4D97-AF65-F5344CB8AC3E}">
        <p14:creationId xmlns:p14="http://schemas.microsoft.com/office/powerpoint/2010/main" val="264560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IN" dirty="0" smtClean="0"/>
              <a:t>Reading  </a:t>
            </a:r>
            <a:endParaRPr lang="en-IN" dirty="0"/>
          </a:p>
        </p:txBody>
      </p:sp>
      <p:sp>
        <p:nvSpPr>
          <p:cNvPr id="3" name="Content Placeholder 2"/>
          <p:cNvSpPr>
            <a:spLocks noGrp="1"/>
          </p:cNvSpPr>
          <p:nvPr>
            <p:ph idx="1"/>
          </p:nvPr>
        </p:nvSpPr>
        <p:spPr>
          <a:xfrm>
            <a:off x="838200" y="1030310"/>
            <a:ext cx="10515600" cy="5705341"/>
          </a:xfrm>
        </p:spPr>
        <p:txBody>
          <a:bodyPr>
            <a:normAutofit fontScale="85000" lnSpcReduction="20000"/>
          </a:bodyPr>
          <a:lstStyle/>
          <a:p>
            <a:r>
              <a:rPr lang="en-IN" dirty="0" smtClean="0"/>
              <a:t>The </a:t>
            </a:r>
            <a:r>
              <a:rPr lang="en-IN" b="1" dirty="0" smtClean="0"/>
              <a:t>read()</a:t>
            </a:r>
            <a:r>
              <a:rPr lang="en-IN" dirty="0" smtClean="0"/>
              <a:t> method reads a string from an open file.</a:t>
            </a:r>
          </a:p>
          <a:p>
            <a:r>
              <a:rPr lang="en-IN" dirty="0" smtClean="0"/>
              <a:t>Syntax</a:t>
            </a:r>
          </a:p>
          <a:p>
            <a:pPr marL="0" indent="0">
              <a:buNone/>
            </a:pPr>
            <a:r>
              <a:rPr lang="en-IN" dirty="0" smtClean="0"/>
              <a:t>	</a:t>
            </a:r>
            <a:r>
              <a:rPr lang="en-IN" b="1" dirty="0" err="1" smtClean="0"/>
              <a:t>fileObject.read</a:t>
            </a:r>
            <a:r>
              <a:rPr lang="en-IN" b="1" dirty="0" smtClean="0"/>
              <a:t>([count]);</a:t>
            </a:r>
          </a:p>
          <a:p>
            <a:r>
              <a:rPr lang="en-IN" dirty="0" smtClean="0"/>
              <a:t>Here, passed parameter is the number of bytes to be read from the opened file. This method starts reading from the beginning of the file and if </a:t>
            </a:r>
            <a:r>
              <a:rPr lang="en-IN" i="1" dirty="0" smtClean="0"/>
              <a:t>count</a:t>
            </a:r>
            <a:r>
              <a:rPr lang="en-IN" dirty="0" smtClean="0"/>
              <a:t> is missing, then it tries to read as much as possible, maybe until the end of file.</a:t>
            </a:r>
          </a:p>
          <a:p>
            <a:pPr marL="0" indent="0">
              <a:buNone/>
            </a:pPr>
            <a:r>
              <a:rPr lang="en-IN" dirty="0"/>
              <a:t># Open a file</a:t>
            </a:r>
          </a:p>
          <a:p>
            <a:pPr marL="0" indent="0">
              <a:buNone/>
            </a:pPr>
            <a:r>
              <a:rPr lang="en-IN" dirty="0" err="1"/>
              <a:t>fo</a:t>
            </a:r>
            <a:r>
              <a:rPr lang="en-IN" dirty="0"/>
              <a:t> = open("foo.txt", "r+")</a:t>
            </a:r>
          </a:p>
          <a:p>
            <a:pPr marL="0" indent="0">
              <a:buNone/>
            </a:pPr>
            <a:r>
              <a:rPr lang="en-IN" dirty="0"/>
              <a:t>print ("Name of the file: ", fo.name)</a:t>
            </a:r>
          </a:p>
          <a:p>
            <a:pPr marL="0" indent="0">
              <a:buNone/>
            </a:pPr>
            <a:endParaRPr lang="en-IN" dirty="0"/>
          </a:p>
          <a:p>
            <a:pPr marL="0" indent="0">
              <a:buNone/>
            </a:pPr>
            <a:r>
              <a:rPr lang="en-IN" dirty="0"/>
              <a:t>line = </a:t>
            </a:r>
            <a:r>
              <a:rPr lang="en-IN" dirty="0" err="1"/>
              <a:t>fo.read</a:t>
            </a:r>
            <a:r>
              <a:rPr lang="en-IN" dirty="0"/>
              <a:t>(10)</a:t>
            </a:r>
          </a:p>
          <a:p>
            <a:pPr marL="0" indent="0">
              <a:buNone/>
            </a:pPr>
            <a:r>
              <a:rPr lang="en-IN" dirty="0"/>
              <a:t>print ("Read Line: %s" % (line))</a:t>
            </a:r>
          </a:p>
          <a:p>
            <a:pPr marL="0" indent="0">
              <a:buNone/>
            </a:pPr>
            <a:endParaRPr lang="en-IN" dirty="0"/>
          </a:p>
          <a:p>
            <a:pPr marL="0" indent="0">
              <a:buNone/>
            </a:pPr>
            <a:r>
              <a:rPr lang="en-IN" dirty="0"/>
              <a:t># Close opened file</a:t>
            </a:r>
          </a:p>
          <a:p>
            <a:pPr marL="0" indent="0">
              <a:buNone/>
            </a:pPr>
            <a:r>
              <a:rPr lang="en-IN" dirty="0" err="1"/>
              <a:t>fo.close</a:t>
            </a:r>
            <a:r>
              <a:rPr lang="en-IN" dirty="0"/>
              <a:t>()</a:t>
            </a:r>
          </a:p>
          <a:p>
            <a:pPr marL="0" indent="0">
              <a:buNone/>
            </a:pPr>
            <a:endParaRPr lang="en-IN" dirty="0"/>
          </a:p>
          <a:p>
            <a:pPr marL="0" indent="0">
              <a:buNone/>
            </a:pPr>
            <a:endParaRPr lang="en-IN" dirty="0" smtClean="0"/>
          </a:p>
          <a:p>
            <a:endParaRPr lang="en-IN" b="1" dirty="0" smtClean="0"/>
          </a:p>
          <a:p>
            <a:endParaRPr lang="en-IN" dirty="0" smtClean="0"/>
          </a:p>
          <a:p>
            <a:pPr marL="0" indent="0">
              <a:buNone/>
            </a:pPr>
            <a:endParaRPr lang="en-IN" b="1" dirty="0" smtClean="0"/>
          </a:p>
          <a:p>
            <a:endParaRPr lang="en-IN" dirty="0" smtClean="0"/>
          </a:p>
          <a:p>
            <a:pPr marL="0" indent="0">
              <a:buNone/>
            </a:pPr>
            <a:endParaRPr lang="en-IN" dirty="0"/>
          </a:p>
        </p:txBody>
      </p:sp>
    </p:spTree>
    <p:extLst>
      <p:ext uri="{BB962C8B-B14F-4D97-AF65-F5344CB8AC3E}">
        <p14:creationId xmlns:p14="http://schemas.microsoft.com/office/powerpoint/2010/main" val="172385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1626</Words>
  <Application>Microsoft Office PowerPoint</Application>
  <PresentationFormat>Widescreen</PresentationFormat>
  <Paragraphs>293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File Handling</vt:lpstr>
      <vt:lpstr>Opening a file</vt:lpstr>
      <vt:lpstr>File modes and description</vt:lpstr>
      <vt:lpstr>Continue…</vt:lpstr>
      <vt:lpstr>Contrinue….</vt:lpstr>
      <vt:lpstr>The file object attributes</vt:lpstr>
      <vt:lpstr>Opening a file   example</vt:lpstr>
      <vt:lpstr>Closing a file</vt:lpstr>
      <vt:lpstr>Reading  </vt:lpstr>
      <vt:lpstr>Example </vt:lpstr>
      <vt:lpstr>Method readline()</vt:lpstr>
      <vt:lpstr>o/p</vt:lpstr>
      <vt:lpstr>Method  file.readlines([sizehint]) </vt:lpstr>
      <vt:lpstr>writing</vt:lpstr>
      <vt:lpstr>Methos writelines()</vt:lpstr>
      <vt:lpstr>Example</vt:lpstr>
      <vt:lpstr>Output</vt:lpstr>
      <vt:lpstr>Method next()</vt:lpstr>
      <vt:lpstr>Example next()</vt:lpstr>
      <vt:lpstr>Output</vt:lpstr>
      <vt:lpstr>File positions</vt:lpstr>
      <vt:lpstr>File positions example</vt:lpstr>
      <vt:lpstr>Renaming  </vt:lpstr>
      <vt:lpstr>Remove/Delete</vt:lpstr>
      <vt:lpstr>Method mkdir()</vt:lpstr>
      <vt:lpstr>Method- chdir() , getcwd()</vt:lpstr>
      <vt:lpstr>Method rmdir()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Windows User</dc:creator>
  <cp:lastModifiedBy>Windows User</cp:lastModifiedBy>
  <cp:revision>9</cp:revision>
  <dcterms:created xsi:type="dcterms:W3CDTF">2021-01-04T20:54:55Z</dcterms:created>
  <dcterms:modified xsi:type="dcterms:W3CDTF">2021-01-05T05:20:40Z</dcterms:modified>
</cp:coreProperties>
</file>