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828D-6E2C-4770-BB92-6934CBF87326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D38D0-43B9-4EDB-87FA-49BF4717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Pravida Raja   SXCA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Uniformly Minimum Variance Unbiased Estimator(UMVUE)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10</a:t>
            </a:r>
          </a:p>
          <a:p>
            <a:r>
              <a:rPr lang="en-US" dirty="0" smtClean="0"/>
              <a:t>03/04/2021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Uniformly Minimum Variance Unbiased Estimator(UMVUE)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/>
                  <a:t>Let a probability distribution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8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8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sz="2800" dirty="0" smtClean="0"/>
                  <a:t>. Consider the set of unbiased estimators 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800" dirty="0" smtClean="0"/>
                  <a:t> is U and V(T) exists. The estimator T</a:t>
                </a:r>
                <a:r>
                  <a:rPr lang="en-US" sz="2800" baseline="-25000" dirty="0" smtClean="0"/>
                  <a:t>0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800" dirty="0" smtClean="0"/>
                  <a:t> U is </a:t>
                </a:r>
                <a:r>
                  <a:rPr lang="en-US" sz="2800" dirty="0"/>
                  <a:t>Uniformly Minimum Variance Unbiased Estimator(UMVUE</a:t>
                </a:r>
                <a:r>
                  <a:rPr lang="en-US" sz="2800" dirty="0" smtClean="0"/>
                  <a:t>)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800" dirty="0" smtClean="0"/>
                  <a:t> if 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/>
                <a:r>
                  <a:rPr lang="en-US" sz="2800" dirty="0" smtClean="0"/>
                  <a:t>Result : 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be a sequence of UMVUE and T be the estimator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800" dirty="0" smtClean="0"/>
                  <a:t> such that V(T) exists. Also consider for all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sz="2800" dirty="0" smtClean="0"/>
                  <a:t>,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→∞,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→0.</m:t>
                    </m:r>
                  </m:oMath>
                </a14:m>
                <a:r>
                  <a:rPr lang="en-US" sz="2800" dirty="0" smtClean="0"/>
                  <a:t> In such a case, the estimator T will be UMVUE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259" t="-110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be a random sample of n observations from a Poisson population with parameter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sz="2800" dirty="0" smtClean="0"/>
                  <a:t> Show that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 smtClean="0"/>
                  <a:t> and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 smtClean="0"/>
                  <a:t> are unbiased estimators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sz="2800" dirty="0" smtClean="0"/>
                  <a:t>,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is NOT UMVUE.</a:t>
                </a:r>
              </a:p>
              <a:p>
                <a:r>
                  <a:rPr lang="en-US" sz="2800" dirty="0" smtClean="0"/>
                  <a:t>Solution: For Poisson with parameter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sz="2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𝑥</m:t>
                    </m:r>
                    <m:r>
                      <a:rPr lang="en-US" sz="2800" b="0" i="1" dirty="0" smtClean="0">
                        <a:latin typeface="Cambria Math"/>
                      </a:rPr>
                      <m:t>=0,1,2…</m:t>
                    </m:r>
                    <m:r>
                      <a:rPr lang="en-US" sz="2800" b="0" i="1" dirty="0" smtClean="0">
                        <a:latin typeface="Cambria Math"/>
                      </a:rPr>
                      <m:t>𝑎𝑛𝑑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sz="2800" dirty="0" smtClean="0"/>
                  <a:t>&gt;0.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E(X)=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sz="2800" dirty="0" smtClean="0"/>
                  <a:t> and V(X)=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1481" t="-987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533400"/>
                <a:ext cx="8686800" cy="59436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)+(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)−(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−2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         </a:t>
                </a:r>
              </a:p>
              <a:p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533400"/>
                <a:ext cx="8686800" cy="59436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60198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800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−1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d>
                    <m:r>
                      <a:rPr lang="en-US" sz="2800" b="0" i="0" smtClean="0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𝐸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−1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en-US" sz="2800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=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is an unbiased estimator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But since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𝜆</m:t>
                        </m:r>
                      </m:den>
                    </m:f>
                    <m:r>
                      <a:rPr lang="en-US" sz="2800" b="0" i="0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Chi</m:t>
                    </m:r>
                    <m:r>
                      <a:rPr lang="en-US" sz="28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square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with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n</m:t>
                        </m:r>
                        <m:r>
                          <a:rPr lang="en-US" sz="2800" b="0" i="0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d</m:t>
                    </m:r>
                    <m:r>
                      <a:rPr lang="en-US" sz="2800" b="0" i="0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f</m:t>
                    </m:r>
                    <m:r>
                      <a:rPr lang="en-US" sz="28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That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/>
                      </a:rPr>
                      <m:t>~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𝜆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 smtClean="0"/>
                  <a:t>*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Chi</m:t>
                    </m:r>
                    <m:r>
                      <a:rPr lang="en-US" sz="280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square</m:t>
                    </m:r>
                    <m:r>
                      <a:rPr lang="en-US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with</m:t>
                    </m:r>
                    <m:r>
                      <a:rPr lang="en-US" sz="280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n</m:t>
                        </m:r>
                        <m:r>
                          <a:rPr lang="en-US" sz="280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d</m:t>
                    </m:r>
                    <m:r>
                      <a:rPr lang="en-US" sz="280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f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V(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0" dirty="0" smtClean="0">
                        <a:latin typeface="Cambria Math"/>
                      </a:rPr>
                      <m:t>∗2</m:t>
                    </m:r>
                    <m:d>
                      <m:d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</a:rPr>
                          <m:t>n</m:t>
                        </m:r>
                        <m:r>
                          <a:rPr lang="en-US" sz="2800" b="0" i="0" dirty="0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b="0" i="0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/>
                              </a:rPr>
                              <m:t>n</m:t>
                            </m:r>
                            <m:r>
                              <a:rPr lang="en-US" sz="2800" dirty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↛0</m:t>
                    </m:r>
                  </m:oMath>
                </a14:m>
                <a:r>
                  <a:rPr lang="en-US" sz="2800" dirty="0" smtClean="0"/>
                  <a:t> 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is NOT </a:t>
                </a:r>
                <a:r>
                  <a:rPr lang="en-US" sz="2800" dirty="0" smtClean="0"/>
                  <a:t>UMVUE.</a:t>
                </a:r>
              </a:p>
              <a:p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6019800"/>
              </a:xfrm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3/4/2021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Pravida Raja   SXCA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702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Uniformly Minimum Variance Unbiased Estimator(UMVUE)</vt:lpstr>
      <vt:lpstr>Uniformly Minimum Variance Unbiased Estimator(UMVUE)</vt:lpstr>
      <vt:lpstr>Example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Uniformly Minimum Variance Unbiased Estimator(UMVUE)</dc:title>
  <dc:creator>Mahesh</dc:creator>
  <cp:lastModifiedBy>Mahesh</cp:lastModifiedBy>
  <cp:revision>9</cp:revision>
  <dcterms:created xsi:type="dcterms:W3CDTF">2006-08-16T00:00:00Z</dcterms:created>
  <dcterms:modified xsi:type="dcterms:W3CDTF">2021-04-04T12:32:54Z</dcterms:modified>
</cp:coreProperties>
</file>