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93775"/>
          </a:xfrm>
        </p:spPr>
        <p:txBody>
          <a:bodyPr/>
          <a:lstStyle/>
          <a:p>
            <a:r>
              <a:rPr lang="en-US" dirty="0" smtClean="0"/>
              <a:t>Unbiasedness(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4</a:t>
            </a:r>
          </a:p>
          <a:p>
            <a:r>
              <a:rPr lang="en-US" dirty="0" smtClean="0"/>
              <a:t>12/03/2021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sample mean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0" y="1828800"/>
            <a:ext cx="82616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Remark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If E(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)&gt;</a:t>
                </a:r>
                <a:r>
                  <a:rPr lang="el-GR" sz="2800" dirty="0" smtClean="0"/>
                  <a:t>θ</a:t>
                </a:r>
                <a:r>
                  <a:rPr lang="en-US" sz="2800" dirty="0" smtClean="0"/>
                  <a:t>, 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n</a:t>
                </a:r>
                <a:r>
                  <a:rPr lang="en-US" sz="2800" baseline="-25000" dirty="0" smtClean="0"/>
                  <a:t> </a:t>
                </a:r>
                <a:r>
                  <a:rPr lang="en-US" sz="2800" dirty="0" smtClean="0"/>
                  <a:t>is said to be positively biased and if E(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)&lt;</a:t>
                </a:r>
                <a:r>
                  <a:rPr lang="el-GR" sz="2800" dirty="0" smtClean="0"/>
                  <a:t>θ</a:t>
                </a:r>
                <a:r>
                  <a:rPr lang="en-US" sz="2800" dirty="0" smtClean="0"/>
                  <a:t>,   is said to be negatively biased.</a:t>
                </a:r>
              </a:p>
              <a:p>
                <a:pPr algn="just"/>
                <a:r>
                  <a:rPr lang="en-US" sz="2800" dirty="0" smtClean="0"/>
                  <a:t>The amount of bias b(</a:t>
                </a:r>
                <a:r>
                  <a:rPr lang="el-GR" sz="2800" dirty="0" smtClean="0"/>
                  <a:t>θ</a:t>
                </a:r>
                <a:r>
                  <a:rPr lang="en-US" sz="2800" dirty="0" smtClean="0"/>
                  <a:t>) is given by E(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)-</a:t>
                </a:r>
                <a:r>
                  <a:rPr lang="el-GR" sz="2800" dirty="0"/>
                  <a:t> </a:t>
                </a:r>
                <a:r>
                  <a:rPr lang="el-GR" sz="2800" dirty="0" smtClean="0"/>
                  <a:t>θ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1259" t="-1029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Central Limit Theorem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 a random sample of size n from any population, then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normally distributed with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and 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provided n is sufficiently large.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,….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is a random sample from a Normal population N(</a:t>
                </a:r>
                <a:r>
                  <a:rPr lang="el-GR" sz="2800" dirty="0" smtClean="0"/>
                  <a:t>μ</a:t>
                </a:r>
                <a:r>
                  <a:rPr lang="en-US" sz="2800" dirty="0" smtClean="0"/>
                  <a:t>,1). Show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is an unbiased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Solution: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</a:rPr>
                      <m:t>μ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for all 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=1,2,..n</a:t>
                </a:r>
              </a:p>
              <a:p>
                <a:r>
                  <a:rPr lang="en-US" sz="2800" dirty="0" smtClean="0"/>
                  <a:t>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=1+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Therefore E(t)= 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8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/>
                          </a:rPr>
                          <m:t>𝑖</m:t>
                        </m:r>
                        <m:r>
                          <a:rPr lang="en-US" sz="28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                            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∗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dirty="0"/>
                      <m:t>1+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)=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dirty="0"/>
                      <m:t>1+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  <a:blipFill rotWithShape="1">
                <a:blip r:embed="rId2"/>
                <a:stretch>
                  <a:fillRect l="-125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2&amp;3(refer lecture notes)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Unbiasedness(contd…)</vt:lpstr>
      <vt:lpstr>Standard Error of sample mean</vt:lpstr>
      <vt:lpstr>Remark</vt:lpstr>
      <vt:lpstr>Central Limit Theorem</vt:lpstr>
      <vt:lpstr>Example 1</vt:lpstr>
      <vt:lpstr>Example 2&amp;3(refer lecture notes)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</cp:lastModifiedBy>
  <cp:revision>4</cp:revision>
  <dcterms:created xsi:type="dcterms:W3CDTF">2006-08-16T00:00:00Z</dcterms:created>
  <dcterms:modified xsi:type="dcterms:W3CDTF">2021-03-14T05:26:58Z</dcterms:modified>
</cp:coreProperties>
</file>