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9" r:id="rId6"/>
    <p:sldId id="261" r:id="rId7"/>
    <p:sldId id="262" r:id="rId8"/>
    <p:sldId id="265" r:id="rId9"/>
    <p:sldId id="264" r:id="rId10"/>
    <p:sldId id="270" r:id="rId11"/>
    <p:sldId id="268" r:id="rId12"/>
    <p:sldId id="263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06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5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4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0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3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3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94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E262-759B-4B53-B92E-55B01C443EB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21E1-8496-4090-B944-E33A5C38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0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Testing of Hypothesis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7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Characteristics of t distribution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t statistic for estimating a population mean is relatively robust to the assumption that the population is normally distributed.</a:t>
            </a:r>
          </a:p>
          <a:p>
            <a:pPr algn="just"/>
            <a:r>
              <a:rPr lang="en-US" sz="2800" dirty="0" smtClean="0"/>
              <a:t>Like the standard normal curve, t distributions are symmetric, unimodal and a family of curves.</a:t>
            </a:r>
          </a:p>
          <a:p>
            <a:pPr algn="just"/>
            <a:r>
              <a:rPr lang="en-US" sz="2800" dirty="0" smtClean="0"/>
              <a:t> To find a value in the t distribution, requires knowing the degrees of freedom; each different value of degrees of freedom </a:t>
            </a:r>
            <a:r>
              <a:rPr lang="en-US" sz="2800" dirty="0"/>
              <a:t>is associated with </a:t>
            </a:r>
            <a:r>
              <a:rPr lang="en-US" sz="2800" dirty="0" smtClean="0"/>
              <a:t>a different t distribution.</a:t>
            </a:r>
          </a:p>
          <a:p>
            <a:pPr algn="just"/>
            <a:r>
              <a:rPr lang="en-US" sz="2800" dirty="0" smtClean="0"/>
              <a:t>The term degrees of freedom(</a:t>
            </a:r>
            <a:r>
              <a:rPr lang="en-US" sz="2800" dirty="0" err="1" smtClean="0"/>
              <a:t>d.f.</a:t>
            </a:r>
            <a:r>
              <a:rPr lang="en-US" sz="2800" dirty="0" smtClean="0"/>
              <a:t>) refers to number of independent observations for a source of variation minus the number of independent parameters estimated in computing the variation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47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Tests for population 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Sample deviation(</a:t>
            </a:r>
            <a:r>
              <a:rPr lang="el-GR" dirty="0" smtClean="0"/>
              <a:t>σ</a:t>
            </a:r>
            <a:r>
              <a:rPr lang="en-IN" dirty="0" smtClean="0"/>
              <a:t>) known : One-sample Z-test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infinite or unknown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finite and known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Sample deviation(</a:t>
            </a:r>
            <a:r>
              <a:rPr lang="el-GR" dirty="0" smtClean="0"/>
              <a:t>σ</a:t>
            </a:r>
            <a:r>
              <a:rPr lang="en-IN" dirty="0" smtClean="0"/>
              <a:t>) unknown: One sample t-test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infinite or unknown</a:t>
            </a:r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23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483533" cy="557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2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Tests for population 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Sample deviation(</a:t>
            </a:r>
            <a:r>
              <a:rPr lang="el-GR" dirty="0" smtClean="0"/>
              <a:t>σ</a:t>
            </a:r>
            <a:r>
              <a:rPr lang="en-IN" dirty="0" smtClean="0"/>
              <a:t>) known : One-sample Z-test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infinite or unknown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finite and known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Sample deviation(</a:t>
            </a:r>
            <a:r>
              <a:rPr lang="el-GR" dirty="0" smtClean="0"/>
              <a:t>σ</a:t>
            </a:r>
            <a:r>
              <a:rPr lang="en-IN" dirty="0" smtClean="0"/>
              <a:t>) unknown: One sample t-test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infinite or unknown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finite and known</a:t>
            </a:r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60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Tests for population 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Sample deviation(</a:t>
            </a:r>
            <a:r>
              <a:rPr lang="el-GR" dirty="0" smtClean="0"/>
              <a:t>σ</a:t>
            </a:r>
            <a:r>
              <a:rPr lang="en-IN" dirty="0" smtClean="0"/>
              <a:t>) known : One-sample Z-test</a:t>
            </a:r>
          </a:p>
          <a:p>
            <a:pPr marL="91440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97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 of Z-test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82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Tests for population 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Sample deviation(</a:t>
            </a:r>
            <a:r>
              <a:rPr lang="el-GR" dirty="0" smtClean="0"/>
              <a:t>σ</a:t>
            </a:r>
            <a:r>
              <a:rPr lang="en-IN" dirty="0" smtClean="0"/>
              <a:t>) known : One-sample Z-test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infinite or unknown</a:t>
            </a:r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0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778059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75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Tests for population 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Sample deviation(</a:t>
            </a:r>
            <a:r>
              <a:rPr lang="el-GR" dirty="0" smtClean="0"/>
              <a:t>σ</a:t>
            </a:r>
            <a:r>
              <a:rPr lang="en-IN" dirty="0" smtClean="0"/>
              <a:t>) known : One-sample Z-test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infinite or unknown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finite and known</a:t>
            </a:r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39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185031" cy="507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49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Tests for population 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Sample deviation(</a:t>
            </a:r>
            <a:r>
              <a:rPr lang="el-GR" dirty="0" smtClean="0"/>
              <a:t>σ</a:t>
            </a:r>
            <a:r>
              <a:rPr lang="en-IN" dirty="0" smtClean="0"/>
              <a:t>) known : One-sample Z-test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infinite or unknown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Population size(N): finite and known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Sample deviation(</a:t>
            </a:r>
            <a:r>
              <a:rPr lang="el-GR" dirty="0" smtClean="0"/>
              <a:t>σ</a:t>
            </a:r>
            <a:r>
              <a:rPr lang="en-IN" dirty="0" smtClean="0"/>
              <a:t>) unknown: One sample t-test</a:t>
            </a:r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62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 of One-sample t-test: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Population is normally distributed</a:t>
            </a:r>
          </a:p>
          <a:p>
            <a:r>
              <a:rPr lang="en-IN" dirty="0" smtClean="0"/>
              <a:t>SD is not known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67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293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Testing of Hypothesis</vt:lpstr>
      <vt:lpstr>Tests for population means</vt:lpstr>
      <vt:lpstr>Assumptions of Z-test</vt:lpstr>
      <vt:lpstr>Tests for population means</vt:lpstr>
      <vt:lpstr>PowerPoint Presentation</vt:lpstr>
      <vt:lpstr>Tests for population means</vt:lpstr>
      <vt:lpstr>PowerPoint Presentation</vt:lpstr>
      <vt:lpstr>Tests for population means</vt:lpstr>
      <vt:lpstr>Assumptions of One-sample t-test:</vt:lpstr>
      <vt:lpstr>Characteristics of t distribution</vt:lpstr>
      <vt:lpstr>Tests for population means</vt:lpstr>
      <vt:lpstr>PowerPoint Presentation</vt:lpstr>
      <vt:lpstr>Tests for population means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of Hypothesis</dc:title>
  <dc:creator>Shraddha</dc:creator>
  <cp:lastModifiedBy>Shraddha</cp:lastModifiedBy>
  <cp:revision>3</cp:revision>
  <dcterms:created xsi:type="dcterms:W3CDTF">2021-05-05T03:49:19Z</dcterms:created>
  <dcterms:modified xsi:type="dcterms:W3CDTF">2021-05-05T04:07:53Z</dcterms:modified>
</cp:coreProperties>
</file>