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2" r:id="rId3"/>
    <p:sldId id="264" r:id="rId4"/>
    <p:sldId id="260" r:id="rId5"/>
    <p:sldId id="273" r:id="rId6"/>
    <p:sldId id="272" r:id="rId7"/>
    <p:sldId id="261" r:id="rId8"/>
    <p:sldId id="263" r:id="rId9"/>
    <p:sldId id="266" r:id="rId10"/>
    <p:sldId id="268" r:id="rId11"/>
    <p:sldId id="274" r:id="rId12"/>
    <p:sldId id="275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1A5B-9843-4D0F-AD3C-DB5FB201296A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C9619FE-C2C0-4F1F-A71F-8C73C2C86B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4" name="Picture 13" descr="ico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0" y="146410"/>
            <a:ext cx="1195994" cy="114899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1A5B-9843-4D0F-AD3C-DB5FB201296A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19FE-C2C0-4F1F-A71F-8C73C2C86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1A5B-9843-4D0F-AD3C-DB5FB201296A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19FE-C2C0-4F1F-A71F-8C73C2C86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1A5B-9843-4D0F-AD3C-DB5FB201296A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19FE-C2C0-4F1F-A71F-8C73C2C86B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7" name="Picture 6" descr="ico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200" y="369021"/>
            <a:ext cx="1043594" cy="10025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1A5B-9843-4D0F-AD3C-DB5FB201296A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C9619FE-C2C0-4F1F-A71F-8C73C2C86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1A5B-9843-4D0F-AD3C-DB5FB201296A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19FE-C2C0-4F1F-A71F-8C73C2C86B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1A5B-9843-4D0F-AD3C-DB5FB201296A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19FE-C2C0-4F1F-A71F-8C73C2C86B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1A5B-9843-4D0F-AD3C-DB5FB201296A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19FE-C2C0-4F1F-A71F-8C73C2C86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1A5B-9843-4D0F-AD3C-DB5FB201296A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19FE-C2C0-4F1F-A71F-8C73C2C86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1A5B-9843-4D0F-AD3C-DB5FB201296A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19FE-C2C0-4F1F-A71F-8C73C2C86B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1A5B-9843-4D0F-AD3C-DB5FB201296A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C9619FE-C2C0-4F1F-A71F-8C73C2C86B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481A5B-9843-4D0F-AD3C-DB5FB201296A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C9619FE-C2C0-4F1F-A71F-8C73C2C86B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softwarequality.techtarget.com/definition/application" TargetMode="External"/><Relationship Id="rId2" Type="http://schemas.openxmlformats.org/officeDocument/2006/relationships/hyperlink" Target="http://searchsoa.techtarget.com/definition/search-eng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archexchange.techtarget.com/definition/cluste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was created by computer scientists Doug Cutting and Mike </a:t>
            </a:r>
            <a:r>
              <a:rPr lang="en-US" dirty="0" err="1" smtClean="0"/>
              <a:t>Cafarella</a:t>
            </a:r>
            <a:r>
              <a:rPr lang="en-US" dirty="0" smtClean="0"/>
              <a:t> in 2006 to support distribution for the </a:t>
            </a:r>
            <a:r>
              <a:rPr lang="en-US" dirty="0" err="1" smtClean="0"/>
              <a:t>Nutch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search engine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was inspired by Google's </a:t>
            </a:r>
            <a:r>
              <a:rPr lang="en-US" dirty="0" err="1" smtClean="0"/>
              <a:t>MapReduce</a:t>
            </a:r>
            <a:r>
              <a:rPr lang="en-US" dirty="0" smtClean="0"/>
              <a:t>, a software framework in which an </a:t>
            </a:r>
            <a:r>
              <a:rPr lang="en-US" dirty="0" smtClean="0">
                <a:hlinkClick r:id="rId3"/>
              </a:rPr>
              <a:t>application</a:t>
            </a:r>
            <a:r>
              <a:rPr lang="en-US" dirty="0" smtClean="0"/>
              <a:t> is broken down into numerous small parts. Any of these parts, which are also called fragments or blocks, can be run on any node in the </a:t>
            </a:r>
            <a:r>
              <a:rPr lang="en-US" dirty="0" smtClean="0">
                <a:hlinkClick r:id="rId4"/>
              </a:rPr>
              <a:t>cluster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After years of development within the open source community, </a:t>
            </a:r>
            <a:r>
              <a:rPr lang="en-US" dirty="0" err="1" smtClean="0"/>
              <a:t>Hadoop</a:t>
            </a:r>
            <a:r>
              <a:rPr lang="en-US" dirty="0" smtClean="0"/>
              <a:t> 1.0 became publically available in November 2012 as part of the Apache project sponsored by the Apache Software Foundation.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doop-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6336" y="228600"/>
            <a:ext cx="9027663" cy="675533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Hadoop</a:t>
            </a:r>
            <a:r>
              <a:rPr lang="en-US" b="1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adoop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524000"/>
            <a:ext cx="38100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Hadoop</a:t>
            </a:r>
            <a:r>
              <a:rPr lang="en-US" b="1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framework includes following four modules:</a:t>
            </a:r>
          </a:p>
          <a:p>
            <a:r>
              <a:rPr lang="en-US" b="1" dirty="0" err="1" smtClean="0"/>
              <a:t>Hadoop</a:t>
            </a:r>
            <a:r>
              <a:rPr lang="en-US" b="1" dirty="0" smtClean="0"/>
              <a:t> Common:</a:t>
            </a:r>
            <a:r>
              <a:rPr lang="en-US" dirty="0" smtClean="0"/>
              <a:t> These are Java libraries and utilities required by other </a:t>
            </a:r>
            <a:r>
              <a:rPr lang="en-US" dirty="0" err="1" smtClean="0"/>
              <a:t>Hadoop</a:t>
            </a:r>
            <a:r>
              <a:rPr lang="en-US" dirty="0" smtClean="0"/>
              <a:t> modules. These libraries provides </a:t>
            </a:r>
            <a:r>
              <a:rPr lang="en-US" dirty="0" err="1" smtClean="0"/>
              <a:t>filesystem</a:t>
            </a:r>
            <a:r>
              <a:rPr lang="en-US" dirty="0" smtClean="0"/>
              <a:t> and OS level abstractions and contains the necessary Java files and scripts required to start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Hadoop</a:t>
            </a:r>
            <a:r>
              <a:rPr lang="en-US" b="1" dirty="0" smtClean="0"/>
              <a:t> YARN:</a:t>
            </a:r>
            <a:r>
              <a:rPr lang="en-US" dirty="0" smtClean="0"/>
              <a:t> This is a framework for job scheduling and cluster resource management.</a:t>
            </a:r>
          </a:p>
          <a:p>
            <a:r>
              <a:rPr lang="en-US" b="1" dirty="0" err="1" smtClean="0"/>
              <a:t>Hadoop</a:t>
            </a:r>
            <a:r>
              <a:rPr lang="en-US" b="1" dirty="0" smtClean="0"/>
              <a:t> Distributed File System (HDFS™):</a:t>
            </a:r>
            <a:r>
              <a:rPr lang="en-US" dirty="0" smtClean="0"/>
              <a:t> A distributed file system that provides high-throughput access to application data.</a:t>
            </a:r>
          </a:p>
          <a:p>
            <a:r>
              <a:rPr lang="en-US" b="1" dirty="0" err="1" smtClean="0"/>
              <a:t>Hadoop</a:t>
            </a:r>
            <a:r>
              <a:rPr lang="en-US" b="1" dirty="0" smtClean="0"/>
              <a:t> </a:t>
            </a:r>
            <a:r>
              <a:rPr lang="en-US" b="1" dirty="0" err="1" smtClean="0"/>
              <a:t>MapReduce</a:t>
            </a:r>
            <a:r>
              <a:rPr lang="en-US" b="1" dirty="0" smtClean="0"/>
              <a:t>:</a:t>
            </a:r>
            <a:r>
              <a:rPr lang="en-US" dirty="0" smtClean="0"/>
              <a:t> This is YARN-based system for parallel processing of large data sets.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Hadoop</a:t>
            </a:r>
            <a:r>
              <a:rPr lang="en-US" b="1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2012, the term "</a:t>
            </a:r>
            <a:r>
              <a:rPr lang="en-US" dirty="0" err="1" smtClean="0"/>
              <a:t>Hadoop</a:t>
            </a:r>
            <a:r>
              <a:rPr lang="en-US" dirty="0" smtClean="0"/>
              <a:t>" often refers not just to the base modules mentioned above but also to the collection of additional software packages that can be installed on top of or alongside </a:t>
            </a:r>
            <a:r>
              <a:rPr lang="en-US" dirty="0" err="1" smtClean="0"/>
              <a:t>Hadoop</a:t>
            </a:r>
            <a:r>
              <a:rPr lang="en-US" dirty="0" smtClean="0"/>
              <a:t>, such as </a:t>
            </a:r>
            <a:r>
              <a:rPr lang="en-US" b="1" i="1" dirty="0" smtClean="0"/>
              <a:t>Apache Pig, Apache Hive, Apache HBase, Apache Spark etc.</a:t>
            </a:r>
            <a:endParaRPr lang="en-US" b="1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Vs_of_big_dat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250653"/>
            <a:ext cx="8612804" cy="630254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da_4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138" y="228599"/>
            <a:ext cx="9018861" cy="57325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bigdata-bi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371600"/>
            <a:ext cx="8381820" cy="397797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ig+Data+and+Hadoop+Training+Hadoop+Components+and+Architecture_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143000"/>
            <a:ext cx="8850085" cy="4489174"/>
          </a:xfrm>
        </p:spPr>
      </p:pic>
      <p:sp>
        <p:nvSpPr>
          <p:cNvPr id="1026" name="AutoShape 2" descr="Image result for hadoop architecture"/>
          <p:cNvSpPr>
            <a:spLocks noChangeAspect="1" noChangeArrowheads="1"/>
          </p:cNvSpPr>
          <p:nvPr/>
        </p:nvSpPr>
        <p:spPr bwMode="auto">
          <a:xfrm>
            <a:off x="155575" y="-1600200"/>
            <a:ext cx="65722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hadoop architecture"/>
          <p:cNvSpPr>
            <a:spLocks noChangeAspect="1" noChangeArrowheads="1"/>
          </p:cNvSpPr>
          <p:nvPr/>
        </p:nvSpPr>
        <p:spPr bwMode="auto">
          <a:xfrm>
            <a:off x="155575" y="-1600200"/>
            <a:ext cx="657225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Flume</a:t>
            </a:r>
            <a:r>
              <a:rPr lang="en-US" dirty="0" smtClean="0"/>
              <a:t>. A tool used to collect, aggregate and move huge amounts of streaming data into HDFS.</a:t>
            </a:r>
          </a:p>
          <a:p>
            <a:r>
              <a:rPr lang="en-US" b="1" dirty="0" smtClean="0"/>
              <a:t>HBase</a:t>
            </a:r>
            <a:r>
              <a:rPr lang="en-US" dirty="0" smtClean="0"/>
              <a:t>. An open source, </a:t>
            </a:r>
            <a:r>
              <a:rPr lang="en-US" dirty="0" err="1" smtClean="0"/>
              <a:t>nonrelational</a:t>
            </a:r>
            <a:r>
              <a:rPr lang="en-US" dirty="0" smtClean="0"/>
              <a:t>, distributed database;</a:t>
            </a:r>
          </a:p>
          <a:p>
            <a:r>
              <a:rPr lang="en-US" b="1" dirty="0" smtClean="0"/>
              <a:t>Hive</a:t>
            </a:r>
            <a:r>
              <a:rPr lang="en-US" dirty="0" smtClean="0"/>
              <a:t>. A data warehouse that provides data summarization, query and analysis;</a:t>
            </a:r>
          </a:p>
          <a:p>
            <a:r>
              <a:rPr lang="en-US" b="1" dirty="0" err="1" smtClean="0"/>
              <a:t>Cloudera</a:t>
            </a:r>
            <a:r>
              <a:rPr lang="en-US" b="1" dirty="0" smtClean="0"/>
              <a:t> Impala</a:t>
            </a:r>
            <a:r>
              <a:rPr lang="en-US" dirty="0" smtClean="0"/>
              <a:t>. A massively parallel processing database for </a:t>
            </a:r>
            <a:r>
              <a:rPr lang="en-US" dirty="0" err="1" smtClean="0"/>
              <a:t>Hadoop</a:t>
            </a:r>
            <a:r>
              <a:rPr lang="en-US" dirty="0" smtClean="0"/>
              <a:t>, originally created by the software company </a:t>
            </a:r>
            <a:r>
              <a:rPr lang="en-US" dirty="0" err="1" smtClean="0"/>
              <a:t>Cloudera</a:t>
            </a:r>
            <a:r>
              <a:rPr lang="en-US" dirty="0" smtClean="0"/>
              <a:t>, but now released as open source software;</a:t>
            </a:r>
          </a:p>
          <a:p>
            <a:r>
              <a:rPr lang="en-US" b="1" dirty="0" err="1" smtClean="0"/>
              <a:t>Oozie</a:t>
            </a:r>
            <a:r>
              <a:rPr lang="en-US" dirty="0" smtClean="0"/>
              <a:t>. A server-based workflow scheduling system to manage </a:t>
            </a:r>
            <a:r>
              <a:rPr lang="en-US" dirty="0" err="1" smtClean="0"/>
              <a:t>Hadoop</a:t>
            </a:r>
            <a:r>
              <a:rPr lang="en-US" dirty="0" smtClean="0"/>
              <a:t> jobs;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Apache Phoenix</a:t>
            </a:r>
            <a:r>
              <a:rPr lang="en-US" dirty="0" smtClean="0"/>
              <a:t>. An open source, massively parallel processing, relational database engine for </a:t>
            </a:r>
            <a:r>
              <a:rPr lang="en-US" dirty="0" err="1" smtClean="0"/>
              <a:t>Hadoop</a:t>
            </a:r>
            <a:r>
              <a:rPr lang="en-US" dirty="0" smtClean="0"/>
              <a:t> that is based on Apache HBase;</a:t>
            </a:r>
          </a:p>
          <a:p>
            <a:r>
              <a:rPr lang="en-US" b="1" dirty="0" smtClean="0"/>
              <a:t>Pig</a:t>
            </a:r>
            <a:r>
              <a:rPr lang="en-US" dirty="0" smtClean="0"/>
              <a:t>. A high-level platform for creating programs that run on </a:t>
            </a:r>
            <a:r>
              <a:rPr lang="en-US" dirty="0" err="1" smtClean="0"/>
              <a:t>Hadoop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Sqoop</a:t>
            </a:r>
            <a:r>
              <a:rPr lang="en-US" dirty="0" smtClean="0"/>
              <a:t>. A tool to transfer bulk data between </a:t>
            </a:r>
            <a:r>
              <a:rPr lang="en-US" dirty="0" err="1" smtClean="0"/>
              <a:t>Hadoop</a:t>
            </a:r>
            <a:r>
              <a:rPr lang="en-US" dirty="0" smtClean="0"/>
              <a:t> and structured data stores, such as relational databases;</a:t>
            </a:r>
          </a:p>
          <a:p>
            <a:r>
              <a:rPr lang="en-US" b="1" dirty="0" smtClean="0"/>
              <a:t>Spark</a:t>
            </a:r>
            <a:r>
              <a:rPr lang="en-US" dirty="0" smtClean="0"/>
              <a:t>. A fast engine for big data processing capable of streaming and supporting SQL, machine learning and graph processing;</a:t>
            </a:r>
          </a:p>
          <a:p>
            <a:r>
              <a:rPr lang="en-US" b="1" dirty="0" smtClean="0"/>
              <a:t>Apache Storm</a:t>
            </a:r>
            <a:r>
              <a:rPr lang="en-US" dirty="0" smtClean="0"/>
              <a:t>. An open source data processing system; and</a:t>
            </a:r>
          </a:p>
          <a:p>
            <a:r>
              <a:rPr lang="en-US" b="1" dirty="0" err="1" smtClean="0"/>
              <a:t>ZooKeeper</a:t>
            </a:r>
            <a:r>
              <a:rPr lang="en-US" dirty="0" smtClean="0"/>
              <a:t>. An open source configuration, synchronization and naming registry service for large distributed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coSys_yar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249371"/>
            <a:ext cx="8574073" cy="5618029"/>
          </a:xfrm>
        </p:spPr>
      </p:pic>
      <p:sp>
        <p:nvSpPr>
          <p:cNvPr id="18434" name="AutoShape 2" descr="Image result for hadoop architecture"/>
          <p:cNvSpPr>
            <a:spLocks noChangeAspect="1" noChangeArrowheads="1"/>
          </p:cNvSpPr>
          <p:nvPr/>
        </p:nvSpPr>
        <p:spPr bwMode="auto">
          <a:xfrm>
            <a:off x="155575" y="-1652588"/>
            <a:ext cx="5276850" cy="34575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doop-Eco-System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304800"/>
            <a:ext cx="8111934" cy="54122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_thumb[17]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8610600" cy="53816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</TotalTime>
  <Words>445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Hadoop…….</vt:lpstr>
      <vt:lpstr>PowerPoint Presentation</vt:lpstr>
      <vt:lpstr>PowerPoint Presentation</vt:lpstr>
      <vt:lpstr>PowerPoint Presentation</vt:lpstr>
      <vt:lpstr>Hadoop…..</vt:lpstr>
      <vt:lpstr>Hadoop…..</vt:lpstr>
      <vt:lpstr>PowerPoint Presentation</vt:lpstr>
      <vt:lpstr>PowerPoint Presentation</vt:lpstr>
      <vt:lpstr>PowerPoint Presentation</vt:lpstr>
      <vt:lpstr>PowerPoint Presentation</vt:lpstr>
      <vt:lpstr>Hadoop Architecture</vt:lpstr>
      <vt:lpstr>Hadoop Architecture</vt:lpstr>
      <vt:lpstr>Hadoop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Technologies for Data Science</dc:title>
  <dc:creator>Hemal</dc:creator>
  <cp:lastModifiedBy>Shraddha</cp:lastModifiedBy>
  <cp:revision>28</cp:revision>
  <dcterms:created xsi:type="dcterms:W3CDTF">2017-06-27T01:43:10Z</dcterms:created>
  <dcterms:modified xsi:type="dcterms:W3CDTF">2021-03-24T03:24:10Z</dcterms:modified>
</cp:coreProperties>
</file>