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44B7-85B9-4EBC-8D44-EA5F67FC644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3B49B-2D61-4354-8C4A-C7B6FA3F0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9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ABB0-BE35-4880-86F6-1DF3DD07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Statistical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02/11/2020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Ordinal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038"/>
            <a:ext cx="10515600" cy="521326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Ordinal level data measurement is higher than nominal level. In addition to nominal level capabilities, ordinal level measurement can be used to rank or order objects.  </a:t>
            </a:r>
            <a:endParaRPr lang="en-US" dirty="0"/>
          </a:p>
          <a:p>
            <a:pPr algn="just"/>
            <a:r>
              <a:rPr lang="en-US" dirty="0" smtClean="0"/>
              <a:t>For example, using ordinal data, a supervisor can evaluate three employees by ranking their productivity with the numbers 1 trough 3. The supervisor could identify one employee as most productive, one as the least productive and one as somewhere between by using ordinal data. </a:t>
            </a:r>
          </a:p>
          <a:p>
            <a:pPr algn="just"/>
            <a:r>
              <a:rPr lang="en-US" dirty="0" smtClean="0"/>
              <a:t>However the supervisor could not use ordinal data to establish that the intervals between employees ranked 1 and 2 and between the employees ranked 2 and 3 are equal.ie, she could not say the differences in the amount of productivity between workers ranked  1, 2 and 3 necessarily the same.</a:t>
            </a:r>
          </a:p>
          <a:p>
            <a:pPr algn="just"/>
            <a:r>
              <a:rPr lang="en-US" dirty="0" smtClean="0"/>
              <a:t>Likert-type scale are considered by many researchers to be ordinal.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278"/>
            <a:ext cx="10515600" cy="55101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minute of the working day, decisions are made by businesses around the world that determine whether companies will be profitable and growing or whether they will stagnate and die. </a:t>
            </a:r>
          </a:p>
          <a:p>
            <a:r>
              <a:rPr lang="en-US" dirty="0" smtClean="0"/>
              <a:t>Most of these decisions are made with the assistance of information gathered about the market place, the economic and financial environment, the workforce, the competition and other factors.</a:t>
            </a:r>
          </a:p>
          <a:p>
            <a:r>
              <a:rPr lang="en-US" dirty="0" smtClean="0"/>
              <a:t>Such information comes usually in the form of data or is accompanied by data.</a:t>
            </a:r>
          </a:p>
          <a:p>
            <a:r>
              <a:rPr lang="en-US" dirty="0" smtClean="0"/>
              <a:t>Statistics provides the tool through which such data are collected, analyzed and summarized and presented to facilitate the decision making process.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. a survey of 477 executives by The Association of Executive Search Consultants determined that 48% of the men and 67% of the women say they are more likely to negotiate for less business travel compared with five years ago.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Basic Statistical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296395"/>
          </a:xfrm>
        </p:spPr>
        <p:txBody>
          <a:bodyPr/>
          <a:lstStyle/>
          <a:p>
            <a:r>
              <a:rPr lang="en-US" dirty="0" smtClean="0"/>
              <a:t>Population: A collection of persons, objects or items of interest. </a:t>
            </a:r>
          </a:p>
          <a:p>
            <a:r>
              <a:rPr lang="en-US" dirty="0" smtClean="0"/>
              <a:t>The population can be a widely defined category such as “all automobiles” or it can be narrowly defined such as “all Ford cars produced from 2016-2018”. A population can be a group of people such as “all workers presently employed by Microsoft”, or it can be a set of objects such as “all dishwashers produced on July 31,2018” by a specific manufacturing company.</a:t>
            </a:r>
          </a:p>
          <a:p>
            <a:r>
              <a:rPr lang="en-US" dirty="0" smtClean="0"/>
              <a:t>When a researcher gather data from the whole population for a given measurement of interest, it is called Census.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34"/>
            <a:ext cx="10515600" cy="6187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Sample: A sample is a portion of the whole and is a representative of a whole population. Researchers often prefer to work with sample instead of entire population.</a:t>
            </a:r>
          </a:p>
          <a:p>
            <a:r>
              <a:rPr lang="en-US" dirty="0" smtClean="0"/>
              <a:t>For example, to conduct a quality control experiment to determine the average life of light bulbs, a light bulb manufacturer might randomly sample say 75 light bulbs during a production run. A HR manager may take a random sample of only 10 employees instead of taking a whole employees to save time and money.</a:t>
            </a:r>
          </a:p>
          <a:p>
            <a:r>
              <a:rPr lang="en-US" dirty="0" smtClean="0"/>
              <a:t>Descriptive Statistics: if a business analyst is using data gathered on a group to describe or reach conclusions about that same group, the statistics are called  Descriptive.</a:t>
            </a:r>
          </a:p>
          <a:p>
            <a:r>
              <a:rPr lang="en-US" dirty="0" smtClean="0"/>
              <a:t>Inferential Statistics: If a researcher gathers data from a sample and uses the statistics generated to reach conclusions about the population from which the sample was taken, it is inferential statistics.</a:t>
            </a:r>
          </a:p>
          <a:p>
            <a:r>
              <a:rPr lang="en-US" dirty="0" smtClean="0"/>
              <a:t>One application of inferential statistics is in pharmaceutical research.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31"/>
          </a:xfrm>
        </p:spPr>
        <p:txBody>
          <a:bodyPr/>
          <a:lstStyle/>
          <a:p>
            <a:r>
              <a:rPr lang="en-US" dirty="0" smtClean="0"/>
              <a:t>Parameter and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54626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descriptive measure of the population is called a parameter. Parameters are usually denoted by Greek letters. Examples of parameters are Population mean (</a:t>
            </a:r>
            <a:r>
              <a:rPr lang="el-GR" dirty="0" smtClean="0"/>
              <a:t>μ</a:t>
            </a:r>
            <a:r>
              <a:rPr lang="en-US" dirty="0" smtClean="0"/>
              <a:t>), Population variance (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), and Population standard deviation (</a:t>
            </a:r>
            <a:r>
              <a:rPr lang="el-GR" dirty="0" smtClean="0"/>
              <a:t>σ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A descriptive measure of a sample is called a Statistic. These are usually denoted by Roman letters. Examples of Statistic are sample mean (    ) , sample variance (s</a:t>
            </a:r>
            <a:r>
              <a:rPr lang="en-US" baseline="30000" dirty="0" smtClean="0"/>
              <a:t>2</a:t>
            </a:r>
            <a:r>
              <a:rPr lang="en-US" dirty="0" smtClean="0"/>
              <a:t>) and sample standard deviation(s).</a:t>
            </a:r>
          </a:p>
          <a:p>
            <a:pPr algn="just"/>
            <a:r>
              <a:rPr lang="en-US" dirty="0" smtClean="0"/>
              <a:t>A analyst often wants to estimate the value of a parameter or conduct test about a parameter. However the calculation of parameters usually either impossible or infeasible because of the amount of time and money required to take a census. In such cases, a business researcher can take a random sample of the population , calculate a statistic on the sample and infer by estimation the value of the parameter.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1470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42178"/>
              </p:ext>
            </p:extLst>
          </p:nvPr>
        </p:nvGraphicFramePr>
        <p:xfrm>
          <a:off x="2159328" y="3405156"/>
          <a:ext cx="261259" cy="40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328" y="3405156"/>
                        <a:ext cx="261259" cy="400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5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405"/>
            <a:ext cx="10515600" cy="5391398"/>
          </a:xfrm>
        </p:spPr>
        <p:txBody>
          <a:bodyPr/>
          <a:lstStyle/>
          <a:p>
            <a:r>
              <a:rPr lang="en-US" dirty="0" smtClean="0"/>
              <a:t>Variable : In  Statistics, a variable is a characteristic of any entity being studied that is capable of taking on different values. Some </a:t>
            </a:r>
            <a:r>
              <a:rPr lang="en-US" dirty="0" err="1" smtClean="0"/>
              <a:t>eg</a:t>
            </a:r>
            <a:r>
              <a:rPr lang="en-US" dirty="0" smtClean="0"/>
              <a:t>: are Return on investment, stock price, </a:t>
            </a:r>
            <a:r>
              <a:rPr lang="en-US" dirty="0"/>
              <a:t>t</a:t>
            </a:r>
            <a:r>
              <a:rPr lang="en-US" dirty="0" smtClean="0"/>
              <a:t>otal sales, age of worker, time spent in shopping etc.</a:t>
            </a:r>
          </a:p>
          <a:p>
            <a:r>
              <a:rPr lang="en-US" dirty="0" smtClean="0"/>
              <a:t>Data : Data are recorded measurement. A  measurement is when a standard process is used to assign numbers to particular attributes or characteristics of a variable.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Measurement</a:t>
            </a:r>
            <a:r>
              <a:rPr lang="en-US" dirty="0"/>
              <a:t> is the process of systematically assigning numbers to objects and their properties, to facilitate the use of mathematics in studying and describing objects and their relationships.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types of measurement are fairly concrete: for instance, measuring a person’s weight in pounds or kilograms, or their height in feet and inches or in meters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Measurement is not limited to physical qualities like height and weight. </a:t>
            </a:r>
            <a:r>
              <a:rPr lang="en-US"/>
              <a:t>Tests to measure abstractions like intelligence and </a:t>
            </a:r>
            <a:r>
              <a:rPr lang="en-US" smtClean="0"/>
              <a:t>aptitude </a:t>
            </a:r>
            <a:r>
              <a:rPr lang="en-US" dirty="0"/>
              <a:t>are commonly used in education </a:t>
            </a:r>
            <a:r>
              <a:rPr lang="en-US"/>
              <a:t>and </a:t>
            </a:r>
            <a:r>
              <a:rPr lang="en-US" smtClean="0"/>
              <a:t>psychology.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3"/>
          </a:xfrm>
        </p:spPr>
        <p:txBody>
          <a:bodyPr/>
          <a:lstStyle/>
          <a:p>
            <a:r>
              <a:rPr lang="en-US" dirty="0" smtClean="0"/>
              <a:t>Data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532"/>
            <a:ext cx="10515600" cy="5320146"/>
          </a:xfrm>
        </p:spPr>
        <p:txBody>
          <a:bodyPr>
            <a:normAutofit/>
          </a:bodyPr>
          <a:lstStyle/>
          <a:p>
            <a:r>
              <a:rPr lang="en-US" dirty="0" smtClean="0"/>
              <a:t>Millions of numerical data are gathered in businesses everyday. All such data should not be analyzed the same way statistically because the entities represented by the numbers are different.</a:t>
            </a:r>
          </a:p>
          <a:p>
            <a:r>
              <a:rPr lang="en-US" dirty="0" smtClean="0"/>
              <a:t>For this reason , the business researcher needs to know the level of data measurement represented by the numbers being analyzed.</a:t>
            </a:r>
          </a:p>
          <a:p>
            <a:r>
              <a:rPr lang="en-US" dirty="0" smtClean="0"/>
              <a:t>There are four common levels of data measurements, namely</a:t>
            </a:r>
          </a:p>
          <a:p>
            <a:endParaRPr lang="en-US" dirty="0"/>
          </a:p>
          <a:p>
            <a:r>
              <a:rPr lang="en-US" dirty="0" smtClean="0"/>
              <a:t>Nominal</a:t>
            </a:r>
          </a:p>
          <a:p>
            <a:r>
              <a:rPr lang="en-US" dirty="0" smtClean="0"/>
              <a:t>Ordinal</a:t>
            </a:r>
          </a:p>
          <a:p>
            <a:r>
              <a:rPr lang="en-US" dirty="0" smtClean="0"/>
              <a:t>Interval</a:t>
            </a:r>
          </a:p>
          <a:p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Nominal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5237018"/>
          </a:xfrm>
        </p:spPr>
        <p:txBody>
          <a:bodyPr/>
          <a:lstStyle/>
          <a:p>
            <a:r>
              <a:rPr lang="en-US" dirty="0" smtClean="0"/>
              <a:t>The lowest level of data measurement is Nominal level.  Numbers representing nominal level data  can be used only to classify or categorize. </a:t>
            </a:r>
          </a:p>
          <a:p>
            <a:r>
              <a:rPr lang="en-US" dirty="0" smtClean="0"/>
              <a:t>Employee Identification Numbers is an example of Nominal data.</a:t>
            </a:r>
          </a:p>
          <a:p>
            <a:r>
              <a:rPr lang="en-US" dirty="0" smtClean="0"/>
              <a:t>Many demographic questions in surveys result in data that are nominal because the questions are used to classify only. If we assign numbers 1, 2, 3 etc., these numbers should be only to use classify the respondents/items. The number 1 does not denote the top classification.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1020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Basic Statistical Methods</vt:lpstr>
      <vt:lpstr>Statistics</vt:lpstr>
      <vt:lpstr>Basic Statistical Concepts</vt:lpstr>
      <vt:lpstr>PowerPoint Presentation</vt:lpstr>
      <vt:lpstr>Parameter and Statistic</vt:lpstr>
      <vt:lpstr>Variables and Data</vt:lpstr>
      <vt:lpstr>Concept of measurement </vt:lpstr>
      <vt:lpstr>Data Measurement</vt:lpstr>
      <vt:lpstr>Nominal level</vt:lpstr>
      <vt:lpstr>Ordinal Level</vt:lpstr>
    </vt:vector>
  </TitlesOfParts>
  <Company>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Statistics</dc:title>
  <dc:creator>Administrator</dc:creator>
  <cp:lastModifiedBy>Mahesh</cp:lastModifiedBy>
  <cp:revision>23</cp:revision>
  <dcterms:created xsi:type="dcterms:W3CDTF">2018-08-05T05:32:10Z</dcterms:created>
  <dcterms:modified xsi:type="dcterms:W3CDTF">2020-11-02T09:46:26Z</dcterms:modified>
</cp:coreProperties>
</file>