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24C0F-3EDB-7EBA-DCFC-0524AE082030}" v="56" dt="2023-07-06T16:48:41.419"/>
    <p1510:client id="{B76B60E6-A12A-4558-A5B4-EEED748031F0}" v="261" dt="2023-07-06T12:34:13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ddha Pawar" userId="S::shraddha.pawar@bugendaitech.com::e9feda54-f1e6-40ea-8ea6-eb0248d1df0d" providerId="AD" clId="Web-{6BC24C0F-3EDB-7EBA-DCFC-0524AE082030}"/>
    <pc:docChg chg="addSld modSld">
      <pc:chgData name="Shraddha Pawar" userId="S::shraddha.pawar@bugendaitech.com::e9feda54-f1e6-40ea-8ea6-eb0248d1df0d" providerId="AD" clId="Web-{6BC24C0F-3EDB-7EBA-DCFC-0524AE082030}" dt="2023-07-06T16:48:41.419" v="66" actId="1076"/>
      <pc:docMkLst>
        <pc:docMk/>
      </pc:docMkLst>
      <pc:sldChg chg="addSp delSp modSp">
        <pc:chgData name="Shraddha Pawar" userId="S::shraddha.pawar@bugendaitech.com::e9feda54-f1e6-40ea-8ea6-eb0248d1df0d" providerId="AD" clId="Web-{6BC24C0F-3EDB-7EBA-DCFC-0524AE082030}" dt="2023-07-06T16:48:41.419" v="66" actId="1076"/>
        <pc:sldMkLst>
          <pc:docMk/>
          <pc:sldMk cId="893352612" sldId="257"/>
        </pc:sldMkLst>
        <pc:spChg chg="mod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4" creationId="{79765C23-22C3-EDB2-1C29-C0C3088E0D64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10" creationId="{A6EF5A53-0A64-4CA5-B9C7-1CB97CB5CF1C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12" creationId="{34ABFBEA-4EB0-4D02-A2C0-1733CD3D6F12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14" creationId="{19E083F6-57F4-487B-A766-EA0462B1EED8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16" creationId="{987A0FBA-CC04-4256-A8EB-BB3C543E989C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18" creationId="{C75CD783-E708-4711-B23C-5B7B72A3D8F0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20" creationId="{E633B38B-B87A-4288-A20F-0223A6C27A5A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25" creationId="{A6EF5A53-0A64-4CA5-B9C7-1CB97CB5CF1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27" creationId="{34ABFBEA-4EB0-4D02-A2C0-1733CD3D6F12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29" creationId="{19E083F6-57F4-487B-A766-EA0462B1EED8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31" creationId="{987A0FBA-CC04-4256-A8EB-BB3C543E989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33" creationId="{C75CD783-E708-4711-B23C-5B7B72A3D8F0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8:12.528" v="64"/>
          <ac:spMkLst>
            <pc:docMk/>
            <pc:sldMk cId="893352612" sldId="257"/>
            <ac:spMk id="35" creationId="{E633B38B-B87A-4288-A20F-0223A6C27A5A}"/>
          </ac:spMkLst>
        </pc:spChg>
        <pc:picChg chg="mod">
          <ac:chgData name="Shraddha Pawar" userId="S::shraddha.pawar@bugendaitech.com::e9feda54-f1e6-40ea-8ea6-eb0248d1df0d" providerId="AD" clId="Web-{6BC24C0F-3EDB-7EBA-DCFC-0524AE082030}" dt="2023-07-06T16:48:41.419" v="66" actId="1076"/>
          <ac:picMkLst>
            <pc:docMk/>
            <pc:sldMk cId="893352612" sldId="257"/>
            <ac:picMk id="5" creationId="{8FED12F4-1F69-B1D2-4203-C4E26926C437}"/>
          </ac:picMkLst>
        </pc:picChg>
      </pc:sldChg>
      <pc:sldChg chg="addSp delSp modSp">
        <pc:chgData name="Shraddha Pawar" userId="S::shraddha.pawar@bugendaitech.com::e9feda54-f1e6-40ea-8ea6-eb0248d1df0d" providerId="AD" clId="Web-{6BC24C0F-3EDB-7EBA-DCFC-0524AE082030}" dt="2023-07-06T16:45:20.744" v="46"/>
        <pc:sldMkLst>
          <pc:docMk/>
          <pc:sldMk cId="510308629" sldId="258"/>
        </pc:sldMkLst>
        <pc:spChg chg="mod ord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2" creationId="{1F7C3156-3217-E6CE-F95C-19C626A4B391}"/>
          </ac:spMkLst>
        </pc:spChg>
        <pc:spChg chg="mod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4" creationId="{A46AF654-6286-91A9-100F-CE879FD635E5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10" creationId="{A6EF5A53-0A64-4CA5-B9C7-1CB97CB5CF1C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12" creationId="{34ABFBEA-4EB0-4D02-A2C0-1733CD3D6F12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14" creationId="{19E083F6-57F4-487B-A766-EA0462B1EED8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16" creationId="{7A18C9FB-EC4C-4DAE-8F7D-C6E5AF607958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18" creationId="{8C3ED992-EB89-4C2F-8A9A-947E91BC61F8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20" creationId="{55F5D1E8-E605-4EFC-8912-6E191F84FE26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25" creationId="{A6EF5A53-0A64-4CA5-B9C7-1CB97CB5CF1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27" creationId="{34ABFBEA-4EB0-4D02-A2C0-1733CD3D6F12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29" creationId="{19E083F6-57F4-487B-A766-EA0462B1EED8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31" creationId="{987A0FBA-CC04-4256-A8EB-BB3C543E989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33" creationId="{3D065C6D-EB42-400B-99C4-D0ACE936F6C3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5:20.744" v="46"/>
          <ac:spMkLst>
            <pc:docMk/>
            <pc:sldMk cId="510308629" sldId="258"/>
            <ac:spMk id="35" creationId="{3362A0EA-3E81-4464-94B8-70BE5870EDC0}"/>
          </ac:spMkLst>
        </pc:spChg>
        <pc:picChg chg="mod">
          <ac:chgData name="Shraddha Pawar" userId="S::shraddha.pawar@bugendaitech.com::e9feda54-f1e6-40ea-8ea6-eb0248d1df0d" providerId="AD" clId="Web-{6BC24C0F-3EDB-7EBA-DCFC-0524AE082030}" dt="2023-07-06T16:45:20.744" v="46"/>
          <ac:picMkLst>
            <pc:docMk/>
            <pc:sldMk cId="510308629" sldId="258"/>
            <ac:picMk id="5" creationId="{FF8E9919-56A4-73D7-4DF8-1CD78E0C83A8}"/>
          </ac:picMkLst>
        </pc:picChg>
      </pc:sldChg>
      <pc:sldChg chg="addSp delSp modSp">
        <pc:chgData name="Shraddha Pawar" userId="S::shraddha.pawar@bugendaitech.com::e9feda54-f1e6-40ea-8ea6-eb0248d1df0d" providerId="AD" clId="Web-{6BC24C0F-3EDB-7EBA-DCFC-0524AE082030}" dt="2023-07-06T16:46:12.401" v="52" actId="1076"/>
        <pc:sldMkLst>
          <pc:docMk/>
          <pc:sldMk cId="1933870571" sldId="259"/>
        </pc:sldMkLst>
        <pc:spChg chg="mod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4" creationId="{FF2EB6D3-0A5C-967E-161D-DA9346885E6D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10" creationId="{A6EF5A53-0A64-4CA5-B9C7-1CB97CB5CF1C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12" creationId="{34ABFBEA-4EB0-4D02-A2C0-1733CD3D6F12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14" creationId="{19E083F6-57F4-487B-A766-EA0462B1EED8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16" creationId="{987A0FBA-CC04-4256-A8EB-BB3C543E989C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18" creationId="{C75CD783-E708-4711-B23C-5B7B72A3D8F0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20" creationId="{E633B38B-B87A-4288-A20F-0223A6C27A5A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25" creationId="{A6EF5A53-0A64-4CA5-B9C7-1CB97CB5CF1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27" creationId="{34ABFBEA-4EB0-4D02-A2C0-1733CD3D6F12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29" creationId="{19E083F6-57F4-487B-A766-EA0462B1EED8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31" creationId="{987A0FBA-CC04-4256-A8EB-BB3C543E989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33" creationId="{C75CD783-E708-4711-B23C-5B7B72A3D8F0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04.932" v="50"/>
          <ac:spMkLst>
            <pc:docMk/>
            <pc:sldMk cId="1933870571" sldId="259"/>
            <ac:spMk id="35" creationId="{E633B38B-B87A-4288-A20F-0223A6C27A5A}"/>
          </ac:spMkLst>
        </pc:spChg>
        <pc:picChg chg="mod">
          <ac:chgData name="Shraddha Pawar" userId="S::shraddha.pawar@bugendaitech.com::e9feda54-f1e6-40ea-8ea6-eb0248d1df0d" providerId="AD" clId="Web-{6BC24C0F-3EDB-7EBA-DCFC-0524AE082030}" dt="2023-07-06T16:46:12.401" v="52" actId="1076"/>
          <ac:picMkLst>
            <pc:docMk/>
            <pc:sldMk cId="1933870571" sldId="259"/>
            <ac:picMk id="5" creationId="{EB3AE3BB-57D9-97E2-5105-4AB94066F935}"/>
          </ac:picMkLst>
        </pc:picChg>
      </pc:sldChg>
      <pc:sldChg chg="addSp delSp modSp addAnim">
        <pc:chgData name="Shraddha Pawar" userId="S::shraddha.pawar@bugendaitech.com::e9feda54-f1e6-40ea-8ea6-eb0248d1df0d" providerId="AD" clId="Web-{6BC24C0F-3EDB-7EBA-DCFC-0524AE082030}" dt="2023-07-06T16:47:36.512" v="63"/>
        <pc:sldMkLst>
          <pc:docMk/>
          <pc:sldMk cId="4180501438" sldId="261"/>
        </pc:sldMkLst>
        <pc:spChg chg="mod ord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2" creationId="{0700D1E2-0785-0018-A3C7-098665117A4F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7" creationId="{A6EF5A53-0A64-4CA5-B9C7-1CB97CB5CF1C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9" creationId="{34ABFBEA-4EB0-4D02-A2C0-1733CD3D6F12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11" creationId="{19E083F6-57F4-487B-A766-EA0462B1EED8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13" creationId="{7A18C9FB-EC4C-4DAE-8F7D-C6E5AF607958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15" creationId="{5832FD91-6E45-4C1D-B22F-1CC8B92A2319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17" creationId="{55F5D1E8-E605-4EFC-8912-6E191F84FE26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22" creationId="{A6EF5A53-0A64-4CA5-B9C7-1CB97CB5CF1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24" creationId="{34ABFBEA-4EB0-4D02-A2C0-1733CD3D6F12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26" creationId="{19E083F6-57F4-487B-A766-EA0462B1EED8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28" creationId="{7A18C9FB-EC4C-4DAE-8F7D-C6E5AF607958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7:36.512" v="62"/>
          <ac:spMkLst>
            <pc:docMk/>
            <pc:sldMk cId="4180501438" sldId="261"/>
            <ac:spMk id="30" creationId="{1A0F8916-44ED-4BA2-B4A8-BFF92E4B49BE}"/>
          </ac:spMkLst>
        </pc:spChg>
        <pc:picChg chg="add mod">
          <ac:chgData name="Shraddha Pawar" userId="S::shraddha.pawar@bugendaitech.com::e9feda54-f1e6-40ea-8ea6-eb0248d1df0d" providerId="AD" clId="Web-{6BC24C0F-3EDB-7EBA-DCFC-0524AE082030}" dt="2023-07-06T16:47:36.512" v="62"/>
          <ac:picMkLst>
            <pc:docMk/>
            <pc:sldMk cId="4180501438" sldId="261"/>
            <ac:picMk id="3" creationId="{296DF394-AA49-4C53-C804-E889724BDE9B}"/>
          </ac:picMkLst>
        </pc:picChg>
      </pc:sldChg>
      <pc:sldChg chg="addSp delSp modSp mod setBg">
        <pc:chgData name="Shraddha Pawar" userId="S::shraddha.pawar@bugendaitech.com::e9feda54-f1e6-40ea-8ea6-eb0248d1df0d" providerId="AD" clId="Web-{6BC24C0F-3EDB-7EBA-DCFC-0524AE082030}" dt="2023-07-06T16:46:58.167" v="60" actId="1076"/>
        <pc:sldMkLst>
          <pc:docMk/>
          <pc:sldMk cId="199473200" sldId="262"/>
        </pc:sldMkLst>
        <pc:spChg chg="mod ord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2" creationId="{BDB9CEF5-E23B-67CC-A8A4-77B755D56911}"/>
          </ac:spMkLst>
        </pc:spChg>
        <pc:spChg chg="mod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4" creationId="{9DB065BB-CD93-FB4A-19E0-17995A88848F}"/>
          </ac:spMkLst>
        </pc:spChg>
        <pc:spChg chg="add del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10" creationId="{A6EF5A53-0A64-4CA5-B9C7-1CB97CB5CF1C}"/>
          </ac:spMkLst>
        </pc:spChg>
        <pc:spChg chg="add del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12" creationId="{34ABFBEA-4EB0-4D02-A2C0-1733CD3D6F12}"/>
          </ac:spMkLst>
        </pc:spChg>
        <pc:spChg chg="add del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14" creationId="{19E083F6-57F4-487B-A766-EA0462B1EED8}"/>
          </ac:spMkLst>
        </pc:spChg>
        <pc:spChg chg="add del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16" creationId="{7A18C9FB-EC4C-4DAE-8F7D-C6E5AF607958}"/>
          </ac:spMkLst>
        </pc:spChg>
        <pc:spChg chg="add del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18" creationId="{8C3ED992-EB89-4C2F-8A9A-947E91BC61F8}"/>
          </ac:spMkLst>
        </pc:spChg>
        <pc:spChg chg="add del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20" creationId="{55F5D1E8-E605-4EFC-8912-6E191F84FE26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25" creationId="{A6EF5A53-0A64-4CA5-B9C7-1CB97CB5CF1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27" creationId="{34ABFBEA-4EB0-4D02-A2C0-1733CD3D6F12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29" creationId="{19E083F6-57F4-487B-A766-EA0462B1EED8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31" creationId="{987A0FBA-CC04-4256-A8EB-BB3C543E989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33" creationId="{3D065C6D-EB42-400B-99C4-D0ACE936F6C3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46:51.870" v="59"/>
          <ac:spMkLst>
            <pc:docMk/>
            <pc:sldMk cId="199473200" sldId="262"/>
            <ac:spMk id="35" creationId="{3362A0EA-3E81-4464-94B8-70BE5870EDC0}"/>
          </ac:spMkLst>
        </pc:spChg>
        <pc:picChg chg="mod ord">
          <ac:chgData name="Shraddha Pawar" userId="S::shraddha.pawar@bugendaitech.com::e9feda54-f1e6-40ea-8ea6-eb0248d1df0d" providerId="AD" clId="Web-{6BC24C0F-3EDB-7EBA-DCFC-0524AE082030}" dt="2023-07-06T16:46:58.167" v="60" actId="1076"/>
          <ac:picMkLst>
            <pc:docMk/>
            <pc:sldMk cId="199473200" sldId="262"/>
            <ac:picMk id="5" creationId="{64C58505-C162-A802-01EE-4A4160709B7D}"/>
          </ac:picMkLst>
        </pc:picChg>
      </pc:sldChg>
      <pc:sldChg chg="addSp delSp modSp new mod setBg modClrScheme chgLayout">
        <pc:chgData name="Shraddha Pawar" userId="S::shraddha.pawar@bugendaitech.com::e9feda54-f1e6-40ea-8ea6-eb0248d1df0d" providerId="AD" clId="Web-{6BC24C0F-3EDB-7EBA-DCFC-0524AE082030}" dt="2023-07-06T16:22:34.166" v="35"/>
        <pc:sldMkLst>
          <pc:docMk/>
          <pc:sldMk cId="2516659236" sldId="263"/>
        </pc:sldMkLst>
        <pc:spChg chg="mod ord">
          <ac:chgData name="Shraddha Pawar" userId="S::shraddha.pawar@bugendaitech.com::e9feda54-f1e6-40ea-8ea6-eb0248d1df0d" providerId="AD" clId="Web-{6BC24C0F-3EDB-7EBA-DCFC-0524AE082030}" dt="2023-07-06T16:20:41.664" v="27"/>
          <ac:spMkLst>
            <pc:docMk/>
            <pc:sldMk cId="2516659236" sldId="263"/>
            <ac:spMk id="2" creationId="{8E5B53C9-7059-D666-B3E9-B5F7CE4FF64A}"/>
          </ac:spMkLst>
        </pc:spChg>
        <pc:spChg chg="mod ord">
          <ac:chgData name="Shraddha Pawar" userId="S::shraddha.pawar@bugendaitech.com::e9feda54-f1e6-40ea-8ea6-eb0248d1df0d" providerId="AD" clId="Web-{6BC24C0F-3EDB-7EBA-DCFC-0524AE082030}" dt="2023-07-06T16:20:41.664" v="27"/>
          <ac:spMkLst>
            <pc:docMk/>
            <pc:sldMk cId="2516659236" sldId="263"/>
            <ac:spMk id="3" creationId="{361D581E-2B4A-7A43-D3C7-00118D4351E1}"/>
          </ac:spMkLst>
        </pc:spChg>
        <pc:spChg chg="del">
          <ac:chgData name="Shraddha Pawar" userId="S::shraddha.pawar@bugendaitech.com::e9feda54-f1e6-40ea-8ea6-eb0248d1df0d" providerId="AD" clId="Web-{6BC24C0F-3EDB-7EBA-DCFC-0524AE082030}" dt="2023-07-06T16:19:15.772" v="11"/>
          <ac:spMkLst>
            <pc:docMk/>
            <pc:sldMk cId="2516659236" sldId="263"/>
            <ac:spMk id="4" creationId="{5046BFA7-1A00-A9D3-3DAF-47899582E36D}"/>
          </ac:spMkLst>
        </pc:spChg>
        <pc:spChg chg="add del mod">
          <ac:chgData name="Shraddha Pawar" userId="S::shraddha.pawar@bugendaitech.com::e9feda54-f1e6-40ea-8ea6-eb0248d1df0d" providerId="AD" clId="Web-{6BC24C0F-3EDB-7EBA-DCFC-0524AE082030}" dt="2023-07-06T16:22:34.166" v="35"/>
          <ac:spMkLst>
            <pc:docMk/>
            <pc:sldMk cId="2516659236" sldId="263"/>
            <ac:spMk id="7" creationId="{55BA8A22-F18E-20F6-D19E-6203FAE6910E}"/>
          </ac:spMkLst>
        </pc:spChg>
        <pc:spChg chg="add del">
          <ac:chgData name="Shraddha Pawar" userId="S::shraddha.pawar@bugendaitech.com::e9feda54-f1e6-40ea-8ea6-eb0248d1df0d" providerId="AD" clId="Web-{6BC24C0F-3EDB-7EBA-DCFC-0524AE082030}" dt="2023-07-06T16:22:06.181" v="34"/>
          <ac:spMkLst>
            <pc:docMk/>
            <pc:sldMk cId="2516659236" sldId="263"/>
            <ac:spMk id="9" creationId="{987A0FBA-CC04-4256-A8EB-BB3C543E989C}"/>
          </ac:spMkLst>
        </pc:spChg>
        <pc:spChg chg="add del">
          <ac:chgData name="Shraddha Pawar" userId="S::shraddha.pawar@bugendaitech.com::e9feda54-f1e6-40ea-8ea6-eb0248d1df0d" providerId="AD" clId="Web-{6BC24C0F-3EDB-7EBA-DCFC-0524AE082030}" dt="2023-07-06T16:22:06.181" v="34"/>
          <ac:spMkLst>
            <pc:docMk/>
            <pc:sldMk cId="2516659236" sldId="263"/>
            <ac:spMk id="11" creationId="{E633B38B-B87A-4288-A20F-0223A6C27A5A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22:06.181" v="34"/>
          <ac:spMkLst>
            <pc:docMk/>
            <pc:sldMk cId="2516659236" sldId="263"/>
            <ac:spMk id="16" creationId="{987A0FBA-CC04-4256-A8EB-BB3C543E989C}"/>
          </ac:spMkLst>
        </pc:spChg>
        <pc:spChg chg="add">
          <ac:chgData name="Shraddha Pawar" userId="S::shraddha.pawar@bugendaitech.com::e9feda54-f1e6-40ea-8ea6-eb0248d1df0d" providerId="AD" clId="Web-{6BC24C0F-3EDB-7EBA-DCFC-0524AE082030}" dt="2023-07-06T16:22:06.181" v="34"/>
          <ac:spMkLst>
            <pc:docMk/>
            <pc:sldMk cId="2516659236" sldId="263"/>
            <ac:spMk id="18" creationId="{E633B38B-B87A-4288-A20F-0223A6C27A5A}"/>
          </ac:spMkLst>
        </pc:spChg>
        <pc:picChg chg="add del">
          <ac:chgData name="Shraddha Pawar" userId="S::shraddha.pawar@bugendaitech.com::e9feda54-f1e6-40ea-8ea6-eb0248d1df0d" providerId="AD" clId="Web-{6BC24C0F-3EDB-7EBA-DCFC-0524AE082030}" dt="2023-07-06T16:21:54.837" v="33"/>
          <ac:picMkLst>
            <pc:docMk/>
            <pc:sldMk cId="2516659236" sldId="263"/>
            <ac:picMk id="5" creationId="{E8BD2898-971B-814D-F176-27D849BCF23E}"/>
          </ac:picMkLst>
        </pc:picChg>
        <pc:picChg chg="add mod ord">
          <ac:chgData name="Shraddha Pawar" userId="S::shraddha.pawar@bugendaitech.com::e9feda54-f1e6-40ea-8ea6-eb0248d1df0d" providerId="AD" clId="Web-{6BC24C0F-3EDB-7EBA-DCFC-0524AE082030}" dt="2023-07-06T16:22:06.181" v="34"/>
          <ac:picMkLst>
            <pc:docMk/>
            <pc:sldMk cId="2516659236" sldId="263"/>
            <ac:picMk id="6" creationId="{E96B9615-531B-01A5-19AA-8824A9A57971}"/>
          </ac:picMkLst>
        </pc:picChg>
      </pc:sldChg>
    </pc:docChg>
  </pc:docChgLst>
  <pc:docChgLst>
    <pc:chgData name="Shraddha Pawar" userId="S::shraddha.pawar@bugendaitech.com::e9feda54-f1e6-40ea-8ea6-eb0248d1df0d" providerId="AD" clId="Web-{B76B60E6-A12A-4558-A5B4-EEED748031F0}"/>
    <pc:docChg chg="addSld delSld modSld addMainMaster delMainMaster">
      <pc:chgData name="Shraddha Pawar" userId="S::shraddha.pawar@bugendaitech.com::e9feda54-f1e6-40ea-8ea6-eb0248d1df0d" providerId="AD" clId="Web-{B76B60E6-A12A-4558-A5B4-EEED748031F0}" dt="2023-07-06T12:34:13.480" v="254" actId="20577"/>
      <pc:docMkLst>
        <pc:docMk/>
      </pc:docMkLst>
      <pc:sldChg chg="addSp modSp mod setBg modClrScheme addAnim chgLayout">
        <pc:chgData name="Shraddha Pawar" userId="S::shraddha.pawar@bugendaitech.com::e9feda54-f1e6-40ea-8ea6-eb0248d1df0d" providerId="AD" clId="Web-{B76B60E6-A12A-4558-A5B4-EEED748031F0}" dt="2023-07-06T12:11:53.776" v="24"/>
        <pc:sldMkLst>
          <pc:docMk/>
          <pc:sldMk cId="109857222" sldId="256"/>
        </pc:sldMkLst>
        <pc:spChg chg="mod ord">
          <ac:chgData name="Shraddha Pawar" userId="S::shraddha.pawar@bugendaitech.com::e9feda54-f1e6-40ea-8ea6-eb0248d1df0d" providerId="AD" clId="Web-{B76B60E6-A12A-4558-A5B4-EEED748031F0}" dt="2023-07-06T12:11:53.729" v="2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raddha Pawar" userId="S::shraddha.pawar@bugendaitech.com::e9feda54-f1e6-40ea-8ea6-eb0248d1df0d" providerId="AD" clId="Web-{B76B60E6-A12A-4558-A5B4-EEED748031F0}" dt="2023-07-06T12:11:53.729" v="2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1:53.729" v="22"/>
          <ac:spMkLst>
            <pc:docMk/>
            <pc:sldMk cId="109857222" sldId="256"/>
            <ac:spMk id="9" creationId="{7A18C9FB-EC4C-4DAE-8F7D-C6E5AF607958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1:53.729" v="22"/>
          <ac:spMkLst>
            <pc:docMk/>
            <pc:sldMk cId="109857222" sldId="256"/>
            <ac:spMk id="11" creationId="{B47A9921-6509-49C2-BEBF-924F28066091}"/>
          </ac:spMkLst>
        </pc:spChg>
        <pc:picChg chg="add">
          <ac:chgData name="Shraddha Pawar" userId="S::shraddha.pawar@bugendaitech.com::e9feda54-f1e6-40ea-8ea6-eb0248d1df0d" providerId="AD" clId="Web-{B76B60E6-A12A-4558-A5B4-EEED748031F0}" dt="2023-07-06T12:11:53.729" v="22"/>
          <ac:picMkLst>
            <pc:docMk/>
            <pc:sldMk cId="109857222" sldId="256"/>
            <ac:picMk id="4" creationId="{854AAF7F-AF7D-345F-5FDA-3C04C4D8700E}"/>
          </ac:picMkLst>
        </pc:picChg>
      </pc:sldChg>
      <pc:sldChg chg="addSp delSp modSp new mod setBg modClrScheme chgLayout">
        <pc:chgData name="Shraddha Pawar" userId="S::shraddha.pawar@bugendaitech.com::e9feda54-f1e6-40ea-8ea6-eb0248d1df0d" providerId="AD" clId="Web-{B76B60E6-A12A-4558-A5B4-EEED748031F0}" dt="2023-07-06T12:18:32.337" v="82" actId="1076"/>
        <pc:sldMkLst>
          <pc:docMk/>
          <pc:sldMk cId="893352612" sldId="257"/>
        </pc:sldMkLst>
        <pc:spChg chg="mod ord">
          <ac:chgData name="Shraddha Pawar" userId="S::shraddha.pawar@bugendaitech.com::e9feda54-f1e6-40ea-8ea6-eb0248d1df0d" providerId="AD" clId="Web-{B76B60E6-A12A-4558-A5B4-EEED748031F0}" dt="2023-07-06T12:18:24.306" v="80"/>
          <ac:spMkLst>
            <pc:docMk/>
            <pc:sldMk cId="893352612" sldId="257"/>
            <ac:spMk id="2" creationId="{38CF1FEE-9B5F-1E7E-FF43-49B09CC8D821}"/>
          </ac:spMkLst>
        </pc:spChg>
        <pc:spChg chg="del mod ord">
          <ac:chgData name="Shraddha Pawar" userId="S::shraddha.pawar@bugendaitech.com::e9feda54-f1e6-40ea-8ea6-eb0248d1df0d" providerId="AD" clId="Web-{B76B60E6-A12A-4558-A5B4-EEED748031F0}" dt="2023-07-06T12:13:24.248" v="40"/>
          <ac:spMkLst>
            <pc:docMk/>
            <pc:sldMk cId="893352612" sldId="257"/>
            <ac:spMk id="3" creationId="{031DD28A-B08F-842F-49A8-F0554615BDDE}"/>
          </ac:spMkLst>
        </pc:spChg>
        <pc:spChg chg="add mod ord">
          <ac:chgData name="Shraddha Pawar" userId="S::shraddha.pawar@bugendaitech.com::e9feda54-f1e6-40ea-8ea6-eb0248d1df0d" providerId="AD" clId="Web-{B76B60E6-A12A-4558-A5B4-EEED748031F0}" dt="2023-07-06T12:18:24.306" v="80"/>
          <ac:spMkLst>
            <pc:docMk/>
            <pc:sldMk cId="893352612" sldId="257"/>
            <ac:spMk id="4" creationId="{79765C23-22C3-EDB2-1C29-C0C3088E0D64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8:24.306" v="80"/>
          <ac:spMkLst>
            <pc:docMk/>
            <pc:sldMk cId="893352612" sldId="257"/>
            <ac:spMk id="10" creationId="{A6EF5A53-0A64-4CA5-B9C7-1CB97CB5CF1C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8:24.306" v="80"/>
          <ac:spMkLst>
            <pc:docMk/>
            <pc:sldMk cId="893352612" sldId="257"/>
            <ac:spMk id="12" creationId="{34ABFBEA-4EB0-4D02-A2C0-1733CD3D6F12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8:24.306" v="80"/>
          <ac:spMkLst>
            <pc:docMk/>
            <pc:sldMk cId="893352612" sldId="257"/>
            <ac:spMk id="14" creationId="{19E083F6-57F4-487B-A766-EA0462B1EED8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8:24.306" v="80"/>
          <ac:spMkLst>
            <pc:docMk/>
            <pc:sldMk cId="893352612" sldId="257"/>
            <ac:spMk id="16" creationId="{987A0FBA-CC04-4256-A8EB-BB3C543E989C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8:24.306" v="80"/>
          <ac:spMkLst>
            <pc:docMk/>
            <pc:sldMk cId="893352612" sldId="257"/>
            <ac:spMk id="18" creationId="{C75CD783-E708-4711-B23C-5B7B72A3D8F0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8:24.306" v="80"/>
          <ac:spMkLst>
            <pc:docMk/>
            <pc:sldMk cId="893352612" sldId="257"/>
            <ac:spMk id="20" creationId="{E633B38B-B87A-4288-A20F-0223A6C27A5A}"/>
          </ac:spMkLst>
        </pc:spChg>
        <pc:picChg chg="add mod ord modCrop">
          <ac:chgData name="Shraddha Pawar" userId="S::shraddha.pawar@bugendaitech.com::e9feda54-f1e6-40ea-8ea6-eb0248d1df0d" providerId="AD" clId="Web-{B76B60E6-A12A-4558-A5B4-EEED748031F0}" dt="2023-07-06T12:18:32.337" v="82" actId="1076"/>
          <ac:picMkLst>
            <pc:docMk/>
            <pc:sldMk cId="893352612" sldId="257"/>
            <ac:picMk id="5" creationId="{8FED12F4-1F69-B1D2-4203-C4E26926C437}"/>
          </ac:picMkLst>
        </pc:picChg>
      </pc:sldChg>
      <pc:sldChg chg="addSp delSp modSp new mod setBg">
        <pc:chgData name="Shraddha Pawar" userId="S::shraddha.pawar@bugendaitech.com::e9feda54-f1e6-40ea-8ea6-eb0248d1df0d" providerId="AD" clId="Web-{B76B60E6-A12A-4558-A5B4-EEED748031F0}" dt="2023-07-06T12:24:28.944" v="220" actId="20577"/>
        <pc:sldMkLst>
          <pc:docMk/>
          <pc:sldMk cId="510308629" sldId="258"/>
        </pc:sldMkLst>
        <pc:spChg chg="mod">
          <ac:chgData name="Shraddha Pawar" userId="S::shraddha.pawar@bugendaitech.com::e9feda54-f1e6-40ea-8ea6-eb0248d1df0d" providerId="AD" clId="Web-{B76B60E6-A12A-4558-A5B4-EEED748031F0}" dt="2023-07-06T12:17:50.601" v="76"/>
          <ac:spMkLst>
            <pc:docMk/>
            <pc:sldMk cId="510308629" sldId="258"/>
            <ac:spMk id="2" creationId="{1F7C3156-3217-E6CE-F95C-19C626A4B391}"/>
          </ac:spMkLst>
        </pc:spChg>
        <pc:spChg chg="del">
          <ac:chgData name="Shraddha Pawar" userId="S::shraddha.pawar@bugendaitech.com::e9feda54-f1e6-40ea-8ea6-eb0248d1df0d" providerId="AD" clId="Web-{B76B60E6-A12A-4558-A5B4-EEED748031F0}" dt="2023-07-06T12:17:41.663" v="75"/>
          <ac:spMkLst>
            <pc:docMk/>
            <pc:sldMk cId="510308629" sldId="258"/>
            <ac:spMk id="3" creationId="{B50A6068-429E-972F-DEFD-996D9B586DA1}"/>
          </ac:spMkLst>
        </pc:spChg>
        <pc:spChg chg="mod">
          <ac:chgData name="Shraddha Pawar" userId="S::shraddha.pawar@bugendaitech.com::e9feda54-f1e6-40ea-8ea6-eb0248d1df0d" providerId="AD" clId="Web-{B76B60E6-A12A-4558-A5B4-EEED748031F0}" dt="2023-07-06T12:24:28.944" v="220" actId="20577"/>
          <ac:spMkLst>
            <pc:docMk/>
            <pc:sldMk cId="510308629" sldId="258"/>
            <ac:spMk id="4" creationId="{A46AF654-6286-91A9-100F-CE879FD635E5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7:50.601" v="76"/>
          <ac:spMkLst>
            <pc:docMk/>
            <pc:sldMk cId="510308629" sldId="258"/>
            <ac:spMk id="10" creationId="{A6EF5A53-0A64-4CA5-B9C7-1CB97CB5CF1C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7:50.601" v="76"/>
          <ac:spMkLst>
            <pc:docMk/>
            <pc:sldMk cId="510308629" sldId="258"/>
            <ac:spMk id="12" creationId="{34ABFBEA-4EB0-4D02-A2C0-1733CD3D6F12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7:50.601" v="76"/>
          <ac:spMkLst>
            <pc:docMk/>
            <pc:sldMk cId="510308629" sldId="258"/>
            <ac:spMk id="14" creationId="{19E083F6-57F4-487B-A766-EA0462B1EED8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7:50.601" v="76"/>
          <ac:spMkLst>
            <pc:docMk/>
            <pc:sldMk cId="510308629" sldId="258"/>
            <ac:spMk id="16" creationId="{7A18C9FB-EC4C-4DAE-8F7D-C6E5AF607958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7:50.601" v="76"/>
          <ac:spMkLst>
            <pc:docMk/>
            <pc:sldMk cId="510308629" sldId="258"/>
            <ac:spMk id="18" creationId="{8C3ED992-EB89-4C2F-8A9A-947E91BC61F8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17:50.601" v="76"/>
          <ac:spMkLst>
            <pc:docMk/>
            <pc:sldMk cId="510308629" sldId="258"/>
            <ac:spMk id="20" creationId="{55F5D1E8-E605-4EFC-8912-6E191F84FE26}"/>
          </ac:spMkLst>
        </pc:spChg>
        <pc:picChg chg="add mod ord modCrop">
          <ac:chgData name="Shraddha Pawar" userId="S::shraddha.pawar@bugendaitech.com::e9feda54-f1e6-40ea-8ea6-eb0248d1df0d" providerId="AD" clId="Web-{B76B60E6-A12A-4558-A5B4-EEED748031F0}" dt="2023-07-06T12:18:11.289" v="79"/>
          <ac:picMkLst>
            <pc:docMk/>
            <pc:sldMk cId="510308629" sldId="258"/>
            <ac:picMk id="5" creationId="{FF8E9919-56A4-73D7-4DF8-1CD78E0C83A8}"/>
          </ac:picMkLst>
        </pc:picChg>
      </pc:sldChg>
      <pc:sldChg chg="addSp delSp modSp new mod setBg">
        <pc:chgData name="Shraddha Pawar" userId="S::shraddha.pawar@bugendaitech.com::e9feda54-f1e6-40ea-8ea6-eb0248d1df0d" providerId="AD" clId="Web-{B76B60E6-A12A-4558-A5B4-EEED748031F0}" dt="2023-07-06T12:22:42.096" v="204"/>
        <pc:sldMkLst>
          <pc:docMk/>
          <pc:sldMk cId="1933870571" sldId="259"/>
        </pc:sldMkLst>
        <pc:spChg chg="mod ord">
          <ac:chgData name="Shraddha Pawar" userId="S::shraddha.pawar@bugendaitech.com::e9feda54-f1e6-40ea-8ea6-eb0248d1df0d" providerId="AD" clId="Web-{B76B60E6-A12A-4558-A5B4-EEED748031F0}" dt="2023-07-06T12:22:42.096" v="204"/>
          <ac:spMkLst>
            <pc:docMk/>
            <pc:sldMk cId="1933870571" sldId="259"/>
            <ac:spMk id="2" creationId="{26585AD7-E8BA-3F0F-4383-B539AA22F8A7}"/>
          </ac:spMkLst>
        </pc:spChg>
        <pc:spChg chg="del">
          <ac:chgData name="Shraddha Pawar" userId="S::shraddha.pawar@bugendaitech.com::e9feda54-f1e6-40ea-8ea6-eb0248d1df0d" providerId="AD" clId="Web-{B76B60E6-A12A-4558-A5B4-EEED748031F0}" dt="2023-07-06T12:19:44.355" v="91"/>
          <ac:spMkLst>
            <pc:docMk/>
            <pc:sldMk cId="1933870571" sldId="259"/>
            <ac:spMk id="3" creationId="{CCEE21DA-1442-3D3B-87CA-67CDF76600AB}"/>
          </ac:spMkLst>
        </pc:spChg>
        <pc:spChg chg="mod">
          <ac:chgData name="Shraddha Pawar" userId="S::shraddha.pawar@bugendaitech.com::e9feda54-f1e6-40ea-8ea6-eb0248d1df0d" providerId="AD" clId="Web-{B76B60E6-A12A-4558-A5B4-EEED748031F0}" dt="2023-07-06T12:22:42.096" v="204"/>
          <ac:spMkLst>
            <pc:docMk/>
            <pc:sldMk cId="1933870571" sldId="259"/>
            <ac:spMk id="4" creationId="{FF2EB6D3-0A5C-967E-161D-DA9346885E6D}"/>
          </ac:spMkLst>
        </pc:spChg>
        <pc:spChg chg="add del mod">
          <ac:chgData name="Shraddha Pawar" userId="S::shraddha.pawar@bugendaitech.com::e9feda54-f1e6-40ea-8ea6-eb0248d1df0d" providerId="AD" clId="Web-{B76B60E6-A12A-4558-A5B4-EEED748031F0}" dt="2023-07-06T12:20:05.575" v="95"/>
          <ac:spMkLst>
            <pc:docMk/>
            <pc:sldMk cId="1933870571" sldId="259"/>
            <ac:spMk id="7" creationId="{9B5B498E-065D-2278-F4B0-44FB98F2CD31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2:42.096" v="204"/>
          <ac:spMkLst>
            <pc:docMk/>
            <pc:sldMk cId="1933870571" sldId="259"/>
            <ac:spMk id="10" creationId="{A6EF5A53-0A64-4CA5-B9C7-1CB97CB5CF1C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2:42.096" v="204"/>
          <ac:spMkLst>
            <pc:docMk/>
            <pc:sldMk cId="1933870571" sldId="259"/>
            <ac:spMk id="12" creationId="{34ABFBEA-4EB0-4D02-A2C0-1733CD3D6F12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2:42.096" v="204"/>
          <ac:spMkLst>
            <pc:docMk/>
            <pc:sldMk cId="1933870571" sldId="259"/>
            <ac:spMk id="14" creationId="{19E083F6-57F4-487B-A766-EA0462B1EED8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2:42.096" v="204"/>
          <ac:spMkLst>
            <pc:docMk/>
            <pc:sldMk cId="1933870571" sldId="259"/>
            <ac:spMk id="16" creationId="{987A0FBA-CC04-4256-A8EB-BB3C543E989C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2:42.096" v="204"/>
          <ac:spMkLst>
            <pc:docMk/>
            <pc:sldMk cId="1933870571" sldId="259"/>
            <ac:spMk id="18" creationId="{C75CD783-E708-4711-B23C-5B7B72A3D8F0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2:42.096" v="204"/>
          <ac:spMkLst>
            <pc:docMk/>
            <pc:sldMk cId="1933870571" sldId="259"/>
            <ac:spMk id="20" creationId="{E633B38B-B87A-4288-A20F-0223A6C27A5A}"/>
          </ac:spMkLst>
        </pc:spChg>
        <pc:picChg chg="add del mod ord modCrop">
          <ac:chgData name="Shraddha Pawar" userId="S::shraddha.pawar@bugendaitech.com::e9feda54-f1e6-40ea-8ea6-eb0248d1df0d" providerId="AD" clId="Web-{B76B60E6-A12A-4558-A5B4-EEED748031F0}" dt="2023-07-06T12:22:42.096" v="204"/>
          <ac:picMkLst>
            <pc:docMk/>
            <pc:sldMk cId="1933870571" sldId="259"/>
            <ac:picMk id="5" creationId="{EB3AE3BB-57D9-97E2-5105-4AB94066F935}"/>
          </ac:picMkLst>
        </pc:picChg>
      </pc:sldChg>
      <pc:sldChg chg="new del">
        <pc:chgData name="Shraddha Pawar" userId="S::shraddha.pawar@bugendaitech.com::e9feda54-f1e6-40ea-8ea6-eb0248d1df0d" providerId="AD" clId="Web-{B76B60E6-A12A-4558-A5B4-EEED748031F0}" dt="2023-07-06T12:23:59.896" v="214"/>
        <pc:sldMkLst>
          <pc:docMk/>
          <pc:sldMk cId="238572731" sldId="260"/>
        </pc:sldMkLst>
      </pc:sldChg>
      <pc:sldChg chg="addSp modSp new mod setBg">
        <pc:chgData name="Shraddha Pawar" userId="S::shraddha.pawar@bugendaitech.com::e9feda54-f1e6-40ea-8ea6-eb0248d1df0d" providerId="AD" clId="Web-{B76B60E6-A12A-4558-A5B4-EEED748031F0}" dt="2023-07-06T12:23:52.630" v="213"/>
        <pc:sldMkLst>
          <pc:docMk/>
          <pc:sldMk cId="4180501438" sldId="261"/>
        </pc:sldMkLst>
        <pc:spChg chg="mod">
          <ac:chgData name="Shraddha Pawar" userId="S::shraddha.pawar@bugendaitech.com::e9feda54-f1e6-40ea-8ea6-eb0248d1df0d" providerId="AD" clId="Web-{B76B60E6-A12A-4558-A5B4-EEED748031F0}" dt="2023-07-06T12:23:52.630" v="213"/>
          <ac:spMkLst>
            <pc:docMk/>
            <pc:sldMk cId="4180501438" sldId="261"/>
            <ac:spMk id="2" creationId="{0700D1E2-0785-0018-A3C7-098665117A4F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3:52.630" v="213"/>
          <ac:spMkLst>
            <pc:docMk/>
            <pc:sldMk cId="4180501438" sldId="261"/>
            <ac:spMk id="7" creationId="{A6EF5A53-0A64-4CA5-B9C7-1CB97CB5CF1C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3:52.630" v="213"/>
          <ac:spMkLst>
            <pc:docMk/>
            <pc:sldMk cId="4180501438" sldId="261"/>
            <ac:spMk id="9" creationId="{34ABFBEA-4EB0-4D02-A2C0-1733CD3D6F12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3:52.630" v="213"/>
          <ac:spMkLst>
            <pc:docMk/>
            <pc:sldMk cId="4180501438" sldId="261"/>
            <ac:spMk id="11" creationId="{19E083F6-57F4-487B-A766-EA0462B1EED8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3:52.630" v="213"/>
          <ac:spMkLst>
            <pc:docMk/>
            <pc:sldMk cId="4180501438" sldId="261"/>
            <ac:spMk id="13" creationId="{7A18C9FB-EC4C-4DAE-8F7D-C6E5AF607958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3:52.630" v="213"/>
          <ac:spMkLst>
            <pc:docMk/>
            <pc:sldMk cId="4180501438" sldId="261"/>
            <ac:spMk id="15" creationId="{5832FD91-6E45-4C1D-B22F-1CC8B92A2319}"/>
          </ac:spMkLst>
        </pc:spChg>
        <pc:spChg chg="add">
          <ac:chgData name="Shraddha Pawar" userId="S::shraddha.pawar@bugendaitech.com::e9feda54-f1e6-40ea-8ea6-eb0248d1df0d" providerId="AD" clId="Web-{B76B60E6-A12A-4558-A5B4-EEED748031F0}" dt="2023-07-06T12:23:52.630" v="213"/>
          <ac:spMkLst>
            <pc:docMk/>
            <pc:sldMk cId="4180501438" sldId="261"/>
            <ac:spMk id="17" creationId="{55F5D1E8-E605-4EFC-8912-6E191F84FE26}"/>
          </ac:spMkLst>
        </pc:spChg>
      </pc:sldChg>
      <pc:sldChg chg="addSp delSp modSp new">
        <pc:chgData name="Shraddha Pawar" userId="S::shraddha.pawar@bugendaitech.com::e9feda54-f1e6-40ea-8ea6-eb0248d1df0d" providerId="AD" clId="Web-{B76B60E6-A12A-4558-A5B4-EEED748031F0}" dt="2023-07-06T12:34:13.480" v="254" actId="20577"/>
        <pc:sldMkLst>
          <pc:docMk/>
          <pc:sldMk cId="199473200" sldId="262"/>
        </pc:sldMkLst>
        <pc:spChg chg="mod">
          <ac:chgData name="Shraddha Pawar" userId="S::shraddha.pawar@bugendaitech.com::e9feda54-f1e6-40ea-8ea6-eb0248d1df0d" providerId="AD" clId="Web-{B76B60E6-A12A-4558-A5B4-EEED748031F0}" dt="2023-07-06T12:32:40.477" v="223" actId="20577"/>
          <ac:spMkLst>
            <pc:docMk/>
            <pc:sldMk cId="199473200" sldId="262"/>
            <ac:spMk id="2" creationId="{BDB9CEF5-E23B-67CC-A8A4-77B755D56911}"/>
          </ac:spMkLst>
        </pc:spChg>
        <pc:spChg chg="del">
          <ac:chgData name="Shraddha Pawar" userId="S::shraddha.pawar@bugendaitech.com::e9feda54-f1e6-40ea-8ea6-eb0248d1df0d" providerId="AD" clId="Web-{B76B60E6-A12A-4558-A5B4-EEED748031F0}" dt="2023-07-06T12:33:08.931" v="224"/>
          <ac:spMkLst>
            <pc:docMk/>
            <pc:sldMk cId="199473200" sldId="262"/>
            <ac:spMk id="3" creationId="{86CB218D-919E-10A5-19D2-45A7C3263CAA}"/>
          </ac:spMkLst>
        </pc:spChg>
        <pc:spChg chg="mod">
          <ac:chgData name="Shraddha Pawar" userId="S::shraddha.pawar@bugendaitech.com::e9feda54-f1e6-40ea-8ea6-eb0248d1df0d" providerId="AD" clId="Web-{B76B60E6-A12A-4558-A5B4-EEED748031F0}" dt="2023-07-06T12:34:13.480" v="254" actId="20577"/>
          <ac:spMkLst>
            <pc:docMk/>
            <pc:sldMk cId="199473200" sldId="262"/>
            <ac:spMk id="4" creationId="{9DB065BB-CD93-FB4A-19E0-17995A88848F}"/>
          </ac:spMkLst>
        </pc:spChg>
        <pc:picChg chg="add mod ord">
          <ac:chgData name="Shraddha Pawar" userId="S::shraddha.pawar@bugendaitech.com::e9feda54-f1e6-40ea-8ea6-eb0248d1df0d" providerId="AD" clId="Web-{B76B60E6-A12A-4558-A5B4-EEED748031F0}" dt="2023-07-06T12:33:08.931" v="224"/>
          <ac:picMkLst>
            <pc:docMk/>
            <pc:sldMk cId="199473200" sldId="262"/>
            <ac:picMk id="5" creationId="{64C58505-C162-A802-01EE-4A4160709B7D}"/>
          </ac:picMkLst>
        </pc:picChg>
      </pc:sldChg>
      <pc:sldMasterChg chg="del delSldLayout">
        <pc:chgData name="Shraddha Pawar" userId="S::shraddha.pawar@bugendaitech.com::e9feda54-f1e6-40ea-8ea6-eb0248d1df0d" providerId="AD" clId="Web-{B76B60E6-A12A-4558-A5B4-EEED748031F0}" dt="2023-07-06T12:11:46.744" v="21"/>
        <pc:sldMasterMkLst>
          <pc:docMk/>
          <pc:sldMasterMk cId="2460954070" sldId="2147483660"/>
        </pc:sldMasterMkLst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raddha Pawar" userId="S::shraddha.pawar@bugendaitech.com::e9feda54-f1e6-40ea-8ea6-eb0248d1df0d" providerId="AD" clId="Web-{B76B60E6-A12A-4558-A5B4-EEED748031F0}" dt="2023-07-06T12:11:46.744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hraddha Pawar" userId="S::shraddha.pawar@bugendaitech.com::e9feda54-f1e6-40ea-8ea6-eb0248d1df0d" providerId="AD" clId="Web-{B76B60E6-A12A-4558-A5B4-EEED748031F0}" dt="2023-07-06T12:11:53.729" v="22"/>
        <pc:sldMasterMkLst>
          <pc:docMk/>
          <pc:sldMasterMk cId="2575955743" sldId="2147483672"/>
        </pc:sldMasterMkLst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1485072912" sldId="2147483673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1869773631" sldId="2147483674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1997926503" sldId="2147483675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2433903063" sldId="2147483676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1459495852" sldId="2147483677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1945248641" sldId="2147483678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841254276" sldId="2147483679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3455339023" sldId="2147483680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961550212" sldId="2147483681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1714699048" sldId="2147483682"/>
          </pc:sldLayoutMkLst>
        </pc:sldLayoutChg>
        <pc:sldLayoutChg chg="add del mo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2575955743" sldId="2147483672"/>
            <pc:sldLayoutMk cId="3569427982" sldId="2147483683"/>
          </pc:sldLayoutMkLst>
        </pc:sldLayoutChg>
      </pc:sldMasterChg>
      <pc:sldMasterChg chg="add replId addSldLayout">
        <pc:chgData name="Shraddha Pawar" userId="S::shraddha.pawar@bugendaitech.com::e9feda54-f1e6-40ea-8ea6-eb0248d1df0d" providerId="AD" clId="Web-{B76B60E6-A12A-4558-A5B4-EEED748031F0}" dt="2023-07-06T12:11:53.729" v="22"/>
        <pc:sldMasterMkLst>
          <pc:docMk/>
          <pc:sldMasterMk cId="622928616" sldId="2147483684"/>
        </pc:sldMasterMkLst>
        <pc:sldLayoutChg chg="ad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55708736" sldId="2147483685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769342467" sldId="2147483686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506217320" sldId="2147483687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1296374321" sldId="2147483688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3151965109" sldId="2147483689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3809236674" sldId="2147483690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2764933299" sldId="2147483691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3642798122" sldId="2147483692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2320622389" sldId="2147483693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2630730555" sldId="2147483694"/>
          </pc:sldLayoutMkLst>
        </pc:sldLayoutChg>
        <pc:sldLayoutChg chg="add replId">
          <pc:chgData name="Shraddha Pawar" userId="S::shraddha.pawar@bugendaitech.com::e9feda54-f1e6-40ea-8ea6-eb0248d1df0d" providerId="AD" clId="Web-{B76B60E6-A12A-4558-A5B4-EEED748031F0}" dt="2023-07-06T12:11:53.729" v="22"/>
          <pc:sldLayoutMkLst>
            <pc:docMk/>
            <pc:sldMasterMk cId="622928616" sldId="2147483684"/>
            <pc:sldLayoutMk cId="642319241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4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8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iew_of_the_Empire_State_Building_from_the_Rockefeller_Center_observation_deck_NYC_-_18_August_2009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ea typeface="Calibri Light"/>
                <a:cs typeface="Calibri Light"/>
              </a:rPr>
              <a:t>AIRBNB Data Analysis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By: Shraddha Pawar</a:t>
            </a:r>
            <a:endParaRPr lang="en-US"/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854AAF7F-AF7D-345F-5FDA-3C04C4D87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21" r="-12" b="-1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FED12F4-1F69-B1D2-4203-C4E26926C4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933" b="331"/>
          <a:stretch/>
        </p:blipFill>
        <p:spPr>
          <a:xfrm>
            <a:off x="450902" y="1507513"/>
            <a:ext cx="5156267" cy="40821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65C23-22C3-EDB2-1C29-C0C3088E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Entire room or apartment listings tend to be the most expensive compared to private room and shared rooms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This suggests that guests are willing to pay a premium for the privacy and exclusivity provided by an entire room or apartment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1FEE-9B5F-1E7E-FF43-49B09CC8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Room Type Analysis</a:t>
            </a:r>
          </a:p>
        </p:txBody>
      </p:sp>
    </p:spTree>
    <p:extLst>
      <p:ext uri="{BB962C8B-B14F-4D97-AF65-F5344CB8AC3E}">
        <p14:creationId xmlns:p14="http://schemas.microsoft.com/office/powerpoint/2010/main" val="89335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AF654-6286-91A9-100F-CE879FD6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/>
              <a:t>Manhattan has the highest number of Airbnb listings compared to other neighborhoods in New York City</a:t>
            </a:r>
          </a:p>
          <a:p>
            <a:pPr marL="342900" indent="-2286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/>
              <a:t>This suggests that Manhattan is a highly desirable location for both hosts and guests</a:t>
            </a:r>
          </a:p>
          <a:p>
            <a:pPr indent="-2286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C3156-3217-E6CE-F95C-19C626A4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Neighborhood group wise distribution of Airbnb</a:t>
            </a:r>
          </a:p>
        </p:txBody>
      </p:sp>
      <p:pic>
        <p:nvPicPr>
          <p:cNvPr id="5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FF8E9919-56A4-73D7-4DF8-1CD78E0C83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842" r="-1436" b="-305"/>
          <a:stretch/>
        </p:blipFill>
        <p:spPr>
          <a:xfrm>
            <a:off x="6858000" y="1405197"/>
            <a:ext cx="5334000" cy="40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5" descr="A pie chart with text on it&#10;&#10;Description automatically generated">
            <a:extLst>
              <a:ext uri="{FF2B5EF4-FFF2-40B4-BE49-F238E27FC236}">
                <a16:creationId xmlns:a16="http://schemas.microsoft.com/office/drawing/2014/main" id="{EB3AE3BB-57D9-97E2-5105-4AB94066F9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23" r="-1571" b="-368"/>
          <a:stretch/>
        </p:blipFill>
        <p:spPr>
          <a:xfrm>
            <a:off x="580299" y="1718278"/>
            <a:ext cx="4940606" cy="38906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EB6D3-0A5C-967E-161D-DA934688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Williamsburg emerges as the neighborhood with the highest number of room bookings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This indicates that Williamsburg is a popular choice among travelers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85AD7-E8BA-3F0F-4383-B539AA22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Maximum booking with respect to neighborhood</a:t>
            </a:r>
          </a:p>
        </p:txBody>
      </p:sp>
    </p:spTree>
    <p:extLst>
      <p:ext uri="{BB962C8B-B14F-4D97-AF65-F5344CB8AC3E}">
        <p14:creationId xmlns:p14="http://schemas.microsoft.com/office/powerpoint/2010/main" val="193387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065BB-CD93-FB4A-19E0-17995A88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/>
              <a:t>Manhattan has the highest number of reviews among all neighborhoods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/>
              <a:t>This suggests that Manhattan attracts a significant number of guests who leave reviews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9CEF5-E23B-67CC-A8A4-77B755D5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No. of reviews by Neighborhood Group</a:t>
            </a:r>
          </a:p>
        </p:txBody>
      </p:sp>
      <p:pic>
        <p:nvPicPr>
          <p:cNvPr id="5" name="Picture 5" descr="A graph of a number of reviews&#10;&#10;Description automatically generated">
            <a:extLst>
              <a:ext uri="{FF2B5EF4-FFF2-40B4-BE49-F238E27FC236}">
                <a16:creationId xmlns:a16="http://schemas.microsoft.com/office/drawing/2014/main" id="{64C58505-C162-A802-01EE-4A4160709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6" b="296"/>
          <a:stretch/>
        </p:blipFill>
        <p:spPr>
          <a:xfrm>
            <a:off x="6728604" y="1064570"/>
            <a:ext cx="5334000" cy="47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E96B9615-531B-01A5-19AA-8824A9A5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934" r="17294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D581E-2B4A-7A43-D3C7-00118D4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Entire room or apartment is the most expensive compared to private room and shared rooms.</a:t>
            </a:r>
            <a:endParaRPr lang="en-US" sz="1700"/>
          </a:p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The majority of people prefer booking entire room or apartment listings.</a:t>
            </a:r>
            <a:endParaRPr lang="en-US" sz="1700"/>
          </a:p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Manhattan has the maximum number of Airbnb listings in the whole of NYC.</a:t>
            </a:r>
            <a:endParaRPr lang="en-US" sz="1700"/>
          </a:p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Williamsburg has the maximum number of room bookings.</a:t>
            </a:r>
            <a:endParaRPr lang="en-US" sz="1700"/>
          </a:p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Manhattan has the maximum number of reviews among all neighborhoods.</a:t>
            </a:r>
            <a:endParaRPr lang="en-US" sz="17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B53C9-7059-D666-B3E9-B5F7CE4F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5166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3" descr="Kostenloses Foto: Nyc, New York, Skyline - Kostenloses Bild auf Pixabay ...">
            <a:extLst>
              <a:ext uri="{FF2B5EF4-FFF2-40B4-BE49-F238E27FC236}">
                <a16:creationId xmlns:a16="http://schemas.microsoft.com/office/drawing/2014/main" id="{296DF394-AA49-4C53-C804-E889724BD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0" r="18538" b="1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0D1E2-0785-0018-A3C7-09866511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41805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2"/>
      </a:accent1>
      <a:accent2>
        <a:srgbClr val="913BB1"/>
      </a:accent2>
      <a:accent3>
        <a:srgbClr val="714DC3"/>
      </a:accent3>
      <a:accent4>
        <a:srgbClr val="3D4AB2"/>
      </a:accent4>
      <a:accent5>
        <a:srgbClr val="4D8BC3"/>
      </a:accent5>
      <a:accent6>
        <a:srgbClr val="3BAAB1"/>
      </a:accent6>
      <a:hlink>
        <a:srgbClr val="3F6D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PebbleVTI</vt:lpstr>
      <vt:lpstr>AIRBNB Data Analysis</vt:lpstr>
      <vt:lpstr>Room Type Analysis</vt:lpstr>
      <vt:lpstr>Neighborhood group wise distribution of Airbnb</vt:lpstr>
      <vt:lpstr>Maximum booking with respect to neighborhood</vt:lpstr>
      <vt:lpstr>No. of reviews by Neighborhood Group</vt:lpstr>
      <vt:lpstr>Insights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41</cp:revision>
  <dcterms:created xsi:type="dcterms:W3CDTF">2023-07-06T12:10:53Z</dcterms:created>
  <dcterms:modified xsi:type="dcterms:W3CDTF">2023-07-06T16:48:50Z</dcterms:modified>
</cp:coreProperties>
</file>