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24C0F-3EDB-7EBA-DCFC-0524AE082030}" v="33" dt="2023-07-06T16:22:34.166"/>
    <p1510:client id="{B76B60E6-A12A-4558-A5B4-EEED748031F0}" v="261" dt="2023-07-06T12:34:1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4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8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ew_of_the_Empire_State_Building_from_the_Rockefeller_Center_observation_deck_NYC_-_18_August_2009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ea typeface="Calibri Light"/>
                <a:cs typeface="Calibri Light"/>
              </a:rPr>
              <a:t>AIRBNB Data Analysis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By: Shraddha Pawar</a:t>
            </a:r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854AAF7F-AF7D-345F-5FDA-3C04C4D87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21" r="-12" b="-1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FED12F4-1F69-B1D2-4203-C4E26926C4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933" b="331"/>
          <a:stretch/>
        </p:blipFill>
        <p:spPr>
          <a:xfrm>
            <a:off x="637808" y="1521891"/>
            <a:ext cx="4940606" cy="386652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65C23-22C3-EDB2-1C29-C0C3088E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Entire room or apartment is most expensive compared to private room and shared rooms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maximum no. of people prefers Entire room/apt type rooms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1FEE-9B5F-1E7E-FF43-49B09CC8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Room Type Analysis</a:t>
            </a:r>
          </a:p>
        </p:txBody>
      </p:sp>
    </p:spTree>
    <p:extLst>
      <p:ext uri="{BB962C8B-B14F-4D97-AF65-F5344CB8AC3E}">
        <p14:creationId xmlns:p14="http://schemas.microsoft.com/office/powerpoint/2010/main" val="8933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C3156-3217-E6CE-F95C-19C626A4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Neighborhood group wise distribution of Airbnb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AF654-6286-91A9-100F-CE879FD6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kern="1200" dirty="0">
                <a:ea typeface="+mn-lt"/>
                <a:cs typeface="+mn-lt"/>
              </a:rPr>
              <a:t>Manhattan has the </a:t>
            </a:r>
            <a:r>
              <a:rPr lang="en-US" sz="2400" dirty="0">
                <a:ea typeface="+mn-lt"/>
                <a:cs typeface="+mn-lt"/>
              </a:rPr>
              <a:t>highest </a:t>
            </a:r>
            <a:r>
              <a:rPr lang="en-US" sz="2400" kern="1200" dirty="0">
                <a:ea typeface="+mn-lt"/>
                <a:cs typeface="+mn-lt"/>
              </a:rPr>
              <a:t>number of </a:t>
            </a:r>
            <a:r>
              <a:rPr lang="en-US" sz="2400" dirty="0">
                <a:ea typeface="+mn-lt"/>
                <a:cs typeface="+mn-lt"/>
              </a:rPr>
              <a:t>Airbnb listings compared to other neighborhoods in</a:t>
            </a:r>
            <a:r>
              <a:rPr lang="en-US" sz="2400" kern="12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NYC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F8E9919-56A4-73D7-4DF8-1CD78E0C83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842" r="-1436" b="-305"/>
          <a:stretch/>
        </p:blipFill>
        <p:spPr>
          <a:xfrm>
            <a:off x="220001" y="1064906"/>
            <a:ext cx="6220563" cy="47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EB3AE3BB-57D9-97E2-5105-4AB94066F9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23" r="-1571" b="-368"/>
          <a:stretch/>
        </p:blipFill>
        <p:spPr>
          <a:xfrm>
            <a:off x="450902" y="1171938"/>
            <a:ext cx="5515701" cy="43507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EB6D3-0A5C-967E-161D-DA934688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Williamsburg has maximum number of room bookings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Williamsburg have 19.77%  of room booking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85AD7-E8BA-3F0F-4383-B539AA2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Maximum booking with respect to neighborhood</a:t>
            </a:r>
          </a:p>
        </p:txBody>
      </p:sp>
    </p:spTree>
    <p:extLst>
      <p:ext uri="{BB962C8B-B14F-4D97-AF65-F5344CB8AC3E}">
        <p14:creationId xmlns:p14="http://schemas.microsoft.com/office/powerpoint/2010/main" val="193387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CEF5-E23B-67CC-A8A4-77B755D5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No. of reviews by Neighborhood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065BB-CD93-FB4A-19E0-17995A88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Manhattan has maximum no. Of reviews</a:t>
            </a:r>
          </a:p>
        </p:txBody>
      </p:sp>
      <p:pic>
        <p:nvPicPr>
          <p:cNvPr id="5" name="Picture 5" descr="A graph of a number of reviews&#10;&#10;Description automatically generated">
            <a:extLst>
              <a:ext uri="{FF2B5EF4-FFF2-40B4-BE49-F238E27FC236}">
                <a16:creationId xmlns:a16="http://schemas.microsoft.com/office/drawing/2014/main" id="{64C58505-C162-A802-01EE-4A4160709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6" b="296"/>
          <a:stretch/>
        </p:blipFill>
        <p:spPr>
          <a:xfrm>
            <a:off x="761999" y="1069422"/>
            <a:ext cx="5334000" cy="47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E96B9615-531B-01A5-19AA-8824A9A5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934" r="1729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D581E-2B4A-7A43-D3C7-00118D4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Entire room or apartment is the most expensive compared to private room and shared rooms.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The majority of people prefer booking entire room or apartment listings.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Manhattan has the maximum number of Airbnb listings in the whole of NYC.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Williamsburg has the maximum number of room bookings.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Manhattan has the maximum number of reviews among all neighborhoods.</a:t>
            </a:r>
            <a:endParaRPr lang="en-US" sz="1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B53C9-7059-D666-B3E9-B5F7CE4F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5166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2FD91-6E45-4C1D-B22F-1CC8B92A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D1E2-0785-0018-A3C7-09866511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418050143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2"/>
      </a:accent1>
      <a:accent2>
        <a:srgbClr val="913BB1"/>
      </a:accent2>
      <a:accent3>
        <a:srgbClr val="714DC3"/>
      </a:accent3>
      <a:accent4>
        <a:srgbClr val="3D4AB2"/>
      </a:accent4>
      <a:accent5>
        <a:srgbClr val="4D8BC3"/>
      </a:accent5>
      <a:accent6>
        <a:srgbClr val="3BAAB1"/>
      </a:accent6>
      <a:hlink>
        <a:srgbClr val="3F6D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PebbleVTI</vt:lpstr>
      <vt:lpstr>AIRBNB Data Analysis</vt:lpstr>
      <vt:lpstr>Room Type Analysis</vt:lpstr>
      <vt:lpstr>Neighborhood group wise distribution of Airbnb</vt:lpstr>
      <vt:lpstr>Maximum booking with respect to neighborhood</vt:lpstr>
      <vt:lpstr>No. of reviews by Neighborhood Group</vt:lpstr>
      <vt:lpstr>Insights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</cp:revision>
  <dcterms:created xsi:type="dcterms:W3CDTF">2023-07-06T12:10:53Z</dcterms:created>
  <dcterms:modified xsi:type="dcterms:W3CDTF">2023-07-06T16:24:13Z</dcterms:modified>
</cp:coreProperties>
</file>