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7" r:id="rId3"/>
    <p:sldId id="259" r:id="rId4"/>
    <p:sldId id="260" r:id="rId5"/>
    <p:sldId id="267" r:id="rId6"/>
    <p:sldId id="268" r:id="rId7"/>
    <p:sldId id="269" r:id="rId8"/>
    <p:sldId id="261" r:id="rId9"/>
    <p:sldId id="262" r:id="rId10"/>
    <p:sldId id="263" r:id="rId11"/>
    <p:sldId id="264" r:id="rId12"/>
    <p:sldId id="270" r:id="rId13"/>
    <p:sldId id="265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>
        <p:scale>
          <a:sx n="62" d="100"/>
          <a:sy n="62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BCF88-74E0-4AA7-9EDE-DDD5B43FB4E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78B5B4-847A-4FA3-8274-0A9578FE2178}">
      <dgm:prSet/>
      <dgm:spPr/>
      <dgm:t>
        <a:bodyPr/>
        <a:lstStyle/>
        <a:p>
          <a:r>
            <a:rPr lang="en-US" dirty="0"/>
            <a:t>The datasets were taken from Kaggle, a popular source for predefined datasets for learning purpose. </a:t>
          </a:r>
        </a:p>
      </dgm:t>
    </dgm:pt>
    <dgm:pt modelId="{D7A3F574-9123-4D21-919B-D5F4130B9E87}" type="parTrans" cxnId="{D16700FF-81D5-4E76-A57E-B7AC1DA45F99}">
      <dgm:prSet/>
      <dgm:spPr/>
      <dgm:t>
        <a:bodyPr/>
        <a:lstStyle/>
        <a:p>
          <a:endParaRPr lang="en-US"/>
        </a:p>
      </dgm:t>
    </dgm:pt>
    <dgm:pt modelId="{39060FEA-C8CC-4E29-B7D0-C4B7D7D59D22}" type="sibTrans" cxnId="{D16700FF-81D5-4E76-A57E-B7AC1DA45F99}">
      <dgm:prSet/>
      <dgm:spPr/>
      <dgm:t>
        <a:bodyPr/>
        <a:lstStyle/>
        <a:p>
          <a:endParaRPr lang="en-US"/>
        </a:p>
      </dgm:t>
    </dgm:pt>
    <dgm:pt modelId="{CC4C433C-7704-4ED9-8B30-BB6CC85FA93B}">
      <dgm:prSet/>
      <dgm:spPr/>
      <dgm:t>
        <a:bodyPr/>
        <a:lstStyle/>
        <a:p>
          <a:r>
            <a:rPr lang="en-US" dirty="0"/>
            <a:t>This dataset includes pairs of questions from Quora, labeled as duplicates or not, for building duplicate question detection models.</a:t>
          </a:r>
        </a:p>
      </dgm:t>
    </dgm:pt>
    <dgm:pt modelId="{FCFF1DA3-C2D1-4161-8BE9-9A61F4485091}" type="parTrans" cxnId="{D2D5D311-81DB-4C7D-96BD-C4D1DC05560A}">
      <dgm:prSet/>
      <dgm:spPr/>
      <dgm:t>
        <a:bodyPr/>
        <a:lstStyle/>
        <a:p>
          <a:endParaRPr lang="en-US"/>
        </a:p>
      </dgm:t>
    </dgm:pt>
    <dgm:pt modelId="{2F191822-D7A5-4777-8693-C7C5121C3AB0}" type="sibTrans" cxnId="{D2D5D311-81DB-4C7D-96BD-C4D1DC05560A}">
      <dgm:prSet/>
      <dgm:spPr/>
      <dgm:t>
        <a:bodyPr/>
        <a:lstStyle/>
        <a:p>
          <a:endParaRPr lang="en-US"/>
        </a:p>
      </dgm:t>
    </dgm:pt>
    <dgm:pt modelId="{B1EA2DF6-4D83-4AB9-B7E7-A4914DC8E8AF}">
      <dgm:prSet/>
      <dgm:spPr/>
      <dgm:t>
        <a:bodyPr/>
        <a:lstStyle/>
        <a:p>
          <a:r>
            <a:rPr lang="en-US" dirty="0"/>
            <a:t>Initially, there were 6 features. Later, 22 extra rows were added for better understanding. However, some features were deemed unnecessary and removed, resulting in 23 features altogether for final model training.</a:t>
          </a:r>
        </a:p>
      </dgm:t>
    </dgm:pt>
    <dgm:pt modelId="{EF1A1822-9001-42D2-9853-73A3B65701BC}" type="parTrans" cxnId="{D024281B-1D2D-47DD-AAEE-949DDC0D6045}">
      <dgm:prSet/>
      <dgm:spPr/>
      <dgm:t>
        <a:bodyPr/>
        <a:lstStyle/>
        <a:p>
          <a:endParaRPr lang="en-US"/>
        </a:p>
      </dgm:t>
    </dgm:pt>
    <dgm:pt modelId="{029B1AB4-A820-4B71-A369-5CCF292E3D69}" type="sibTrans" cxnId="{D024281B-1D2D-47DD-AAEE-949DDC0D6045}">
      <dgm:prSet/>
      <dgm:spPr/>
      <dgm:t>
        <a:bodyPr/>
        <a:lstStyle/>
        <a:p>
          <a:endParaRPr lang="en-US"/>
        </a:p>
      </dgm:t>
    </dgm:pt>
    <dgm:pt modelId="{550BC82A-EB1D-4958-B6E6-C746CBFD41B9}" type="pres">
      <dgm:prSet presAssocID="{654BCF88-74E0-4AA7-9EDE-DDD5B43FB4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6DBB6A-75D2-4190-A842-C7F42A0A0BEC}" type="pres">
      <dgm:prSet presAssocID="{A978B5B4-847A-4FA3-8274-0A9578FE2178}" presName="hierRoot1" presStyleCnt="0"/>
      <dgm:spPr/>
    </dgm:pt>
    <dgm:pt modelId="{656DF38D-92E4-4301-970A-3BF09534631D}" type="pres">
      <dgm:prSet presAssocID="{A978B5B4-847A-4FA3-8274-0A9578FE2178}" presName="composite" presStyleCnt="0"/>
      <dgm:spPr/>
    </dgm:pt>
    <dgm:pt modelId="{21F6EA2D-3439-4001-9F9B-CEF1BB3FF06B}" type="pres">
      <dgm:prSet presAssocID="{A978B5B4-847A-4FA3-8274-0A9578FE2178}" presName="background" presStyleLbl="node0" presStyleIdx="0" presStyleCnt="3"/>
      <dgm:spPr/>
    </dgm:pt>
    <dgm:pt modelId="{4AB5C7F8-5A8A-40E3-BE40-131DE66FC4B2}" type="pres">
      <dgm:prSet presAssocID="{A978B5B4-847A-4FA3-8274-0A9578FE2178}" presName="text" presStyleLbl="fgAcc0" presStyleIdx="0" presStyleCnt="3" custScaleX="85481" custScaleY="79554">
        <dgm:presLayoutVars>
          <dgm:chPref val="3"/>
        </dgm:presLayoutVars>
      </dgm:prSet>
      <dgm:spPr/>
    </dgm:pt>
    <dgm:pt modelId="{D9906946-849D-4301-9278-6E4670AF4222}" type="pres">
      <dgm:prSet presAssocID="{A978B5B4-847A-4FA3-8274-0A9578FE2178}" presName="hierChild2" presStyleCnt="0"/>
      <dgm:spPr/>
    </dgm:pt>
    <dgm:pt modelId="{5B74AB06-D098-42CC-BE1B-6D092CF5B9F8}" type="pres">
      <dgm:prSet presAssocID="{CC4C433C-7704-4ED9-8B30-BB6CC85FA93B}" presName="hierRoot1" presStyleCnt="0"/>
      <dgm:spPr/>
    </dgm:pt>
    <dgm:pt modelId="{2556E1C4-F517-4956-9C2C-04B42A033C36}" type="pres">
      <dgm:prSet presAssocID="{CC4C433C-7704-4ED9-8B30-BB6CC85FA93B}" presName="composite" presStyleCnt="0"/>
      <dgm:spPr/>
    </dgm:pt>
    <dgm:pt modelId="{D07E5623-D3DB-4891-BA46-59312F55F53F}" type="pres">
      <dgm:prSet presAssocID="{CC4C433C-7704-4ED9-8B30-BB6CC85FA93B}" presName="background" presStyleLbl="node0" presStyleIdx="1" presStyleCnt="3"/>
      <dgm:spPr/>
    </dgm:pt>
    <dgm:pt modelId="{F8475F94-5222-432E-8C2D-6637E82E4270}" type="pres">
      <dgm:prSet presAssocID="{CC4C433C-7704-4ED9-8B30-BB6CC85FA93B}" presName="text" presStyleLbl="fgAcc0" presStyleIdx="1" presStyleCnt="3" custScaleX="81579" custScaleY="88225">
        <dgm:presLayoutVars>
          <dgm:chPref val="3"/>
        </dgm:presLayoutVars>
      </dgm:prSet>
      <dgm:spPr/>
    </dgm:pt>
    <dgm:pt modelId="{107F168E-9D15-489C-8FFF-DD8DCCCD91C9}" type="pres">
      <dgm:prSet presAssocID="{CC4C433C-7704-4ED9-8B30-BB6CC85FA93B}" presName="hierChild2" presStyleCnt="0"/>
      <dgm:spPr/>
    </dgm:pt>
    <dgm:pt modelId="{1698AB76-E567-421B-8E43-0F164255B25A}" type="pres">
      <dgm:prSet presAssocID="{B1EA2DF6-4D83-4AB9-B7E7-A4914DC8E8AF}" presName="hierRoot1" presStyleCnt="0"/>
      <dgm:spPr/>
    </dgm:pt>
    <dgm:pt modelId="{F02A14EE-40B6-48B4-89F3-75CC74FBDF72}" type="pres">
      <dgm:prSet presAssocID="{B1EA2DF6-4D83-4AB9-B7E7-A4914DC8E8AF}" presName="composite" presStyleCnt="0"/>
      <dgm:spPr/>
    </dgm:pt>
    <dgm:pt modelId="{D4C6EEA7-755E-4A33-993B-573EF8C46A1C}" type="pres">
      <dgm:prSet presAssocID="{B1EA2DF6-4D83-4AB9-B7E7-A4914DC8E8AF}" presName="background" presStyleLbl="node0" presStyleIdx="2" presStyleCnt="3"/>
      <dgm:spPr/>
    </dgm:pt>
    <dgm:pt modelId="{824EE545-9DA2-41FD-B2EA-77DC987AB89D}" type="pres">
      <dgm:prSet presAssocID="{B1EA2DF6-4D83-4AB9-B7E7-A4914DC8E8AF}" presName="text" presStyleLbl="fgAcc0" presStyleIdx="2" presStyleCnt="3" custScaleX="117112">
        <dgm:presLayoutVars>
          <dgm:chPref val="3"/>
        </dgm:presLayoutVars>
      </dgm:prSet>
      <dgm:spPr/>
    </dgm:pt>
    <dgm:pt modelId="{0F7ADD51-F2FA-4B7F-B658-5C91FE3271BE}" type="pres">
      <dgm:prSet presAssocID="{B1EA2DF6-4D83-4AB9-B7E7-A4914DC8E8AF}" presName="hierChild2" presStyleCnt="0"/>
      <dgm:spPr/>
    </dgm:pt>
  </dgm:ptLst>
  <dgm:cxnLst>
    <dgm:cxn modelId="{D2D5D311-81DB-4C7D-96BD-C4D1DC05560A}" srcId="{654BCF88-74E0-4AA7-9EDE-DDD5B43FB4E6}" destId="{CC4C433C-7704-4ED9-8B30-BB6CC85FA93B}" srcOrd="1" destOrd="0" parTransId="{FCFF1DA3-C2D1-4161-8BE9-9A61F4485091}" sibTransId="{2F191822-D7A5-4777-8693-C7C5121C3AB0}"/>
    <dgm:cxn modelId="{D024281B-1D2D-47DD-AAEE-949DDC0D6045}" srcId="{654BCF88-74E0-4AA7-9EDE-DDD5B43FB4E6}" destId="{B1EA2DF6-4D83-4AB9-B7E7-A4914DC8E8AF}" srcOrd="2" destOrd="0" parTransId="{EF1A1822-9001-42D2-9853-73A3B65701BC}" sibTransId="{029B1AB4-A820-4B71-A369-5CCF292E3D69}"/>
    <dgm:cxn modelId="{1B5D7C3F-959E-4FD8-902A-ECFF841A094D}" type="presOf" srcId="{CC4C433C-7704-4ED9-8B30-BB6CC85FA93B}" destId="{F8475F94-5222-432E-8C2D-6637E82E4270}" srcOrd="0" destOrd="0" presId="urn:microsoft.com/office/officeart/2005/8/layout/hierarchy1"/>
    <dgm:cxn modelId="{2474CF72-445D-4AF2-8D2F-D41229870E90}" type="presOf" srcId="{A978B5B4-847A-4FA3-8274-0A9578FE2178}" destId="{4AB5C7F8-5A8A-40E3-BE40-131DE66FC4B2}" srcOrd="0" destOrd="0" presId="urn:microsoft.com/office/officeart/2005/8/layout/hierarchy1"/>
    <dgm:cxn modelId="{1C6478A8-DE52-496C-89E9-FA9F6B01C97C}" type="presOf" srcId="{B1EA2DF6-4D83-4AB9-B7E7-A4914DC8E8AF}" destId="{824EE545-9DA2-41FD-B2EA-77DC987AB89D}" srcOrd="0" destOrd="0" presId="urn:microsoft.com/office/officeart/2005/8/layout/hierarchy1"/>
    <dgm:cxn modelId="{B11094AF-46C4-4E6F-B0EF-E06A971D191D}" type="presOf" srcId="{654BCF88-74E0-4AA7-9EDE-DDD5B43FB4E6}" destId="{550BC82A-EB1D-4958-B6E6-C746CBFD41B9}" srcOrd="0" destOrd="0" presId="urn:microsoft.com/office/officeart/2005/8/layout/hierarchy1"/>
    <dgm:cxn modelId="{D16700FF-81D5-4E76-A57E-B7AC1DA45F99}" srcId="{654BCF88-74E0-4AA7-9EDE-DDD5B43FB4E6}" destId="{A978B5B4-847A-4FA3-8274-0A9578FE2178}" srcOrd="0" destOrd="0" parTransId="{D7A3F574-9123-4D21-919B-D5F4130B9E87}" sibTransId="{39060FEA-C8CC-4E29-B7D0-C4B7D7D59D22}"/>
    <dgm:cxn modelId="{ED6564BA-3929-46A1-A357-23F377BABA29}" type="presParOf" srcId="{550BC82A-EB1D-4958-B6E6-C746CBFD41B9}" destId="{4E6DBB6A-75D2-4190-A842-C7F42A0A0BEC}" srcOrd="0" destOrd="0" presId="urn:microsoft.com/office/officeart/2005/8/layout/hierarchy1"/>
    <dgm:cxn modelId="{5541B519-8BBA-4B43-BE55-F27DA5F93A4E}" type="presParOf" srcId="{4E6DBB6A-75D2-4190-A842-C7F42A0A0BEC}" destId="{656DF38D-92E4-4301-970A-3BF09534631D}" srcOrd="0" destOrd="0" presId="urn:microsoft.com/office/officeart/2005/8/layout/hierarchy1"/>
    <dgm:cxn modelId="{B3048FF7-8E83-47D5-ABD5-9E6001497BAA}" type="presParOf" srcId="{656DF38D-92E4-4301-970A-3BF09534631D}" destId="{21F6EA2D-3439-4001-9F9B-CEF1BB3FF06B}" srcOrd="0" destOrd="0" presId="urn:microsoft.com/office/officeart/2005/8/layout/hierarchy1"/>
    <dgm:cxn modelId="{76E3AA43-E876-4BAB-8145-D4B27858ED77}" type="presParOf" srcId="{656DF38D-92E4-4301-970A-3BF09534631D}" destId="{4AB5C7F8-5A8A-40E3-BE40-131DE66FC4B2}" srcOrd="1" destOrd="0" presId="urn:microsoft.com/office/officeart/2005/8/layout/hierarchy1"/>
    <dgm:cxn modelId="{A88826E2-D9A6-4C36-832E-0EA4EFDEDF14}" type="presParOf" srcId="{4E6DBB6A-75D2-4190-A842-C7F42A0A0BEC}" destId="{D9906946-849D-4301-9278-6E4670AF4222}" srcOrd="1" destOrd="0" presId="urn:microsoft.com/office/officeart/2005/8/layout/hierarchy1"/>
    <dgm:cxn modelId="{BEB6DD46-7A46-4EDA-AB44-7C5DF2A4DAFD}" type="presParOf" srcId="{550BC82A-EB1D-4958-B6E6-C746CBFD41B9}" destId="{5B74AB06-D098-42CC-BE1B-6D092CF5B9F8}" srcOrd="1" destOrd="0" presId="urn:microsoft.com/office/officeart/2005/8/layout/hierarchy1"/>
    <dgm:cxn modelId="{1FEB1E11-A518-4FA6-A8B0-F5957AEDEEF0}" type="presParOf" srcId="{5B74AB06-D098-42CC-BE1B-6D092CF5B9F8}" destId="{2556E1C4-F517-4956-9C2C-04B42A033C36}" srcOrd="0" destOrd="0" presId="urn:microsoft.com/office/officeart/2005/8/layout/hierarchy1"/>
    <dgm:cxn modelId="{7F97C82A-EE2F-42BF-BAC1-27E75685546F}" type="presParOf" srcId="{2556E1C4-F517-4956-9C2C-04B42A033C36}" destId="{D07E5623-D3DB-4891-BA46-59312F55F53F}" srcOrd="0" destOrd="0" presId="urn:microsoft.com/office/officeart/2005/8/layout/hierarchy1"/>
    <dgm:cxn modelId="{7BD49D1F-190E-4A9F-955B-58B2AA172E9E}" type="presParOf" srcId="{2556E1C4-F517-4956-9C2C-04B42A033C36}" destId="{F8475F94-5222-432E-8C2D-6637E82E4270}" srcOrd="1" destOrd="0" presId="urn:microsoft.com/office/officeart/2005/8/layout/hierarchy1"/>
    <dgm:cxn modelId="{D2CD4719-FF8A-4CE3-B041-56BA537C97DB}" type="presParOf" srcId="{5B74AB06-D098-42CC-BE1B-6D092CF5B9F8}" destId="{107F168E-9D15-489C-8FFF-DD8DCCCD91C9}" srcOrd="1" destOrd="0" presId="urn:microsoft.com/office/officeart/2005/8/layout/hierarchy1"/>
    <dgm:cxn modelId="{78D50C77-BDBF-4738-A246-7AD726E8D571}" type="presParOf" srcId="{550BC82A-EB1D-4958-B6E6-C746CBFD41B9}" destId="{1698AB76-E567-421B-8E43-0F164255B25A}" srcOrd="2" destOrd="0" presId="urn:microsoft.com/office/officeart/2005/8/layout/hierarchy1"/>
    <dgm:cxn modelId="{833892D3-9526-4ADC-8ECC-5FBF31E52758}" type="presParOf" srcId="{1698AB76-E567-421B-8E43-0F164255B25A}" destId="{F02A14EE-40B6-48B4-89F3-75CC74FBDF72}" srcOrd="0" destOrd="0" presId="urn:microsoft.com/office/officeart/2005/8/layout/hierarchy1"/>
    <dgm:cxn modelId="{BDA00547-0C08-4CC2-BFA9-15E2E5718D66}" type="presParOf" srcId="{F02A14EE-40B6-48B4-89F3-75CC74FBDF72}" destId="{D4C6EEA7-755E-4A33-993B-573EF8C46A1C}" srcOrd="0" destOrd="0" presId="urn:microsoft.com/office/officeart/2005/8/layout/hierarchy1"/>
    <dgm:cxn modelId="{D43B7AC5-8114-4F0E-8F5A-35EECA168439}" type="presParOf" srcId="{F02A14EE-40B6-48B4-89F3-75CC74FBDF72}" destId="{824EE545-9DA2-41FD-B2EA-77DC987AB89D}" srcOrd="1" destOrd="0" presId="urn:microsoft.com/office/officeart/2005/8/layout/hierarchy1"/>
    <dgm:cxn modelId="{7E6C13C2-0DE4-46B0-A0AF-CD997358048B}" type="presParOf" srcId="{1698AB76-E567-421B-8E43-0F164255B25A}" destId="{0F7ADD51-F2FA-4B7F-B658-5C91FE3271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7E561D-ED7A-4D3C-A953-45DB421C5375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253DC97-0848-4B83-B81B-E13B9567C006}">
      <dgm:prSet/>
      <dgm:spPr/>
      <dgm:t>
        <a:bodyPr/>
        <a:lstStyle/>
        <a:p>
          <a:pPr>
            <a:defRPr b="1"/>
          </a:pPr>
          <a:r>
            <a:rPr lang="en-US" dirty="0" err="1"/>
            <a:t>1.Data</a:t>
          </a:r>
          <a:r>
            <a:rPr lang="en-US" dirty="0"/>
            <a:t> Prep:</a:t>
          </a:r>
        </a:p>
      </dgm:t>
    </dgm:pt>
    <dgm:pt modelId="{D6F554B6-D54D-455D-AA1E-D185971B9400}" type="parTrans" cxnId="{3A5D1D3F-7DF2-43DE-B9FC-1854EE0E1A10}">
      <dgm:prSet/>
      <dgm:spPr/>
      <dgm:t>
        <a:bodyPr/>
        <a:lstStyle/>
        <a:p>
          <a:endParaRPr lang="en-US"/>
        </a:p>
      </dgm:t>
    </dgm:pt>
    <dgm:pt modelId="{42F34D29-214E-45F9-8A83-A0884CDAA1C5}" type="sibTrans" cxnId="{3A5D1D3F-7DF2-43DE-B9FC-1854EE0E1A10}">
      <dgm:prSet/>
      <dgm:spPr/>
      <dgm:t>
        <a:bodyPr/>
        <a:lstStyle/>
        <a:p>
          <a:endParaRPr lang="en-US"/>
        </a:p>
      </dgm:t>
    </dgm:pt>
    <dgm:pt modelId="{5BB46882-29A8-42F3-82A8-BAA1F2952315}">
      <dgm:prSet/>
      <dgm:spPr/>
      <dgm:t>
        <a:bodyPr/>
        <a:lstStyle/>
        <a:p>
          <a:r>
            <a:rPr lang="en-US"/>
            <a:t>Sample 30,000 pairs.</a:t>
          </a:r>
        </a:p>
      </dgm:t>
    </dgm:pt>
    <dgm:pt modelId="{09346ADF-52A5-4B0E-8CC9-5DDBDEDB3A47}" type="parTrans" cxnId="{16B747BC-C1E1-4AFE-81DD-E42073FFB6A6}">
      <dgm:prSet/>
      <dgm:spPr/>
      <dgm:t>
        <a:bodyPr/>
        <a:lstStyle/>
        <a:p>
          <a:endParaRPr lang="en-US"/>
        </a:p>
      </dgm:t>
    </dgm:pt>
    <dgm:pt modelId="{44A2FC37-4CFD-4CCD-9BDD-E4A9F9A3DCF6}" type="sibTrans" cxnId="{16B747BC-C1E1-4AFE-81DD-E42073FFB6A6}">
      <dgm:prSet/>
      <dgm:spPr/>
      <dgm:t>
        <a:bodyPr/>
        <a:lstStyle/>
        <a:p>
          <a:endParaRPr lang="en-US"/>
        </a:p>
      </dgm:t>
    </dgm:pt>
    <dgm:pt modelId="{4908648D-8D76-4DFA-B03F-7B6F44C703B1}">
      <dgm:prSet/>
      <dgm:spPr/>
      <dgm:t>
        <a:bodyPr/>
        <a:lstStyle/>
        <a:p>
          <a:r>
            <a:rPr lang="en-US" dirty="0"/>
            <a:t>Handle missing values.</a:t>
          </a:r>
        </a:p>
      </dgm:t>
    </dgm:pt>
    <dgm:pt modelId="{134034B6-2F16-4BD3-B4B4-569B0502B1DB}" type="parTrans" cxnId="{62912FC4-6E79-4ED8-B6A2-823A4E04C691}">
      <dgm:prSet/>
      <dgm:spPr/>
      <dgm:t>
        <a:bodyPr/>
        <a:lstStyle/>
        <a:p>
          <a:endParaRPr lang="en-US"/>
        </a:p>
      </dgm:t>
    </dgm:pt>
    <dgm:pt modelId="{D4B4AB28-EF32-4788-ADB1-07D0201EB3FE}" type="sibTrans" cxnId="{62912FC4-6E79-4ED8-B6A2-823A4E04C691}">
      <dgm:prSet/>
      <dgm:spPr/>
      <dgm:t>
        <a:bodyPr/>
        <a:lstStyle/>
        <a:p>
          <a:endParaRPr lang="en-US"/>
        </a:p>
      </dgm:t>
    </dgm:pt>
    <dgm:pt modelId="{FD1C2930-7B87-45A3-A5C0-41D3FCF8B6B8}">
      <dgm:prSet/>
      <dgm:spPr/>
      <dgm:t>
        <a:bodyPr/>
        <a:lstStyle/>
        <a:p>
          <a:pPr>
            <a:defRPr b="1"/>
          </a:pPr>
          <a:r>
            <a:rPr lang="en-US"/>
            <a:t>2.Feature Extraction:</a:t>
          </a:r>
        </a:p>
      </dgm:t>
    </dgm:pt>
    <dgm:pt modelId="{E0A2B344-787A-44D2-B8EB-92B1D89F50BF}" type="parTrans" cxnId="{E35019A4-58B8-4372-B900-EF0304A58571}">
      <dgm:prSet/>
      <dgm:spPr/>
      <dgm:t>
        <a:bodyPr/>
        <a:lstStyle/>
        <a:p>
          <a:endParaRPr lang="en-US"/>
        </a:p>
      </dgm:t>
    </dgm:pt>
    <dgm:pt modelId="{391A616C-AA0C-43E2-BAC7-923F8832F0B2}" type="sibTrans" cxnId="{E35019A4-58B8-4372-B900-EF0304A58571}">
      <dgm:prSet/>
      <dgm:spPr/>
      <dgm:t>
        <a:bodyPr/>
        <a:lstStyle/>
        <a:p>
          <a:endParaRPr lang="en-US"/>
        </a:p>
      </dgm:t>
    </dgm:pt>
    <dgm:pt modelId="{C6B64890-4968-4A57-9538-DB39EC0BC94B}">
      <dgm:prSet/>
      <dgm:spPr/>
      <dgm:t>
        <a:bodyPr/>
        <a:lstStyle/>
        <a:p>
          <a:r>
            <a:rPr lang="en-US" dirty="0"/>
            <a:t>Convert text to numerical features.</a:t>
          </a:r>
        </a:p>
      </dgm:t>
    </dgm:pt>
    <dgm:pt modelId="{A09E9913-3483-47FB-816B-FAE8B71929E5}" type="parTrans" cxnId="{9588760F-9AAC-44CE-B9FF-A69E983AEA9B}">
      <dgm:prSet/>
      <dgm:spPr/>
      <dgm:t>
        <a:bodyPr/>
        <a:lstStyle/>
        <a:p>
          <a:endParaRPr lang="en-US"/>
        </a:p>
      </dgm:t>
    </dgm:pt>
    <dgm:pt modelId="{CB7CA335-2F64-4E79-A8EA-BA8A31D5DED2}" type="sibTrans" cxnId="{9588760F-9AAC-44CE-B9FF-A69E983AEA9B}">
      <dgm:prSet/>
      <dgm:spPr/>
      <dgm:t>
        <a:bodyPr/>
        <a:lstStyle/>
        <a:p>
          <a:endParaRPr lang="en-US"/>
        </a:p>
      </dgm:t>
    </dgm:pt>
    <dgm:pt modelId="{E40C988C-A65F-447F-AA85-F1E15D82A789}">
      <dgm:prSet/>
      <dgm:spPr/>
      <dgm:t>
        <a:bodyPr/>
        <a:lstStyle/>
        <a:p>
          <a:r>
            <a:rPr lang="en-US"/>
            <a:t>Limit vocabulary to 3000.</a:t>
          </a:r>
        </a:p>
      </dgm:t>
    </dgm:pt>
    <dgm:pt modelId="{DF8B5FE0-0DA4-426C-8850-6AEB2E655E19}" type="parTrans" cxnId="{F1F1EA00-6950-4050-8C80-D3ACE09BC646}">
      <dgm:prSet/>
      <dgm:spPr/>
      <dgm:t>
        <a:bodyPr/>
        <a:lstStyle/>
        <a:p>
          <a:endParaRPr lang="en-US"/>
        </a:p>
      </dgm:t>
    </dgm:pt>
    <dgm:pt modelId="{854B13E5-E070-4D4B-B2EB-BE9299777B66}" type="sibTrans" cxnId="{F1F1EA00-6950-4050-8C80-D3ACE09BC646}">
      <dgm:prSet/>
      <dgm:spPr/>
      <dgm:t>
        <a:bodyPr/>
        <a:lstStyle/>
        <a:p>
          <a:endParaRPr lang="en-US"/>
        </a:p>
      </dgm:t>
    </dgm:pt>
    <dgm:pt modelId="{BF7C3517-8559-4A10-A05B-D6A60F41A185}">
      <dgm:prSet/>
      <dgm:spPr/>
      <dgm:t>
        <a:bodyPr/>
        <a:lstStyle/>
        <a:p>
          <a:pPr>
            <a:defRPr b="1"/>
          </a:pPr>
          <a:r>
            <a:rPr lang="en-US"/>
            <a:t>3.Modeling:</a:t>
          </a:r>
        </a:p>
      </dgm:t>
    </dgm:pt>
    <dgm:pt modelId="{918D57C8-3B90-4F7A-9255-A80BD25863D8}" type="parTrans" cxnId="{62F87D83-859B-4F7D-80FB-7B24025D7835}">
      <dgm:prSet/>
      <dgm:spPr/>
      <dgm:t>
        <a:bodyPr/>
        <a:lstStyle/>
        <a:p>
          <a:endParaRPr lang="en-US"/>
        </a:p>
      </dgm:t>
    </dgm:pt>
    <dgm:pt modelId="{531390F9-989A-43FE-85BC-9DEE69560E5C}" type="sibTrans" cxnId="{62F87D83-859B-4F7D-80FB-7B24025D7835}">
      <dgm:prSet/>
      <dgm:spPr/>
      <dgm:t>
        <a:bodyPr/>
        <a:lstStyle/>
        <a:p>
          <a:endParaRPr lang="en-US"/>
        </a:p>
      </dgm:t>
    </dgm:pt>
    <dgm:pt modelId="{0EDFF1EE-AA1D-4032-9CFA-0DD68023B1BC}">
      <dgm:prSet/>
      <dgm:spPr/>
      <dgm:t>
        <a:bodyPr/>
        <a:lstStyle/>
        <a:p>
          <a:r>
            <a:rPr lang="en-US" dirty="0"/>
            <a:t>Train </a:t>
          </a:r>
          <a:r>
            <a:rPr lang="en-US" dirty="0" err="1"/>
            <a:t>RandomForestClassifier</a:t>
          </a:r>
          <a:r>
            <a:rPr lang="en-US" dirty="0"/>
            <a:t> and </a:t>
          </a:r>
          <a:r>
            <a:rPr lang="en-US" dirty="0" err="1"/>
            <a:t>XGBClassifier</a:t>
          </a:r>
          <a:r>
            <a:rPr lang="en-US" dirty="0"/>
            <a:t>.</a:t>
          </a:r>
        </a:p>
      </dgm:t>
    </dgm:pt>
    <dgm:pt modelId="{2F675123-BC38-4DCA-B6EC-C6F949017835}" type="parTrans" cxnId="{296B663B-D5A3-4C9C-A271-80E362A38598}">
      <dgm:prSet/>
      <dgm:spPr/>
      <dgm:t>
        <a:bodyPr/>
        <a:lstStyle/>
        <a:p>
          <a:endParaRPr lang="en-US"/>
        </a:p>
      </dgm:t>
    </dgm:pt>
    <dgm:pt modelId="{F103DEF5-65CB-46EC-98B0-219B46B0DB99}" type="sibTrans" cxnId="{296B663B-D5A3-4C9C-A271-80E362A38598}">
      <dgm:prSet/>
      <dgm:spPr/>
      <dgm:t>
        <a:bodyPr/>
        <a:lstStyle/>
        <a:p>
          <a:endParaRPr lang="en-US"/>
        </a:p>
      </dgm:t>
    </dgm:pt>
    <dgm:pt modelId="{2B313E31-082E-4779-80D8-89BC05E6D969}">
      <dgm:prSet/>
      <dgm:spPr/>
      <dgm:t>
        <a:bodyPr/>
        <a:lstStyle/>
        <a:p>
          <a:pPr>
            <a:defRPr b="1"/>
          </a:pPr>
          <a:r>
            <a:rPr lang="en-US"/>
            <a:t>4.Evaluation:</a:t>
          </a:r>
        </a:p>
      </dgm:t>
    </dgm:pt>
    <dgm:pt modelId="{11435EF7-953F-4F0E-B0FB-C0A0E2D27031}" type="parTrans" cxnId="{8CE273CC-1DBA-4E73-9519-FBDF11FCD7E1}">
      <dgm:prSet/>
      <dgm:spPr/>
      <dgm:t>
        <a:bodyPr/>
        <a:lstStyle/>
        <a:p>
          <a:endParaRPr lang="en-US"/>
        </a:p>
      </dgm:t>
    </dgm:pt>
    <dgm:pt modelId="{4532191A-91AF-430C-81C9-6DE523CEC566}" type="sibTrans" cxnId="{8CE273CC-1DBA-4E73-9519-FBDF11FCD7E1}">
      <dgm:prSet/>
      <dgm:spPr/>
      <dgm:t>
        <a:bodyPr/>
        <a:lstStyle/>
        <a:p>
          <a:endParaRPr lang="en-US"/>
        </a:p>
      </dgm:t>
    </dgm:pt>
    <dgm:pt modelId="{57C3A025-3718-4C4B-B8DB-88854EE05506}">
      <dgm:prSet/>
      <dgm:spPr/>
      <dgm:t>
        <a:bodyPr/>
        <a:lstStyle/>
        <a:p>
          <a:r>
            <a:rPr lang="en-US" dirty="0"/>
            <a:t>Assess accuracy for both classifiers.</a:t>
          </a:r>
        </a:p>
      </dgm:t>
    </dgm:pt>
    <dgm:pt modelId="{1C4928B1-E0C9-4265-B185-12ED1FAACB62}" type="parTrans" cxnId="{523F1F0D-6D0B-43E7-A6DF-687E1DF8798F}">
      <dgm:prSet/>
      <dgm:spPr/>
      <dgm:t>
        <a:bodyPr/>
        <a:lstStyle/>
        <a:p>
          <a:endParaRPr lang="en-US"/>
        </a:p>
      </dgm:t>
    </dgm:pt>
    <dgm:pt modelId="{F2BE85E5-236A-40F4-80C3-27EF46A999E9}" type="sibTrans" cxnId="{523F1F0D-6D0B-43E7-A6DF-687E1DF8798F}">
      <dgm:prSet/>
      <dgm:spPr/>
      <dgm:t>
        <a:bodyPr/>
        <a:lstStyle/>
        <a:p>
          <a:endParaRPr lang="en-US"/>
        </a:p>
      </dgm:t>
    </dgm:pt>
    <dgm:pt modelId="{EA2940BA-C9F0-4F46-ACDE-7B7DB313B511}">
      <dgm:prSet/>
      <dgm:spPr/>
      <dgm:t>
        <a:bodyPr/>
        <a:lstStyle/>
        <a:p>
          <a:pPr>
            <a:defRPr b="1"/>
          </a:pPr>
          <a:r>
            <a:rPr lang="en-US"/>
            <a:t>5. Results:</a:t>
          </a:r>
        </a:p>
      </dgm:t>
    </dgm:pt>
    <dgm:pt modelId="{99DC9808-4B6B-45EA-B7E4-D74F6D6E6989}" type="parTrans" cxnId="{9918EED2-25F9-4708-81FB-62E5DD50F9B6}">
      <dgm:prSet/>
      <dgm:spPr/>
      <dgm:t>
        <a:bodyPr/>
        <a:lstStyle/>
        <a:p>
          <a:endParaRPr lang="en-US"/>
        </a:p>
      </dgm:t>
    </dgm:pt>
    <dgm:pt modelId="{A344EEBB-65F7-43BC-87BB-47279D591A3C}" type="sibTrans" cxnId="{9918EED2-25F9-4708-81FB-62E5DD50F9B6}">
      <dgm:prSet/>
      <dgm:spPr/>
      <dgm:t>
        <a:bodyPr/>
        <a:lstStyle/>
        <a:p>
          <a:endParaRPr lang="en-US"/>
        </a:p>
      </dgm:t>
    </dgm:pt>
    <dgm:pt modelId="{BB70556F-EFC8-4D1D-8E86-92087BCC0B87}">
      <dgm:prSet/>
      <dgm:spPr/>
      <dgm:t>
        <a:bodyPr/>
        <a:lstStyle/>
        <a:p>
          <a:r>
            <a:rPr lang="en-US"/>
            <a:t>RandomForest: [73.32%]</a:t>
          </a:r>
        </a:p>
      </dgm:t>
    </dgm:pt>
    <dgm:pt modelId="{45D991D0-6DC7-44BE-B624-8E4C4DD93010}" type="parTrans" cxnId="{BAC001ED-2350-4309-9232-0894164E7BC0}">
      <dgm:prSet/>
      <dgm:spPr/>
      <dgm:t>
        <a:bodyPr/>
        <a:lstStyle/>
        <a:p>
          <a:endParaRPr lang="en-US"/>
        </a:p>
      </dgm:t>
    </dgm:pt>
    <dgm:pt modelId="{86E10265-5FA1-4703-9689-5C47FC2D7584}" type="sibTrans" cxnId="{BAC001ED-2350-4309-9232-0894164E7BC0}">
      <dgm:prSet/>
      <dgm:spPr/>
      <dgm:t>
        <a:bodyPr/>
        <a:lstStyle/>
        <a:p>
          <a:endParaRPr lang="en-US"/>
        </a:p>
      </dgm:t>
    </dgm:pt>
    <dgm:pt modelId="{C1946A4B-4E21-4885-B4EF-8392C441AB35}">
      <dgm:prSet/>
      <dgm:spPr/>
      <dgm:t>
        <a:bodyPr/>
        <a:lstStyle/>
        <a:p>
          <a:r>
            <a:rPr lang="en-US"/>
            <a:t>XGBoost: [72.22%]</a:t>
          </a:r>
        </a:p>
      </dgm:t>
    </dgm:pt>
    <dgm:pt modelId="{02170CD0-A0E4-48D2-83F1-EC35B84AE39C}" type="parTrans" cxnId="{5A4A5C3A-D856-4A8B-8BE0-81765584C7DB}">
      <dgm:prSet/>
      <dgm:spPr/>
      <dgm:t>
        <a:bodyPr/>
        <a:lstStyle/>
        <a:p>
          <a:endParaRPr lang="en-US"/>
        </a:p>
      </dgm:t>
    </dgm:pt>
    <dgm:pt modelId="{3DF12DC9-9AA8-42D6-9A37-FE8B18709FE8}" type="sibTrans" cxnId="{5A4A5C3A-D856-4A8B-8BE0-81765584C7DB}">
      <dgm:prSet/>
      <dgm:spPr/>
      <dgm:t>
        <a:bodyPr/>
        <a:lstStyle/>
        <a:p>
          <a:endParaRPr lang="en-US"/>
        </a:p>
      </dgm:t>
    </dgm:pt>
    <dgm:pt modelId="{C9F99439-5752-460B-8995-1DF195BF6138}" type="pres">
      <dgm:prSet presAssocID="{147E561D-ED7A-4D3C-A953-45DB421C5375}" presName="Name0" presStyleCnt="0">
        <dgm:presLayoutVars>
          <dgm:dir/>
          <dgm:animLvl val="lvl"/>
          <dgm:resizeHandles val="exact"/>
        </dgm:presLayoutVars>
      </dgm:prSet>
      <dgm:spPr/>
    </dgm:pt>
    <dgm:pt modelId="{D6840C7B-F50D-4561-9D34-7302D5A4405D}" type="pres">
      <dgm:prSet presAssocID="{1253DC97-0848-4B83-B81B-E13B9567C006}" presName="linNode" presStyleCnt="0"/>
      <dgm:spPr/>
    </dgm:pt>
    <dgm:pt modelId="{C3FA2941-C27D-4CE6-ACF8-0DAEB429721A}" type="pres">
      <dgm:prSet presAssocID="{1253DC97-0848-4B83-B81B-E13B9567C006}" presName="parentText" presStyleLbl="node1" presStyleIdx="0" presStyleCnt="5" custLinFactNeighborX="-1292" custLinFactNeighborY="-44756">
        <dgm:presLayoutVars>
          <dgm:chMax val="1"/>
          <dgm:bulletEnabled val="1"/>
        </dgm:presLayoutVars>
      </dgm:prSet>
      <dgm:spPr/>
    </dgm:pt>
    <dgm:pt modelId="{25B330E9-87BC-43F4-AA00-4D279E02D394}" type="pres">
      <dgm:prSet presAssocID="{1253DC97-0848-4B83-B81B-E13B9567C006}" presName="descendantText" presStyleLbl="alignAccFollowNode1" presStyleIdx="0" presStyleCnt="5" custScaleY="125571">
        <dgm:presLayoutVars>
          <dgm:bulletEnabled val="1"/>
        </dgm:presLayoutVars>
      </dgm:prSet>
      <dgm:spPr/>
    </dgm:pt>
    <dgm:pt modelId="{B1BE1C78-0389-47EC-8928-17F111259679}" type="pres">
      <dgm:prSet presAssocID="{42F34D29-214E-45F9-8A83-A0884CDAA1C5}" presName="sp" presStyleCnt="0"/>
      <dgm:spPr/>
    </dgm:pt>
    <dgm:pt modelId="{15C81061-003D-4606-B010-7E8A4768E91B}" type="pres">
      <dgm:prSet presAssocID="{FD1C2930-7B87-45A3-A5C0-41D3FCF8B6B8}" presName="linNode" presStyleCnt="0"/>
      <dgm:spPr/>
    </dgm:pt>
    <dgm:pt modelId="{75F4ECE3-CAD0-4DED-91BD-6822BE6112DA}" type="pres">
      <dgm:prSet presAssocID="{FD1C2930-7B87-45A3-A5C0-41D3FCF8B6B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81D09C4-E43D-4E93-BE58-2C535AD394AF}" type="pres">
      <dgm:prSet presAssocID="{FD1C2930-7B87-45A3-A5C0-41D3FCF8B6B8}" presName="descendantText" presStyleLbl="alignAccFollowNode1" presStyleIdx="1" presStyleCnt="5" custScaleY="134837">
        <dgm:presLayoutVars>
          <dgm:bulletEnabled val="1"/>
        </dgm:presLayoutVars>
      </dgm:prSet>
      <dgm:spPr/>
    </dgm:pt>
    <dgm:pt modelId="{161FE8A9-5AB6-4421-9435-0C8DC763B27F}" type="pres">
      <dgm:prSet presAssocID="{391A616C-AA0C-43E2-BAC7-923F8832F0B2}" presName="sp" presStyleCnt="0"/>
      <dgm:spPr/>
    </dgm:pt>
    <dgm:pt modelId="{044F7B3C-66C4-47C7-A752-42115D1C25C3}" type="pres">
      <dgm:prSet presAssocID="{BF7C3517-8559-4A10-A05B-D6A60F41A185}" presName="linNode" presStyleCnt="0"/>
      <dgm:spPr/>
    </dgm:pt>
    <dgm:pt modelId="{48C60EC1-4435-4DC6-9CFC-5EE1C68B6052}" type="pres">
      <dgm:prSet presAssocID="{BF7C3517-8559-4A10-A05B-D6A60F41A18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6E26199B-3CCA-4FA4-B2B1-7BEBAEA80E6A}" type="pres">
      <dgm:prSet presAssocID="{BF7C3517-8559-4A10-A05B-D6A60F41A185}" presName="descendantText" presStyleLbl="alignAccFollowNode1" presStyleIdx="2" presStyleCnt="5" custScaleY="113935">
        <dgm:presLayoutVars>
          <dgm:bulletEnabled val="1"/>
        </dgm:presLayoutVars>
      </dgm:prSet>
      <dgm:spPr/>
    </dgm:pt>
    <dgm:pt modelId="{51F964D5-DCA5-4289-B5DD-B42B053260C3}" type="pres">
      <dgm:prSet presAssocID="{531390F9-989A-43FE-85BC-9DEE69560E5C}" presName="sp" presStyleCnt="0"/>
      <dgm:spPr/>
    </dgm:pt>
    <dgm:pt modelId="{DA9336D5-5BF3-43FA-9C90-763D44FFE0FF}" type="pres">
      <dgm:prSet presAssocID="{2B313E31-082E-4779-80D8-89BC05E6D969}" presName="linNode" presStyleCnt="0"/>
      <dgm:spPr/>
    </dgm:pt>
    <dgm:pt modelId="{59A98D03-7C1B-4FC7-9535-D5B7996C26BD}" type="pres">
      <dgm:prSet presAssocID="{2B313E31-082E-4779-80D8-89BC05E6D96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CE47C19-A814-4209-9912-A78E39BDFA6F}" type="pres">
      <dgm:prSet presAssocID="{2B313E31-082E-4779-80D8-89BC05E6D969}" presName="descendantText" presStyleLbl="alignAccFollowNode1" presStyleIdx="3" presStyleCnt="5" custScaleY="112629">
        <dgm:presLayoutVars>
          <dgm:bulletEnabled val="1"/>
        </dgm:presLayoutVars>
      </dgm:prSet>
      <dgm:spPr/>
    </dgm:pt>
    <dgm:pt modelId="{975D73DB-3117-44E0-9832-AE8B85561ABC}" type="pres">
      <dgm:prSet presAssocID="{4532191A-91AF-430C-81C9-6DE523CEC566}" presName="sp" presStyleCnt="0"/>
      <dgm:spPr/>
    </dgm:pt>
    <dgm:pt modelId="{CF673BAE-2573-4909-A87A-C868723F3F25}" type="pres">
      <dgm:prSet presAssocID="{EA2940BA-C9F0-4F46-ACDE-7B7DB313B511}" presName="linNode" presStyleCnt="0"/>
      <dgm:spPr/>
    </dgm:pt>
    <dgm:pt modelId="{E4564088-7BF5-40AF-BC7B-B4868FAABFA8}" type="pres">
      <dgm:prSet presAssocID="{EA2940BA-C9F0-4F46-ACDE-7B7DB313B51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4328BC4-DAE0-4500-A1EB-8E9284F30DDA}" type="pres">
      <dgm:prSet presAssocID="{EA2940BA-C9F0-4F46-ACDE-7B7DB313B511}" presName="descendantText" presStyleLbl="alignAccFollowNode1" presStyleIdx="4" presStyleCnt="5" custScaleY="121596">
        <dgm:presLayoutVars>
          <dgm:bulletEnabled val="1"/>
        </dgm:presLayoutVars>
      </dgm:prSet>
      <dgm:spPr/>
    </dgm:pt>
  </dgm:ptLst>
  <dgm:cxnLst>
    <dgm:cxn modelId="{F1F1EA00-6950-4050-8C80-D3ACE09BC646}" srcId="{FD1C2930-7B87-45A3-A5C0-41D3FCF8B6B8}" destId="{E40C988C-A65F-447F-AA85-F1E15D82A789}" srcOrd="1" destOrd="0" parTransId="{DF8B5FE0-0DA4-426C-8850-6AEB2E655E19}" sibTransId="{854B13E5-E070-4D4B-B2EB-BE9299777B66}"/>
    <dgm:cxn modelId="{CB79A207-1D1C-48CE-8BA9-02680E70A6A9}" type="presOf" srcId="{FD1C2930-7B87-45A3-A5C0-41D3FCF8B6B8}" destId="{75F4ECE3-CAD0-4DED-91BD-6822BE6112DA}" srcOrd="0" destOrd="0" presId="urn:microsoft.com/office/officeart/2005/8/layout/vList5"/>
    <dgm:cxn modelId="{523F1F0D-6D0B-43E7-A6DF-687E1DF8798F}" srcId="{2B313E31-082E-4779-80D8-89BC05E6D969}" destId="{57C3A025-3718-4C4B-B8DB-88854EE05506}" srcOrd="0" destOrd="0" parTransId="{1C4928B1-E0C9-4265-B185-12ED1FAACB62}" sibTransId="{F2BE85E5-236A-40F4-80C3-27EF46A999E9}"/>
    <dgm:cxn modelId="{9588760F-9AAC-44CE-B9FF-A69E983AEA9B}" srcId="{FD1C2930-7B87-45A3-A5C0-41D3FCF8B6B8}" destId="{C6B64890-4968-4A57-9538-DB39EC0BC94B}" srcOrd="0" destOrd="0" parTransId="{A09E9913-3483-47FB-816B-FAE8B71929E5}" sibTransId="{CB7CA335-2F64-4E79-A8EA-BA8A31D5DED2}"/>
    <dgm:cxn modelId="{D69A6F17-6366-4E9B-8BDE-CF009970D102}" type="presOf" srcId="{147E561D-ED7A-4D3C-A953-45DB421C5375}" destId="{C9F99439-5752-460B-8995-1DF195BF6138}" srcOrd="0" destOrd="0" presId="urn:microsoft.com/office/officeart/2005/8/layout/vList5"/>
    <dgm:cxn modelId="{A4183A1E-A941-4069-A70F-7D940A0BD0EF}" type="presOf" srcId="{C1946A4B-4E21-4885-B4EF-8392C441AB35}" destId="{A4328BC4-DAE0-4500-A1EB-8E9284F30DDA}" srcOrd="0" destOrd="1" presId="urn:microsoft.com/office/officeart/2005/8/layout/vList5"/>
    <dgm:cxn modelId="{099F3B25-B3A2-4C03-93C1-9C528058B0E5}" type="presOf" srcId="{BB70556F-EFC8-4D1D-8E86-92087BCC0B87}" destId="{A4328BC4-DAE0-4500-A1EB-8E9284F30DDA}" srcOrd="0" destOrd="0" presId="urn:microsoft.com/office/officeart/2005/8/layout/vList5"/>
    <dgm:cxn modelId="{C7252A37-4EE4-4F69-BF58-E03D70C2D77E}" type="presOf" srcId="{BF7C3517-8559-4A10-A05B-D6A60F41A185}" destId="{48C60EC1-4435-4DC6-9CFC-5EE1C68B6052}" srcOrd="0" destOrd="0" presId="urn:microsoft.com/office/officeart/2005/8/layout/vList5"/>
    <dgm:cxn modelId="{5A4A5C3A-D856-4A8B-8BE0-81765584C7DB}" srcId="{EA2940BA-C9F0-4F46-ACDE-7B7DB313B511}" destId="{C1946A4B-4E21-4885-B4EF-8392C441AB35}" srcOrd="1" destOrd="0" parTransId="{02170CD0-A0E4-48D2-83F1-EC35B84AE39C}" sibTransId="{3DF12DC9-9AA8-42D6-9A37-FE8B18709FE8}"/>
    <dgm:cxn modelId="{296B663B-D5A3-4C9C-A271-80E362A38598}" srcId="{BF7C3517-8559-4A10-A05B-D6A60F41A185}" destId="{0EDFF1EE-AA1D-4032-9CFA-0DD68023B1BC}" srcOrd="0" destOrd="0" parTransId="{2F675123-BC38-4DCA-B6EC-C6F949017835}" sibTransId="{F103DEF5-65CB-46EC-98B0-219B46B0DB99}"/>
    <dgm:cxn modelId="{3A5D1D3F-7DF2-43DE-B9FC-1854EE0E1A10}" srcId="{147E561D-ED7A-4D3C-A953-45DB421C5375}" destId="{1253DC97-0848-4B83-B81B-E13B9567C006}" srcOrd="0" destOrd="0" parTransId="{D6F554B6-D54D-455D-AA1E-D185971B9400}" sibTransId="{42F34D29-214E-45F9-8A83-A0884CDAA1C5}"/>
    <dgm:cxn modelId="{908AB75C-6919-4628-84EA-37491D0A2B96}" type="presOf" srcId="{1253DC97-0848-4B83-B81B-E13B9567C006}" destId="{C3FA2941-C27D-4CE6-ACF8-0DAEB429721A}" srcOrd="0" destOrd="0" presId="urn:microsoft.com/office/officeart/2005/8/layout/vList5"/>
    <dgm:cxn modelId="{7E51A941-9994-4172-94A8-B19B657EC36D}" type="presOf" srcId="{EA2940BA-C9F0-4F46-ACDE-7B7DB313B511}" destId="{E4564088-7BF5-40AF-BC7B-B4868FAABFA8}" srcOrd="0" destOrd="0" presId="urn:microsoft.com/office/officeart/2005/8/layout/vList5"/>
    <dgm:cxn modelId="{13D60D4C-E3A2-4DB3-88C0-53114E6BFF55}" type="presOf" srcId="{2B313E31-082E-4779-80D8-89BC05E6D969}" destId="{59A98D03-7C1B-4FC7-9535-D5B7996C26BD}" srcOrd="0" destOrd="0" presId="urn:microsoft.com/office/officeart/2005/8/layout/vList5"/>
    <dgm:cxn modelId="{E05D7177-A315-4EA1-88F0-4A05B822DCDF}" type="presOf" srcId="{C6B64890-4968-4A57-9538-DB39EC0BC94B}" destId="{681D09C4-E43D-4E93-BE58-2C535AD394AF}" srcOrd="0" destOrd="0" presId="urn:microsoft.com/office/officeart/2005/8/layout/vList5"/>
    <dgm:cxn modelId="{10F8D478-0ECC-4C3A-847F-23C6B3A68763}" type="presOf" srcId="{5BB46882-29A8-42F3-82A8-BAA1F2952315}" destId="{25B330E9-87BC-43F4-AA00-4D279E02D394}" srcOrd="0" destOrd="0" presId="urn:microsoft.com/office/officeart/2005/8/layout/vList5"/>
    <dgm:cxn modelId="{C065FF58-37A6-49BD-BD76-7D3F4C630F69}" type="presOf" srcId="{57C3A025-3718-4C4B-B8DB-88854EE05506}" destId="{ECE47C19-A814-4209-9912-A78E39BDFA6F}" srcOrd="0" destOrd="0" presId="urn:microsoft.com/office/officeart/2005/8/layout/vList5"/>
    <dgm:cxn modelId="{62F87D83-859B-4F7D-80FB-7B24025D7835}" srcId="{147E561D-ED7A-4D3C-A953-45DB421C5375}" destId="{BF7C3517-8559-4A10-A05B-D6A60F41A185}" srcOrd="2" destOrd="0" parTransId="{918D57C8-3B90-4F7A-9255-A80BD25863D8}" sibTransId="{531390F9-989A-43FE-85BC-9DEE69560E5C}"/>
    <dgm:cxn modelId="{479D9895-2E8D-4ED2-9D18-D5C0814D0E48}" type="presOf" srcId="{E40C988C-A65F-447F-AA85-F1E15D82A789}" destId="{681D09C4-E43D-4E93-BE58-2C535AD394AF}" srcOrd="0" destOrd="1" presId="urn:microsoft.com/office/officeart/2005/8/layout/vList5"/>
    <dgm:cxn modelId="{E35019A4-58B8-4372-B900-EF0304A58571}" srcId="{147E561D-ED7A-4D3C-A953-45DB421C5375}" destId="{FD1C2930-7B87-45A3-A5C0-41D3FCF8B6B8}" srcOrd="1" destOrd="0" parTransId="{E0A2B344-787A-44D2-B8EB-92B1D89F50BF}" sibTransId="{391A616C-AA0C-43E2-BAC7-923F8832F0B2}"/>
    <dgm:cxn modelId="{D31999B7-4CAE-47F8-90C4-982DA9FCC84F}" type="presOf" srcId="{0EDFF1EE-AA1D-4032-9CFA-0DD68023B1BC}" destId="{6E26199B-3CCA-4FA4-B2B1-7BEBAEA80E6A}" srcOrd="0" destOrd="0" presId="urn:microsoft.com/office/officeart/2005/8/layout/vList5"/>
    <dgm:cxn modelId="{16B747BC-C1E1-4AFE-81DD-E42073FFB6A6}" srcId="{1253DC97-0848-4B83-B81B-E13B9567C006}" destId="{5BB46882-29A8-42F3-82A8-BAA1F2952315}" srcOrd="0" destOrd="0" parTransId="{09346ADF-52A5-4B0E-8CC9-5DDBDEDB3A47}" sibTransId="{44A2FC37-4CFD-4CCD-9BDD-E4A9F9A3DCF6}"/>
    <dgm:cxn modelId="{62912FC4-6E79-4ED8-B6A2-823A4E04C691}" srcId="{1253DC97-0848-4B83-B81B-E13B9567C006}" destId="{4908648D-8D76-4DFA-B03F-7B6F44C703B1}" srcOrd="1" destOrd="0" parTransId="{134034B6-2F16-4BD3-B4B4-569B0502B1DB}" sibTransId="{D4B4AB28-EF32-4788-ADB1-07D0201EB3FE}"/>
    <dgm:cxn modelId="{8CE273CC-1DBA-4E73-9519-FBDF11FCD7E1}" srcId="{147E561D-ED7A-4D3C-A953-45DB421C5375}" destId="{2B313E31-082E-4779-80D8-89BC05E6D969}" srcOrd="3" destOrd="0" parTransId="{11435EF7-953F-4F0E-B0FB-C0A0E2D27031}" sibTransId="{4532191A-91AF-430C-81C9-6DE523CEC566}"/>
    <dgm:cxn modelId="{9918EED2-25F9-4708-81FB-62E5DD50F9B6}" srcId="{147E561D-ED7A-4D3C-A953-45DB421C5375}" destId="{EA2940BA-C9F0-4F46-ACDE-7B7DB313B511}" srcOrd="4" destOrd="0" parTransId="{99DC9808-4B6B-45EA-B7E4-D74F6D6E6989}" sibTransId="{A344EEBB-65F7-43BC-87BB-47279D591A3C}"/>
    <dgm:cxn modelId="{B58C85E4-364D-4B4C-AB5A-FDADE9B86490}" type="presOf" srcId="{4908648D-8D76-4DFA-B03F-7B6F44C703B1}" destId="{25B330E9-87BC-43F4-AA00-4D279E02D394}" srcOrd="0" destOrd="1" presId="urn:microsoft.com/office/officeart/2005/8/layout/vList5"/>
    <dgm:cxn modelId="{BAC001ED-2350-4309-9232-0894164E7BC0}" srcId="{EA2940BA-C9F0-4F46-ACDE-7B7DB313B511}" destId="{BB70556F-EFC8-4D1D-8E86-92087BCC0B87}" srcOrd="0" destOrd="0" parTransId="{45D991D0-6DC7-44BE-B624-8E4C4DD93010}" sibTransId="{86E10265-5FA1-4703-9689-5C47FC2D7584}"/>
    <dgm:cxn modelId="{8E801E4D-CAE9-4BEB-BA10-9C7E0DFD5EF3}" type="presParOf" srcId="{C9F99439-5752-460B-8995-1DF195BF6138}" destId="{D6840C7B-F50D-4561-9D34-7302D5A4405D}" srcOrd="0" destOrd="0" presId="urn:microsoft.com/office/officeart/2005/8/layout/vList5"/>
    <dgm:cxn modelId="{E5D2CFDA-91B6-4D4C-B047-230B893024A3}" type="presParOf" srcId="{D6840C7B-F50D-4561-9D34-7302D5A4405D}" destId="{C3FA2941-C27D-4CE6-ACF8-0DAEB429721A}" srcOrd="0" destOrd="0" presId="urn:microsoft.com/office/officeart/2005/8/layout/vList5"/>
    <dgm:cxn modelId="{50702A2D-42C9-4559-A2BC-532A8DEF0174}" type="presParOf" srcId="{D6840C7B-F50D-4561-9D34-7302D5A4405D}" destId="{25B330E9-87BC-43F4-AA00-4D279E02D394}" srcOrd="1" destOrd="0" presId="urn:microsoft.com/office/officeart/2005/8/layout/vList5"/>
    <dgm:cxn modelId="{C51E3C36-82BA-4933-B1C3-263DC4DA92DC}" type="presParOf" srcId="{C9F99439-5752-460B-8995-1DF195BF6138}" destId="{B1BE1C78-0389-47EC-8928-17F111259679}" srcOrd="1" destOrd="0" presId="urn:microsoft.com/office/officeart/2005/8/layout/vList5"/>
    <dgm:cxn modelId="{0FED005F-5F8D-45A5-BD63-B60D4517F75D}" type="presParOf" srcId="{C9F99439-5752-460B-8995-1DF195BF6138}" destId="{15C81061-003D-4606-B010-7E8A4768E91B}" srcOrd="2" destOrd="0" presId="urn:microsoft.com/office/officeart/2005/8/layout/vList5"/>
    <dgm:cxn modelId="{9B0371CE-2CBA-482C-8BE8-83FE95656253}" type="presParOf" srcId="{15C81061-003D-4606-B010-7E8A4768E91B}" destId="{75F4ECE3-CAD0-4DED-91BD-6822BE6112DA}" srcOrd="0" destOrd="0" presId="urn:microsoft.com/office/officeart/2005/8/layout/vList5"/>
    <dgm:cxn modelId="{68DF75A7-809E-4D31-AD64-0BC415FE045C}" type="presParOf" srcId="{15C81061-003D-4606-B010-7E8A4768E91B}" destId="{681D09C4-E43D-4E93-BE58-2C535AD394AF}" srcOrd="1" destOrd="0" presId="urn:microsoft.com/office/officeart/2005/8/layout/vList5"/>
    <dgm:cxn modelId="{366C641A-4259-40C5-8EF7-977BF5C5F47A}" type="presParOf" srcId="{C9F99439-5752-460B-8995-1DF195BF6138}" destId="{161FE8A9-5AB6-4421-9435-0C8DC763B27F}" srcOrd="3" destOrd="0" presId="urn:microsoft.com/office/officeart/2005/8/layout/vList5"/>
    <dgm:cxn modelId="{A4EA7E34-66FD-49EE-96F8-8287AC9A1BD0}" type="presParOf" srcId="{C9F99439-5752-460B-8995-1DF195BF6138}" destId="{044F7B3C-66C4-47C7-A752-42115D1C25C3}" srcOrd="4" destOrd="0" presId="urn:microsoft.com/office/officeart/2005/8/layout/vList5"/>
    <dgm:cxn modelId="{16BDC3BC-4841-44F1-BD61-321C08DAAC96}" type="presParOf" srcId="{044F7B3C-66C4-47C7-A752-42115D1C25C3}" destId="{48C60EC1-4435-4DC6-9CFC-5EE1C68B6052}" srcOrd="0" destOrd="0" presId="urn:microsoft.com/office/officeart/2005/8/layout/vList5"/>
    <dgm:cxn modelId="{510461DF-54FB-4D44-B638-34F813072280}" type="presParOf" srcId="{044F7B3C-66C4-47C7-A752-42115D1C25C3}" destId="{6E26199B-3CCA-4FA4-B2B1-7BEBAEA80E6A}" srcOrd="1" destOrd="0" presId="urn:microsoft.com/office/officeart/2005/8/layout/vList5"/>
    <dgm:cxn modelId="{0E6C0697-E290-413B-A84D-EDC1170A97E1}" type="presParOf" srcId="{C9F99439-5752-460B-8995-1DF195BF6138}" destId="{51F964D5-DCA5-4289-B5DD-B42B053260C3}" srcOrd="5" destOrd="0" presId="urn:microsoft.com/office/officeart/2005/8/layout/vList5"/>
    <dgm:cxn modelId="{239A9E15-1D44-4D41-AC6C-28113AB6528D}" type="presParOf" srcId="{C9F99439-5752-460B-8995-1DF195BF6138}" destId="{DA9336D5-5BF3-43FA-9C90-763D44FFE0FF}" srcOrd="6" destOrd="0" presId="urn:microsoft.com/office/officeart/2005/8/layout/vList5"/>
    <dgm:cxn modelId="{E65B2C13-56AB-4ABC-839B-022F387B2D69}" type="presParOf" srcId="{DA9336D5-5BF3-43FA-9C90-763D44FFE0FF}" destId="{59A98D03-7C1B-4FC7-9535-D5B7996C26BD}" srcOrd="0" destOrd="0" presId="urn:microsoft.com/office/officeart/2005/8/layout/vList5"/>
    <dgm:cxn modelId="{5BCB554C-BA13-460E-8851-F839FC967964}" type="presParOf" srcId="{DA9336D5-5BF3-43FA-9C90-763D44FFE0FF}" destId="{ECE47C19-A814-4209-9912-A78E39BDFA6F}" srcOrd="1" destOrd="0" presId="urn:microsoft.com/office/officeart/2005/8/layout/vList5"/>
    <dgm:cxn modelId="{679B741F-D427-4E10-A070-176E6357C012}" type="presParOf" srcId="{C9F99439-5752-460B-8995-1DF195BF6138}" destId="{975D73DB-3117-44E0-9832-AE8B85561ABC}" srcOrd="7" destOrd="0" presId="urn:microsoft.com/office/officeart/2005/8/layout/vList5"/>
    <dgm:cxn modelId="{589F9EF8-8B3D-41A5-8252-AF3FCDBBC847}" type="presParOf" srcId="{C9F99439-5752-460B-8995-1DF195BF6138}" destId="{CF673BAE-2573-4909-A87A-C868723F3F25}" srcOrd="8" destOrd="0" presId="urn:microsoft.com/office/officeart/2005/8/layout/vList5"/>
    <dgm:cxn modelId="{3EA3DD22-805B-4E63-B853-34BA165F56EF}" type="presParOf" srcId="{CF673BAE-2573-4909-A87A-C868723F3F25}" destId="{E4564088-7BF5-40AF-BC7B-B4868FAABFA8}" srcOrd="0" destOrd="0" presId="urn:microsoft.com/office/officeart/2005/8/layout/vList5"/>
    <dgm:cxn modelId="{2F711D71-0BC5-4999-9137-17F13BF7C7E4}" type="presParOf" srcId="{CF673BAE-2573-4909-A87A-C868723F3F25}" destId="{A4328BC4-DAE0-4500-A1EB-8E9284F30D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4DBDAC-263D-4E29-915C-1B3F1E846CB7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7EC35C-DF56-47D6-93FD-975530B1D825}">
      <dgm:prSet/>
      <dgm:spPr/>
      <dgm:t>
        <a:bodyPr/>
        <a:lstStyle/>
        <a:p>
          <a:r>
            <a:rPr lang="en-US"/>
            <a:t>1.Feature Engineering:</a:t>
          </a:r>
        </a:p>
      </dgm:t>
    </dgm:pt>
    <dgm:pt modelId="{3C189012-3975-4E70-BAA7-0380AF33D2EC}" type="parTrans" cxnId="{8EB20D03-54F7-47E6-BFBC-35553C858E71}">
      <dgm:prSet/>
      <dgm:spPr/>
      <dgm:t>
        <a:bodyPr/>
        <a:lstStyle/>
        <a:p>
          <a:endParaRPr lang="en-US"/>
        </a:p>
      </dgm:t>
    </dgm:pt>
    <dgm:pt modelId="{2C1D4B2F-2E93-4229-95BF-ED9F61BE8487}" type="sibTrans" cxnId="{8EB20D03-54F7-47E6-BFBC-35553C858E71}">
      <dgm:prSet/>
      <dgm:spPr/>
      <dgm:t>
        <a:bodyPr/>
        <a:lstStyle/>
        <a:p>
          <a:endParaRPr lang="en-US"/>
        </a:p>
      </dgm:t>
    </dgm:pt>
    <dgm:pt modelId="{71F54B6E-EA42-4E52-BE21-071685E66F13}">
      <dgm:prSet/>
      <dgm:spPr/>
      <dgm:t>
        <a:bodyPr/>
        <a:lstStyle/>
        <a:p>
          <a:r>
            <a:rPr lang="en-US"/>
            <a:t>Added 7 new columns: q1_len, q2_len, q1_num_words, q2_num_words, word_common, word_total, word_share.</a:t>
          </a:r>
        </a:p>
      </dgm:t>
    </dgm:pt>
    <dgm:pt modelId="{030233B5-66A6-4D4B-963E-E833FB7F32CB}" type="parTrans" cxnId="{4A756DCF-6C49-4B49-9729-2678B4F87465}">
      <dgm:prSet/>
      <dgm:spPr/>
      <dgm:t>
        <a:bodyPr/>
        <a:lstStyle/>
        <a:p>
          <a:endParaRPr lang="en-US"/>
        </a:p>
      </dgm:t>
    </dgm:pt>
    <dgm:pt modelId="{423A68E3-7FBD-461A-847E-50F3AF6C9D21}" type="sibTrans" cxnId="{4A756DCF-6C49-4B49-9729-2678B4F87465}">
      <dgm:prSet/>
      <dgm:spPr/>
      <dgm:t>
        <a:bodyPr/>
        <a:lstStyle/>
        <a:p>
          <a:endParaRPr lang="en-US"/>
        </a:p>
      </dgm:t>
    </dgm:pt>
    <dgm:pt modelId="{42C96B4E-2779-450E-89F4-BD8B99E381E4}">
      <dgm:prSet/>
      <dgm:spPr/>
      <dgm:t>
        <a:bodyPr/>
        <a:lstStyle/>
        <a:p>
          <a:r>
            <a:rPr lang="en-US"/>
            <a:t>2.Data Preprocessing:</a:t>
          </a:r>
        </a:p>
      </dgm:t>
    </dgm:pt>
    <dgm:pt modelId="{D2F0F641-9F80-4ACC-A407-094AACAEE405}" type="parTrans" cxnId="{77DE8FBE-098D-43CE-8355-0A1D62A9749E}">
      <dgm:prSet/>
      <dgm:spPr/>
      <dgm:t>
        <a:bodyPr/>
        <a:lstStyle/>
        <a:p>
          <a:endParaRPr lang="en-US"/>
        </a:p>
      </dgm:t>
    </dgm:pt>
    <dgm:pt modelId="{954D1B35-0C6E-4886-A33B-09ACEE901CA3}" type="sibTrans" cxnId="{77DE8FBE-098D-43CE-8355-0A1D62A9749E}">
      <dgm:prSet/>
      <dgm:spPr/>
      <dgm:t>
        <a:bodyPr/>
        <a:lstStyle/>
        <a:p>
          <a:endParaRPr lang="en-US"/>
        </a:p>
      </dgm:t>
    </dgm:pt>
    <dgm:pt modelId="{077A71A7-1C92-46A0-A1C6-2DF2B377C759}">
      <dgm:prSet/>
      <dgm:spPr/>
      <dgm:t>
        <a:bodyPr/>
        <a:lstStyle/>
        <a:p>
          <a:r>
            <a:rPr lang="en-US" dirty="0"/>
            <a:t>Utilized string operations and lambda functions.</a:t>
          </a:r>
        </a:p>
      </dgm:t>
    </dgm:pt>
    <dgm:pt modelId="{9177A80E-F466-41A2-B3C0-5F2CB232AEEE}" type="parTrans" cxnId="{8AD019C9-6DE6-4F9E-A28C-2AF230069359}">
      <dgm:prSet/>
      <dgm:spPr/>
      <dgm:t>
        <a:bodyPr/>
        <a:lstStyle/>
        <a:p>
          <a:endParaRPr lang="en-US"/>
        </a:p>
      </dgm:t>
    </dgm:pt>
    <dgm:pt modelId="{301021B7-5484-4B82-B6F8-B131C67CEBF5}" type="sibTrans" cxnId="{8AD019C9-6DE6-4F9E-A28C-2AF230069359}">
      <dgm:prSet/>
      <dgm:spPr/>
      <dgm:t>
        <a:bodyPr/>
        <a:lstStyle/>
        <a:p>
          <a:endParaRPr lang="en-US"/>
        </a:p>
      </dgm:t>
    </dgm:pt>
    <dgm:pt modelId="{32AD0DC1-57D4-4B15-8371-63888829FEDC}">
      <dgm:prSet/>
      <dgm:spPr/>
      <dgm:t>
        <a:bodyPr/>
        <a:lstStyle/>
        <a:p>
          <a:r>
            <a:rPr lang="en-US"/>
            <a:t>3.Model Training:</a:t>
          </a:r>
        </a:p>
      </dgm:t>
    </dgm:pt>
    <dgm:pt modelId="{304E0030-BE39-4195-BE72-9735095E8CA2}" type="parTrans" cxnId="{7D0EC7DC-743A-4CDB-86F5-20B2E573A849}">
      <dgm:prSet/>
      <dgm:spPr/>
      <dgm:t>
        <a:bodyPr/>
        <a:lstStyle/>
        <a:p>
          <a:endParaRPr lang="en-US"/>
        </a:p>
      </dgm:t>
    </dgm:pt>
    <dgm:pt modelId="{A49EB2C1-A107-4B77-A5B8-FC804B681245}" type="sibTrans" cxnId="{7D0EC7DC-743A-4CDB-86F5-20B2E573A849}">
      <dgm:prSet/>
      <dgm:spPr/>
      <dgm:t>
        <a:bodyPr/>
        <a:lstStyle/>
        <a:p>
          <a:endParaRPr lang="en-US"/>
        </a:p>
      </dgm:t>
    </dgm:pt>
    <dgm:pt modelId="{04F77A37-3F04-4495-B50C-71F3694C356E}">
      <dgm:prSet/>
      <dgm:spPr/>
      <dgm:t>
        <a:bodyPr/>
        <a:lstStyle/>
        <a:p>
          <a:r>
            <a:rPr lang="en-US"/>
            <a:t>Trained Random Forest model.4.</a:t>
          </a:r>
        </a:p>
      </dgm:t>
    </dgm:pt>
    <dgm:pt modelId="{A8DF0A62-0993-44B7-ABFD-EABF997B9078}" type="parTrans" cxnId="{97339D6E-E714-4352-889B-BC4D5D9E251E}">
      <dgm:prSet/>
      <dgm:spPr/>
      <dgm:t>
        <a:bodyPr/>
        <a:lstStyle/>
        <a:p>
          <a:endParaRPr lang="en-US"/>
        </a:p>
      </dgm:t>
    </dgm:pt>
    <dgm:pt modelId="{93EC1370-AFE3-4628-A028-AE883344F418}" type="sibTrans" cxnId="{97339D6E-E714-4352-889B-BC4D5D9E251E}">
      <dgm:prSet/>
      <dgm:spPr/>
      <dgm:t>
        <a:bodyPr/>
        <a:lstStyle/>
        <a:p>
          <a:endParaRPr lang="en-US"/>
        </a:p>
      </dgm:t>
    </dgm:pt>
    <dgm:pt modelId="{52678D41-8E49-4F31-B04A-286C71756255}">
      <dgm:prSet/>
      <dgm:spPr/>
      <dgm:t>
        <a:bodyPr/>
        <a:lstStyle/>
        <a:p>
          <a:r>
            <a:rPr lang="en-US"/>
            <a:t>Results </a:t>
          </a:r>
        </a:p>
      </dgm:t>
    </dgm:pt>
    <dgm:pt modelId="{013953E0-AB5F-4B64-99CA-C6B3A0C872F5}" type="parTrans" cxnId="{979BAB88-E1D0-4020-AD00-42B4B4381F84}">
      <dgm:prSet/>
      <dgm:spPr/>
      <dgm:t>
        <a:bodyPr/>
        <a:lstStyle/>
        <a:p>
          <a:endParaRPr lang="en-US"/>
        </a:p>
      </dgm:t>
    </dgm:pt>
    <dgm:pt modelId="{E48C2301-1146-447C-AA75-456DDA798EC5}" type="sibTrans" cxnId="{979BAB88-E1D0-4020-AD00-42B4B4381F84}">
      <dgm:prSet/>
      <dgm:spPr/>
      <dgm:t>
        <a:bodyPr/>
        <a:lstStyle/>
        <a:p>
          <a:endParaRPr lang="en-US"/>
        </a:p>
      </dgm:t>
    </dgm:pt>
    <dgm:pt modelId="{0F7A69E8-8656-4438-9B89-A600D33CC920}">
      <dgm:prSet/>
      <dgm:spPr/>
      <dgm:t>
        <a:bodyPr/>
        <a:lstStyle/>
        <a:p>
          <a:r>
            <a:rPr lang="en-US" dirty="0" err="1"/>
            <a:t>RandomForest</a:t>
          </a:r>
          <a:r>
            <a:rPr lang="en-US" dirty="0"/>
            <a:t>: [77.05%]</a:t>
          </a:r>
        </a:p>
      </dgm:t>
    </dgm:pt>
    <dgm:pt modelId="{427D3827-00FE-4D7D-B26C-F115CD61D7CA}" type="parTrans" cxnId="{D102781A-42E4-4FDB-8BD5-2B71B48956F6}">
      <dgm:prSet/>
      <dgm:spPr/>
      <dgm:t>
        <a:bodyPr/>
        <a:lstStyle/>
        <a:p>
          <a:endParaRPr lang="en-US"/>
        </a:p>
      </dgm:t>
    </dgm:pt>
    <dgm:pt modelId="{0DC460EC-120F-425F-9460-97B5DAEE5A9B}" type="sibTrans" cxnId="{D102781A-42E4-4FDB-8BD5-2B71B48956F6}">
      <dgm:prSet/>
      <dgm:spPr/>
      <dgm:t>
        <a:bodyPr/>
        <a:lstStyle/>
        <a:p>
          <a:endParaRPr lang="en-US"/>
        </a:p>
      </dgm:t>
    </dgm:pt>
    <dgm:pt modelId="{967C8ACD-2F00-42B0-8065-DDA7E3A12E4F}">
      <dgm:prSet/>
      <dgm:spPr/>
      <dgm:t>
        <a:bodyPr/>
        <a:lstStyle/>
        <a:p>
          <a:r>
            <a:rPr lang="en-US"/>
            <a:t>XGBoost: [76.61%]</a:t>
          </a:r>
        </a:p>
      </dgm:t>
    </dgm:pt>
    <dgm:pt modelId="{64FBF77F-6232-45A1-8965-0AD7D89C5121}" type="parTrans" cxnId="{E84FAA55-0E2E-4CFB-A7D7-0A007B10BF1D}">
      <dgm:prSet/>
      <dgm:spPr/>
      <dgm:t>
        <a:bodyPr/>
        <a:lstStyle/>
        <a:p>
          <a:endParaRPr lang="en-US"/>
        </a:p>
      </dgm:t>
    </dgm:pt>
    <dgm:pt modelId="{21A78796-7B76-471D-A6A6-3A45EDDA0F06}" type="sibTrans" cxnId="{E84FAA55-0E2E-4CFB-A7D7-0A007B10BF1D}">
      <dgm:prSet/>
      <dgm:spPr/>
      <dgm:t>
        <a:bodyPr/>
        <a:lstStyle/>
        <a:p>
          <a:endParaRPr lang="en-US"/>
        </a:p>
      </dgm:t>
    </dgm:pt>
    <dgm:pt modelId="{E7716756-A7ED-4550-96B4-7A2116D1A0D1}" type="pres">
      <dgm:prSet presAssocID="{CC4DBDAC-263D-4E29-915C-1B3F1E846CB7}" presName="Name0" presStyleCnt="0">
        <dgm:presLayoutVars>
          <dgm:dir/>
          <dgm:animLvl val="lvl"/>
          <dgm:resizeHandles val="exact"/>
        </dgm:presLayoutVars>
      </dgm:prSet>
      <dgm:spPr/>
    </dgm:pt>
    <dgm:pt modelId="{E150DFC7-DD6F-42E9-8D61-F5338A79DDA4}" type="pres">
      <dgm:prSet presAssocID="{B87EC35C-DF56-47D6-93FD-975530B1D825}" presName="linNode" presStyleCnt="0"/>
      <dgm:spPr/>
    </dgm:pt>
    <dgm:pt modelId="{5C5C7FBB-A896-4C32-9ED1-1BC22EDE377C}" type="pres">
      <dgm:prSet presAssocID="{B87EC35C-DF56-47D6-93FD-975530B1D82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D3749DF-FFC8-4D5C-B2F9-38C757F97414}" type="pres">
      <dgm:prSet presAssocID="{B87EC35C-DF56-47D6-93FD-975530B1D825}" presName="descendantText" presStyleLbl="alignAccFollowNode1" presStyleIdx="0" presStyleCnt="4" custScaleY="148037">
        <dgm:presLayoutVars>
          <dgm:bulletEnabled val="1"/>
        </dgm:presLayoutVars>
      </dgm:prSet>
      <dgm:spPr/>
    </dgm:pt>
    <dgm:pt modelId="{7B290760-CF92-4D0E-90C1-E48FC7B22133}" type="pres">
      <dgm:prSet presAssocID="{2C1D4B2F-2E93-4229-95BF-ED9F61BE8487}" presName="sp" presStyleCnt="0"/>
      <dgm:spPr/>
    </dgm:pt>
    <dgm:pt modelId="{73CEFAA2-38EA-40ED-810D-8F28D60FE7EB}" type="pres">
      <dgm:prSet presAssocID="{42C96B4E-2779-450E-89F4-BD8B99E381E4}" presName="linNode" presStyleCnt="0"/>
      <dgm:spPr/>
    </dgm:pt>
    <dgm:pt modelId="{6EC7AE06-EF00-4378-BB1A-56505FD19037}" type="pres">
      <dgm:prSet presAssocID="{42C96B4E-2779-450E-89F4-BD8B99E381E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9B2A884-EA0F-46BD-B48D-65E64303FD37}" type="pres">
      <dgm:prSet presAssocID="{42C96B4E-2779-450E-89F4-BD8B99E381E4}" presName="descendantText" presStyleLbl="alignAccFollowNode1" presStyleIdx="1" presStyleCnt="4" custScaleY="151664">
        <dgm:presLayoutVars>
          <dgm:bulletEnabled val="1"/>
        </dgm:presLayoutVars>
      </dgm:prSet>
      <dgm:spPr/>
    </dgm:pt>
    <dgm:pt modelId="{E12475D8-A200-4809-B71D-2E5B9A7CB0E8}" type="pres">
      <dgm:prSet presAssocID="{954D1B35-0C6E-4886-A33B-09ACEE901CA3}" presName="sp" presStyleCnt="0"/>
      <dgm:spPr/>
    </dgm:pt>
    <dgm:pt modelId="{42890DEA-94D6-4647-8B41-9AEA6F1777C2}" type="pres">
      <dgm:prSet presAssocID="{32AD0DC1-57D4-4B15-8371-63888829FEDC}" presName="linNode" presStyleCnt="0"/>
      <dgm:spPr/>
    </dgm:pt>
    <dgm:pt modelId="{EB490B7B-76C8-4609-8009-76C71A9F7822}" type="pres">
      <dgm:prSet presAssocID="{32AD0DC1-57D4-4B15-8371-63888829FED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91FCDCE-78DE-442A-86F8-013479EB2BF0}" type="pres">
      <dgm:prSet presAssocID="{32AD0DC1-57D4-4B15-8371-63888829FEDC}" presName="descendantText" presStyleLbl="alignAccFollowNode1" presStyleIdx="2" presStyleCnt="4" custScaleY="145388">
        <dgm:presLayoutVars>
          <dgm:bulletEnabled val="1"/>
        </dgm:presLayoutVars>
      </dgm:prSet>
      <dgm:spPr/>
    </dgm:pt>
    <dgm:pt modelId="{1C10F768-5C04-4328-99FA-0F4F69B23B5D}" type="pres">
      <dgm:prSet presAssocID="{A49EB2C1-A107-4B77-A5B8-FC804B681245}" presName="sp" presStyleCnt="0"/>
      <dgm:spPr/>
    </dgm:pt>
    <dgm:pt modelId="{7BD4E63A-2536-4698-88B2-D575F9AF1BA9}" type="pres">
      <dgm:prSet presAssocID="{52678D41-8E49-4F31-B04A-286C71756255}" presName="linNode" presStyleCnt="0"/>
      <dgm:spPr/>
    </dgm:pt>
    <dgm:pt modelId="{13F8E7B4-3F0C-4FBA-B440-FB7C5D28AEC7}" type="pres">
      <dgm:prSet presAssocID="{52678D41-8E49-4F31-B04A-286C7175625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9AF68AC-75EE-4BE7-A159-9EA37779DAC4}" type="pres">
      <dgm:prSet presAssocID="{52678D41-8E49-4F31-B04A-286C71756255}" presName="descendantText" presStyleLbl="alignAccFollowNode1" presStyleIdx="3" presStyleCnt="4" custScaleY="154345">
        <dgm:presLayoutVars>
          <dgm:bulletEnabled val="1"/>
        </dgm:presLayoutVars>
      </dgm:prSet>
      <dgm:spPr/>
    </dgm:pt>
  </dgm:ptLst>
  <dgm:cxnLst>
    <dgm:cxn modelId="{8EB20D03-54F7-47E6-BFBC-35553C858E71}" srcId="{CC4DBDAC-263D-4E29-915C-1B3F1E846CB7}" destId="{B87EC35C-DF56-47D6-93FD-975530B1D825}" srcOrd="0" destOrd="0" parTransId="{3C189012-3975-4E70-BAA7-0380AF33D2EC}" sibTransId="{2C1D4B2F-2E93-4229-95BF-ED9F61BE8487}"/>
    <dgm:cxn modelId="{53DB1411-381C-4E9F-8708-1801B655CF08}" type="presOf" srcId="{B87EC35C-DF56-47D6-93FD-975530B1D825}" destId="{5C5C7FBB-A896-4C32-9ED1-1BC22EDE377C}" srcOrd="0" destOrd="0" presId="urn:microsoft.com/office/officeart/2005/8/layout/vList5"/>
    <dgm:cxn modelId="{6CA4C211-4B93-4C30-B48E-E6FA38A6363F}" type="presOf" srcId="{52678D41-8E49-4F31-B04A-286C71756255}" destId="{13F8E7B4-3F0C-4FBA-B440-FB7C5D28AEC7}" srcOrd="0" destOrd="0" presId="urn:microsoft.com/office/officeart/2005/8/layout/vList5"/>
    <dgm:cxn modelId="{D102781A-42E4-4FDB-8BD5-2B71B48956F6}" srcId="{52678D41-8E49-4F31-B04A-286C71756255}" destId="{0F7A69E8-8656-4438-9B89-A600D33CC920}" srcOrd="0" destOrd="0" parTransId="{427D3827-00FE-4D7D-B26C-F115CD61D7CA}" sibTransId="{0DC460EC-120F-425F-9460-97B5DAEE5A9B}"/>
    <dgm:cxn modelId="{8B1BC321-B558-431D-9340-D0FE18E2697B}" type="presOf" srcId="{04F77A37-3F04-4495-B50C-71F3694C356E}" destId="{091FCDCE-78DE-442A-86F8-013479EB2BF0}" srcOrd="0" destOrd="0" presId="urn:microsoft.com/office/officeart/2005/8/layout/vList5"/>
    <dgm:cxn modelId="{BCCB2A2D-0D7E-425C-A64D-03E17A7D0175}" type="presOf" srcId="{077A71A7-1C92-46A0-A1C6-2DF2B377C759}" destId="{F9B2A884-EA0F-46BD-B48D-65E64303FD37}" srcOrd="0" destOrd="0" presId="urn:microsoft.com/office/officeart/2005/8/layout/vList5"/>
    <dgm:cxn modelId="{97339D6E-E714-4352-889B-BC4D5D9E251E}" srcId="{32AD0DC1-57D4-4B15-8371-63888829FEDC}" destId="{04F77A37-3F04-4495-B50C-71F3694C356E}" srcOrd="0" destOrd="0" parTransId="{A8DF0A62-0993-44B7-ABFD-EABF997B9078}" sibTransId="{93EC1370-AFE3-4628-A028-AE883344F418}"/>
    <dgm:cxn modelId="{6CBD746F-5494-4300-9FC3-6C1842D89A9D}" type="presOf" srcId="{CC4DBDAC-263D-4E29-915C-1B3F1E846CB7}" destId="{E7716756-A7ED-4550-96B4-7A2116D1A0D1}" srcOrd="0" destOrd="0" presId="urn:microsoft.com/office/officeart/2005/8/layout/vList5"/>
    <dgm:cxn modelId="{EC237E75-A8BA-485A-9C68-CECE43DE2E2F}" type="presOf" srcId="{42C96B4E-2779-450E-89F4-BD8B99E381E4}" destId="{6EC7AE06-EF00-4378-BB1A-56505FD19037}" srcOrd="0" destOrd="0" presId="urn:microsoft.com/office/officeart/2005/8/layout/vList5"/>
    <dgm:cxn modelId="{E84FAA55-0E2E-4CFB-A7D7-0A007B10BF1D}" srcId="{52678D41-8E49-4F31-B04A-286C71756255}" destId="{967C8ACD-2F00-42B0-8065-DDA7E3A12E4F}" srcOrd="1" destOrd="0" parTransId="{64FBF77F-6232-45A1-8965-0AD7D89C5121}" sibTransId="{21A78796-7B76-471D-A6A6-3A45EDDA0F06}"/>
    <dgm:cxn modelId="{5454AC7F-6DBD-4624-ACB3-D0D91062F05A}" type="presOf" srcId="{71F54B6E-EA42-4E52-BE21-071685E66F13}" destId="{2D3749DF-FFC8-4D5C-B2F9-38C757F97414}" srcOrd="0" destOrd="0" presId="urn:microsoft.com/office/officeart/2005/8/layout/vList5"/>
    <dgm:cxn modelId="{979BAB88-E1D0-4020-AD00-42B4B4381F84}" srcId="{CC4DBDAC-263D-4E29-915C-1B3F1E846CB7}" destId="{52678D41-8E49-4F31-B04A-286C71756255}" srcOrd="3" destOrd="0" parTransId="{013953E0-AB5F-4B64-99CA-C6B3A0C872F5}" sibTransId="{E48C2301-1146-447C-AA75-456DDA798EC5}"/>
    <dgm:cxn modelId="{AB1E8290-FDD2-4110-ABD1-5E4816AE25E7}" type="presOf" srcId="{967C8ACD-2F00-42B0-8065-DDA7E3A12E4F}" destId="{29AF68AC-75EE-4BE7-A159-9EA37779DAC4}" srcOrd="0" destOrd="1" presId="urn:microsoft.com/office/officeart/2005/8/layout/vList5"/>
    <dgm:cxn modelId="{0DAF7E9B-7651-4A32-A23A-A1441C9044CA}" type="presOf" srcId="{32AD0DC1-57D4-4B15-8371-63888829FEDC}" destId="{EB490B7B-76C8-4609-8009-76C71A9F7822}" srcOrd="0" destOrd="0" presId="urn:microsoft.com/office/officeart/2005/8/layout/vList5"/>
    <dgm:cxn modelId="{77DE8FBE-098D-43CE-8355-0A1D62A9749E}" srcId="{CC4DBDAC-263D-4E29-915C-1B3F1E846CB7}" destId="{42C96B4E-2779-450E-89F4-BD8B99E381E4}" srcOrd="1" destOrd="0" parTransId="{D2F0F641-9F80-4ACC-A407-094AACAEE405}" sibTransId="{954D1B35-0C6E-4886-A33B-09ACEE901CA3}"/>
    <dgm:cxn modelId="{8AD019C9-6DE6-4F9E-A28C-2AF230069359}" srcId="{42C96B4E-2779-450E-89F4-BD8B99E381E4}" destId="{077A71A7-1C92-46A0-A1C6-2DF2B377C759}" srcOrd="0" destOrd="0" parTransId="{9177A80E-F466-41A2-B3C0-5F2CB232AEEE}" sibTransId="{301021B7-5484-4B82-B6F8-B131C67CEBF5}"/>
    <dgm:cxn modelId="{4A756DCF-6C49-4B49-9729-2678B4F87465}" srcId="{B87EC35C-DF56-47D6-93FD-975530B1D825}" destId="{71F54B6E-EA42-4E52-BE21-071685E66F13}" srcOrd="0" destOrd="0" parTransId="{030233B5-66A6-4D4B-963E-E833FB7F32CB}" sibTransId="{423A68E3-7FBD-461A-847E-50F3AF6C9D21}"/>
    <dgm:cxn modelId="{7D0EC7DC-743A-4CDB-86F5-20B2E573A849}" srcId="{CC4DBDAC-263D-4E29-915C-1B3F1E846CB7}" destId="{32AD0DC1-57D4-4B15-8371-63888829FEDC}" srcOrd="2" destOrd="0" parTransId="{304E0030-BE39-4195-BE72-9735095E8CA2}" sibTransId="{A49EB2C1-A107-4B77-A5B8-FC804B681245}"/>
    <dgm:cxn modelId="{D9B3AEEC-E853-4296-84E8-3E71F13B1B30}" type="presOf" srcId="{0F7A69E8-8656-4438-9B89-A600D33CC920}" destId="{29AF68AC-75EE-4BE7-A159-9EA37779DAC4}" srcOrd="0" destOrd="0" presId="urn:microsoft.com/office/officeart/2005/8/layout/vList5"/>
    <dgm:cxn modelId="{12563BC8-33AE-4F88-AEB2-A162D78F9EDB}" type="presParOf" srcId="{E7716756-A7ED-4550-96B4-7A2116D1A0D1}" destId="{E150DFC7-DD6F-42E9-8D61-F5338A79DDA4}" srcOrd="0" destOrd="0" presId="urn:microsoft.com/office/officeart/2005/8/layout/vList5"/>
    <dgm:cxn modelId="{B3ADDC35-7293-4146-985D-9152DE9C23D0}" type="presParOf" srcId="{E150DFC7-DD6F-42E9-8D61-F5338A79DDA4}" destId="{5C5C7FBB-A896-4C32-9ED1-1BC22EDE377C}" srcOrd="0" destOrd="0" presId="urn:microsoft.com/office/officeart/2005/8/layout/vList5"/>
    <dgm:cxn modelId="{081ED0D6-99E8-4B32-B652-575F5D080539}" type="presParOf" srcId="{E150DFC7-DD6F-42E9-8D61-F5338A79DDA4}" destId="{2D3749DF-FFC8-4D5C-B2F9-38C757F97414}" srcOrd="1" destOrd="0" presId="urn:microsoft.com/office/officeart/2005/8/layout/vList5"/>
    <dgm:cxn modelId="{3C8F9BCE-F8AB-4AAE-A02F-1FE59E83EF41}" type="presParOf" srcId="{E7716756-A7ED-4550-96B4-7A2116D1A0D1}" destId="{7B290760-CF92-4D0E-90C1-E48FC7B22133}" srcOrd="1" destOrd="0" presId="urn:microsoft.com/office/officeart/2005/8/layout/vList5"/>
    <dgm:cxn modelId="{104C44E3-C879-4C82-A76B-1C704DBF5B43}" type="presParOf" srcId="{E7716756-A7ED-4550-96B4-7A2116D1A0D1}" destId="{73CEFAA2-38EA-40ED-810D-8F28D60FE7EB}" srcOrd="2" destOrd="0" presId="urn:microsoft.com/office/officeart/2005/8/layout/vList5"/>
    <dgm:cxn modelId="{2B57D4C2-69CB-4ADB-ADEC-7A0C11778F37}" type="presParOf" srcId="{73CEFAA2-38EA-40ED-810D-8F28D60FE7EB}" destId="{6EC7AE06-EF00-4378-BB1A-56505FD19037}" srcOrd="0" destOrd="0" presId="urn:microsoft.com/office/officeart/2005/8/layout/vList5"/>
    <dgm:cxn modelId="{39CE7A5D-60DD-4620-AA10-2BCE6E709DD0}" type="presParOf" srcId="{73CEFAA2-38EA-40ED-810D-8F28D60FE7EB}" destId="{F9B2A884-EA0F-46BD-B48D-65E64303FD37}" srcOrd="1" destOrd="0" presId="urn:microsoft.com/office/officeart/2005/8/layout/vList5"/>
    <dgm:cxn modelId="{AC649E2B-0A1A-42F9-9530-2F4734018807}" type="presParOf" srcId="{E7716756-A7ED-4550-96B4-7A2116D1A0D1}" destId="{E12475D8-A200-4809-B71D-2E5B9A7CB0E8}" srcOrd="3" destOrd="0" presId="urn:microsoft.com/office/officeart/2005/8/layout/vList5"/>
    <dgm:cxn modelId="{E9283344-F1D8-429F-B5A0-14D9F088DD17}" type="presParOf" srcId="{E7716756-A7ED-4550-96B4-7A2116D1A0D1}" destId="{42890DEA-94D6-4647-8B41-9AEA6F1777C2}" srcOrd="4" destOrd="0" presId="urn:microsoft.com/office/officeart/2005/8/layout/vList5"/>
    <dgm:cxn modelId="{CC1CEDAF-91CC-41E6-9309-0C7318DD7A6B}" type="presParOf" srcId="{42890DEA-94D6-4647-8B41-9AEA6F1777C2}" destId="{EB490B7B-76C8-4609-8009-76C71A9F7822}" srcOrd="0" destOrd="0" presId="urn:microsoft.com/office/officeart/2005/8/layout/vList5"/>
    <dgm:cxn modelId="{095F66AD-A2B4-4B38-B5BC-FED3DCA88219}" type="presParOf" srcId="{42890DEA-94D6-4647-8B41-9AEA6F1777C2}" destId="{091FCDCE-78DE-442A-86F8-013479EB2BF0}" srcOrd="1" destOrd="0" presId="urn:microsoft.com/office/officeart/2005/8/layout/vList5"/>
    <dgm:cxn modelId="{17320344-30C8-4143-A84A-B517B415F347}" type="presParOf" srcId="{E7716756-A7ED-4550-96B4-7A2116D1A0D1}" destId="{1C10F768-5C04-4328-99FA-0F4F69B23B5D}" srcOrd="5" destOrd="0" presId="urn:microsoft.com/office/officeart/2005/8/layout/vList5"/>
    <dgm:cxn modelId="{5BB34483-0C68-48DF-9E76-835A9525C7E7}" type="presParOf" srcId="{E7716756-A7ED-4550-96B4-7A2116D1A0D1}" destId="{7BD4E63A-2536-4698-88B2-D575F9AF1BA9}" srcOrd="6" destOrd="0" presId="urn:microsoft.com/office/officeart/2005/8/layout/vList5"/>
    <dgm:cxn modelId="{EFC9A34C-8834-441E-89D1-800A0C489A5E}" type="presParOf" srcId="{7BD4E63A-2536-4698-88B2-D575F9AF1BA9}" destId="{13F8E7B4-3F0C-4FBA-B440-FB7C5D28AEC7}" srcOrd="0" destOrd="0" presId="urn:microsoft.com/office/officeart/2005/8/layout/vList5"/>
    <dgm:cxn modelId="{698017C5-B960-4C66-91B3-FA551A13F41D}" type="presParOf" srcId="{7BD4E63A-2536-4698-88B2-D575F9AF1BA9}" destId="{29AF68AC-75EE-4BE7-A159-9EA37779DA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6EA2D-3439-4001-9F9B-CEF1BB3FF06B}">
      <dsp:nvSpPr>
        <dsp:cNvPr id="0" name=""/>
        <dsp:cNvSpPr/>
      </dsp:nvSpPr>
      <dsp:spPr>
        <a:xfrm>
          <a:off x="6682" y="370670"/>
          <a:ext cx="2751020" cy="1625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5C7F8-5A8A-40E3-BE40-131DE66FC4B2}">
      <dsp:nvSpPr>
        <dsp:cNvPr id="0" name=""/>
        <dsp:cNvSpPr/>
      </dsp:nvSpPr>
      <dsp:spPr>
        <a:xfrm>
          <a:off x="364269" y="710378"/>
          <a:ext cx="2751020" cy="1625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datasets were taken from Kaggle, a popular source for predefined datasets for learning purpose. </a:t>
          </a:r>
        </a:p>
      </dsp:txBody>
      <dsp:txXfrm>
        <a:off x="411886" y="757995"/>
        <a:ext cx="2655786" cy="1530539"/>
      </dsp:txXfrm>
    </dsp:sp>
    <dsp:sp modelId="{D07E5623-D3DB-4891-BA46-59312F55F53F}">
      <dsp:nvSpPr>
        <dsp:cNvPr id="0" name=""/>
        <dsp:cNvSpPr/>
      </dsp:nvSpPr>
      <dsp:spPr>
        <a:xfrm>
          <a:off x="3472876" y="370670"/>
          <a:ext cx="2625442" cy="1802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75F94-5222-432E-8C2D-6637E82E4270}">
      <dsp:nvSpPr>
        <dsp:cNvPr id="0" name=""/>
        <dsp:cNvSpPr/>
      </dsp:nvSpPr>
      <dsp:spPr>
        <a:xfrm>
          <a:off x="3830463" y="710378"/>
          <a:ext cx="2625442" cy="1802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dataset includes pairs of questions from Quora, labeled as duplicates or not, for building duplicate question detection models.</a:t>
          </a:r>
        </a:p>
      </dsp:txBody>
      <dsp:txXfrm>
        <a:off x="3883270" y="763185"/>
        <a:ext cx="2519828" cy="1697360"/>
      </dsp:txXfrm>
    </dsp:sp>
    <dsp:sp modelId="{D4C6EEA7-755E-4A33-993B-573EF8C46A1C}">
      <dsp:nvSpPr>
        <dsp:cNvPr id="0" name=""/>
        <dsp:cNvSpPr/>
      </dsp:nvSpPr>
      <dsp:spPr>
        <a:xfrm>
          <a:off x="6813493" y="370670"/>
          <a:ext cx="3768995" cy="204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EE545-9DA2-41FD-B2EA-77DC987AB89D}">
      <dsp:nvSpPr>
        <dsp:cNvPr id="0" name=""/>
        <dsp:cNvSpPr/>
      </dsp:nvSpPr>
      <dsp:spPr>
        <a:xfrm>
          <a:off x="7171080" y="710378"/>
          <a:ext cx="3768995" cy="204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Initially, there were 6 features. Later, 22 extra rows were added for better understanding. However, some features were deemed unnecessary and removed, resulting in 23 features altogether for final model training.</a:t>
          </a:r>
        </a:p>
      </dsp:txBody>
      <dsp:txXfrm>
        <a:off x="7230935" y="770233"/>
        <a:ext cx="3649285" cy="1923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330E9-87BC-43F4-AA00-4D279E02D394}">
      <dsp:nvSpPr>
        <dsp:cNvPr id="0" name=""/>
        <dsp:cNvSpPr/>
      </dsp:nvSpPr>
      <dsp:spPr>
        <a:xfrm rot="5400000">
          <a:off x="4460146" y="-1904955"/>
          <a:ext cx="730046" cy="45413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Sample 30,000 pairs.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Handle missing values.</a:t>
          </a:r>
        </a:p>
      </dsp:txBody>
      <dsp:txXfrm rot="-5400000">
        <a:off x="2554501" y="36328"/>
        <a:ext cx="4505698" cy="658770"/>
      </dsp:txXfrm>
    </dsp:sp>
    <dsp:sp modelId="{C3FA2941-C27D-4CE6-ACF8-0DAEB429721A}">
      <dsp:nvSpPr>
        <dsp:cNvPr id="0" name=""/>
        <dsp:cNvSpPr/>
      </dsp:nvSpPr>
      <dsp:spPr>
        <a:xfrm>
          <a:off x="0" y="0"/>
          <a:ext cx="2554501" cy="72672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 err="1"/>
            <a:t>1.Data</a:t>
          </a:r>
          <a:r>
            <a:rPr lang="en-US" sz="2000" kern="1200" dirty="0"/>
            <a:t> Prep:</a:t>
          </a:r>
        </a:p>
      </dsp:txBody>
      <dsp:txXfrm>
        <a:off x="35476" y="35476"/>
        <a:ext cx="2483549" cy="655774"/>
      </dsp:txXfrm>
    </dsp:sp>
    <dsp:sp modelId="{681D09C4-E43D-4E93-BE58-2C535AD394AF}">
      <dsp:nvSpPr>
        <dsp:cNvPr id="0" name=""/>
        <dsp:cNvSpPr/>
      </dsp:nvSpPr>
      <dsp:spPr>
        <a:xfrm rot="5400000">
          <a:off x="4433210" y="-1111637"/>
          <a:ext cx="783917" cy="45413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Convert text to numerical features.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Limit vocabulary to 3000.</a:t>
          </a:r>
        </a:p>
      </dsp:txBody>
      <dsp:txXfrm rot="-5400000">
        <a:off x="2554501" y="805340"/>
        <a:ext cx="4503068" cy="707381"/>
      </dsp:txXfrm>
    </dsp:sp>
    <dsp:sp modelId="{75F4ECE3-CAD0-4DED-91BD-6822BE6112DA}">
      <dsp:nvSpPr>
        <dsp:cNvPr id="0" name=""/>
        <dsp:cNvSpPr/>
      </dsp:nvSpPr>
      <dsp:spPr>
        <a:xfrm>
          <a:off x="0" y="795667"/>
          <a:ext cx="2554501" cy="72672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2.Feature Extraction:</a:t>
          </a:r>
        </a:p>
      </dsp:txBody>
      <dsp:txXfrm>
        <a:off x="35476" y="831143"/>
        <a:ext cx="2483549" cy="655774"/>
      </dsp:txXfrm>
    </dsp:sp>
    <dsp:sp modelId="{6E26199B-3CCA-4FA4-B2B1-7BEBAEA80E6A}">
      <dsp:nvSpPr>
        <dsp:cNvPr id="0" name=""/>
        <dsp:cNvSpPr/>
      </dsp:nvSpPr>
      <dsp:spPr>
        <a:xfrm rot="5400000">
          <a:off x="4503409" y="-324420"/>
          <a:ext cx="662396" cy="455021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Train </a:t>
          </a:r>
          <a:r>
            <a:rPr lang="en-US" sz="1800" kern="1200" dirty="0" err="1"/>
            <a:t>RandomForestClassifier</a:t>
          </a:r>
          <a:r>
            <a:rPr lang="en-US" sz="1800" kern="1200" dirty="0"/>
            <a:t> and </a:t>
          </a:r>
          <a:r>
            <a:rPr lang="en-US" sz="1800" kern="1200" dirty="0" err="1"/>
            <a:t>XGBClassifier</a:t>
          </a:r>
          <a:r>
            <a:rPr lang="en-US" sz="1800" kern="1200" dirty="0"/>
            <a:t>.</a:t>
          </a:r>
        </a:p>
      </dsp:txBody>
      <dsp:txXfrm rot="-5400000">
        <a:off x="2559498" y="1651827"/>
        <a:ext cx="4517882" cy="597724"/>
      </dsp:txXfrm>
    </dsp:sp>
    <dsp:sp modelId="{48C60EC1-4435-4DC6-9CFC-5EE1C68B6052}">
      <dsp:nvSpPr>
        <dsp:cNvPr id="0" name=""/>
        <dsp:cNvSpPr/>
      </dsp:nvSpPr>
      <dsp:spPr>
        <a:xfrm>
          <a:off x="0" y="1587325"/>
          <a:ext cx="2559498" cy="72672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3.Modeling:</a:t>
          </a:r>
        </a:p>
      </dsp:txBody>
      <dsp:txXfrm>
        <a:off x="35476" y="1622801"/>
        <a:ext cx="2488546" cy="655774"/>
      </dsp:txXfrm>
    </dsp:sp>
    <dsp:sp modelId="{ECE47C19-A814-4209-9912-A78E39BDFA6F}">
      <dsp:nvSpPr>
        <dsp:cNvPr id="0" name=""/>
        <dsp:cNvSpPr/>
      </dsp:nvSpPr>
      <dsp:spPr>
        <a:xfrm rot="5400000">
          <a:off x="4507205" y="438642"/>
          <a:ext cx="654804" cy="455021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Assess accuracy for both classifiers.</a:t>
          </a:r>
        </a:p>
      </dsp:txBody>
      <dsp:txXfrm rot="-5400000">
        <a:off x="2559499" y="2418314"/>
        <a:ext cx="4518253" cy="590874"/>
      </dsp:txXfrm>
    </dsp:sp>
    <dsp:sp modelId="{59A98D03-7C1B-4FC7-9535-D5B7996C26BD}">
      <dsp:nvSpPr>
        <dsp:cNvPr id="0" name=""/>
        <dsp:cNvSpPr/>
      </dsp:nvSpPr>
      <dsp:spPr>
        <a:xfrm>
          <a:off x="0" y="2350388"/>
          <a:ext cx="2559498" cy="72672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4.Evaluation:</a:t>
          </a:r>
        </a:p>
      </dsp:txBody>
      <dsp:txXfrm>
        <a:off x="35476" y="2385864"/>
        <a:ext cx="2488546" cy="655774"/>
      </dsp:txXfrm>
    </dsp:sp>
    <dsp:sp modelId="{A4328BC4-DAE0-4500-A1EB-8E9284F30DDA}">
      <dsp:nvSpPr>
        <dsp:cNvPr id="0" name=""/>
        <dsp:cNvSpPr/>
      </dsp:nvSpPr>
      <dsp:spPr>
        <a:xfrm rot="5400000">
          <a:off x="4481139" y="1201705"/>
          <a:ext cx="706936" cy="455021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RandomForest: [73.32%]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XGBoost: [72.22%]</a:t>
          </a:r>
        </a:p>
      </dsp:txBody>
      <dsp:txXfrm rot="-5400000">
        <a:off x="2559498" y="3157856"/>
        <a:ext cx="4515708" cy="637916"/>
      </dsp:txXfrm>
    </dsp:sp>
    <dsp:sp modelId="{E4564088-7BF5-40AF-BC7B-B4868FAABFA8}">
      <dsp:nvSpPr>
        <dsp:cNvPr id="0" name=""/>
        <dsp:cNvSpPr/>
      </dsp:nvSpPr>
      <dsp:spPr>
        <a:xfrm>
          <a:off x="0" y="3113451"/>
          <a:ext cx="2559498" cy="72672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5. Results:</a:t>
          </a:r>
        </a:p>
      </dsp:txBody>
      <dsp:txXfrm>
        <a:off x="35476" y="3148927"/>
        <a:ext cx="2488546" cy="6557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749DF-FFC8-4D5C-B2F9-38C757F97414}">
      <dsp:nvSpPr>
        <dsp:cNvPr id="0" name=""/>
        <dsp:cNvSpPr/>
      </dsp:nvSpPr>
      <dsp:spPr>
        <a:xfrm rot="5400000">
          <a:off x="4002975" y="-1673692"/>
          <a:ext cx="780617" cy="41289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Added 7 new columns: q1_len, q2_len, q1_num_words, q2_num_words, word_common, word_total, word_share.</a:t>
          </a:r>
        </a:p>
      </dsp:txBody>
      <dsp:txXfrm rot="-5400000">
        <a:off x="2328826" y="38564"/>
        <a:ext cx="4090810" cy="704403"/>
      </dsp:txXfrm>
    </dsp:sp>
    <dsp:sp modelId="{5C5C7FBB-A896-4C32-9ED1-1BC22EDE377C}">
      <dsp:nvSpPr>
        <dsp:cNvPr id="0" name=""/>
        <dsp:cNvSpPr/>
      </dsp:nvSpPr>
      <dsp:spPr>
        <a:xfrm>
          <a:off x="6309" y="61195"/>
          <a:ext cx="2322515" cy="659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1.Feature Engineering:</a:t>
          </a:r>
        </a:p>
      </dsp:txBody>
      <dsp:txXfrm>
        <a:off x="38486" y="93372"/>
        <a:ext cx="2258161" cy="594786"/>
      </dsp:txXfrm>
    </dsp:sp>
    <dsp:sp modelId="{F9B2A884-EA0F-46BD-B48D-65E64303FD37}">
      <dsp:nvSpPr>
        <dsp:cNvPr id="0" name=""/>
        <dsp:cNvSpPr/>
      </dsp:nvSpPr>
      <dsp:spPr>
        <a:xfrm rot="5400000">
          <a:off x="3993412" y="-850554"/>
          <a:ext cx="799743" cy="41289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Utilized string operations and lambda functions.</a:t>
          </a:r>
        </a:p>
      </dsp:txBody>
      <dsp:txXfrm rot="-5400000">
        <a:off x="2328825" y="853073"/>
        <a:ext cx="4089877" cy="721663"/>
      </dsp:txXfrm>
    </dsp:sp>
    <dsp:sp modelId="{6EC7AE06-EF00-4378-BB1A-56505FD19037}">
      <dsp:nvSpPr>
        <dsp:cNvPr id="0" name=""/>
        <dsp:cNvSpPr/>
      </dsp:nvSpPr>
      <dsp:spPr>
        <a:xfrm>
          <a:off x="6309" y="884333"/>
          <a:ext cx="2322515" cy="659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2.Data Preprocessing:</a:t>
          </a:r>
        </a:p>
      </dsp:txBody>
      <dsp:txXfrm>
        <a:off x="38486" y="916510"/>
        <a:ext cx="2258161" cy="594786"/>
      </dsp:txXfrm>
    </dsp:sp>
    <dsp:sp modelId="{091FCDCE-78DE-442A-86F8-013479EB2BF0}">
      <dsp:nvSpPr>
        <dsp:cNvPr id="0" name=""/>
        <dsp:cNvSpPr/>
      </dsp:nvSpPr>
      <dsp:spPr>
        <a:xfrm rot="5400000">
          <a:off x="4009959" y="-34401"/>
          <a:ext cx="766649" cy="41289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Trained Random Forest model.4.</a:t>
          </a:r>
        </a:p>
      </dsp:txBody>
      <dsp:txXfrm rot="-5400000">
        <a:off x="2328826" y="1684157"/>
        <a:ext cx="4091492" cy="691799"/>
      </dsp:txXfrm>
    </dsp:sp>
    <dsp:sp modelId="{EB490B7B-76C8-4609-8009-76C71A9F7822}">
      <dsp:nvSpPr>
        <dsp:cNvPr id="0" name=""/>
        <dsp:cNvSpPr/>
      </dsp:nvSpPr>
      <dsp:spPr>
        <a:xfrm>
          <a:off x="6309" y="1700486"/>
          <a:ext cx="2322515" cy="659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3.Model Training:</a:t>
          </a:r>
        </a:p>
      </dsp:txBody>
      <dsp:txXfrm>
        <a:off x="38486" y="1732663"/>
        <a:ext cx="2258161" cy="594786"/>
      </dsp:txXfrm>
    </dsp:sp>
    <dsp:sp modelId="{29AF68AC-75EE-4BE7-A159-9EA37779DAC4}">
      <dsp:nvSpPr>
        <dsp:cNvPr id="0" name=""/>
        <dsp:cNvSpPr/>
      </dsp:nvSpPr>
      <dsp:spPr>
        <a:xfrm rot="5400000">
          <a:off x="3986343" y="788820"/>
          <a:ext cx="813880" cy="41289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RandomForest</a:t>
          </a:r>
          <a:r>
            <a:rPr lang="en-US" sz="1500" kern="1200" dirty="0"/>
            <a:t>: [77.05%]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XGBoost: [76.61%]</a:t>
          </a:r>
        </a:p>
      </dsp:txBody>
      <dsp:txXfrm rot="-5400000">
        <a:off x="2328825" y="2486068"/>
        <a:ext cx="4089187" cy="734420"/>
      </dsp:txXfrm>
    </dsp:sp>
    <dsp:sp modelId="{13F8E7B4-3F0C-4FBA-B440-FB7C5D28AEC7}">
      <dsp:nvSpPr>
        <dsp:cNvPr id="0" name=""/>
        <dsp:cNvSpPr/>
      </dsp:nvSpPr>
      <dsp:spPr>
        <a:xfrm>
          <a:off x="6309" y="2523708"/>
          <a:ext cx="2322515" cy="659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Results </a:t>
          </a:r>
        </a:p>
      </dsp:txBody>
      <dsp:txXfrm>
        <a:off x="38486" y="2555885"/>
        <a:ext cx="2258161" cy="594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D8457-7A8B-4582-918C-1B11894D73D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93F3B-1970-4BB9-885A-C8B694B8B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93F3B-1970-4BB9-885A-C8B694B8B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58B7-D73E-57A2-06DC-F83DE3D35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AE2FD-382E-E067-6AAF-D3A66FDA2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CA8A-8D05-E622-49B6-DECED9B6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2577-4F7E-4136-8DE6-8A577D92B37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5EDC-9E0D-96D8-4CB2-67039CF4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1FE1-AE81-C484-8AFC-F08A681D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720-4EF0-4A3E-B7D9-F6CE980E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7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A5F6-CC31-7BD3-5719-DD4372D0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877BE-5FF4-9BAC-59FA-6B612E546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9D60-5D83-A10B-81CA-5FB64D09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2577-4F7E-4136-8DE6-8A577D92B37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BA86-86FC-4264-C1B2-76ACB325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9F1E0-B9B8-6BA3-38D1-5725874F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720-4EF0-4A3E-B7D9-F6CE980E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0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2B68B-E9B3-431E-F90E-BA3DF6A38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6DD71-C377-5605-15AA-BBCA2185A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EEB4-E623-F675-F6FE-882A815C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2577-4F7E-4136-8DE6-8A577D92B37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E2A8-D791-03DE-18AA-EA8A45CC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DCE40-97FE-7982-00DA-79F4740D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720-4EF0-4A3E-B7D9-F6CE980E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9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C498-4C1D-D9C7-CDB3-A1C61F8B8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DB079-B13A-E42D-672A-7DD0CE37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D045-B304-4DEE-095A-DD5EAA2E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65AE-AB0E-422D-A1AD-2E95379784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838B1-49CA-B9C0-2AA3-8031075E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FA1A-C834-5423-2E44-FB8FBA25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2F64-84B9-4B07-A3C2-FDFC8F73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3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89E0-25D8-A2ED-9397-395A816D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8BBB-0737-CD54-9AC4-86135032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358A-6701-E3C7-E02C-2C01DAA8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65AE-AB0E-422D-A1AD-2E95379784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D7E6-11FB-B81C-DC7B-5C7692D3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3E5A-C770-5FBD-3914-54C69B31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2F64-84B9-4B07-A3C2-FDFC8F73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4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6FBB-580C-2F87-B4A9-AEB51E72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28DB5-C858-79CE-1CB5-56F3287AF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E062E-1BD5-0791-FBEC-C0AFE2B7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65AE-AB0E-422D-A1AD-2E95379784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E39A-1DA7-7DAD-30FA-8E926EBC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D366-D39B-9D99-FDB2-B5911879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2F64-84B9-4B07-A3C2-FDFC8F73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8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6DC6-1927-6B32-6DF1-CF973246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1C38-ECDE-97B8-84D0-58008AEDE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DC7F-C181-9D04-6E51-3DF80ED91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171AE-F6C9-BBD6-5F3F-3DC984D9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65AE-AB0E-422D-A1AD-2E95379784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576E4-8076-EDED-E42B-51348EDC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4FD17-0AA8-B664-4222-AE942262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2F64-84B9-4B07-A3C2-FDFC8F73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99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2BC2-9BAC-EE3C-FCD8-F449A013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190D3-4AD6-8CB6-2458-3A4681AC7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C7DFD-05EB-77DB-938D-8001103D6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43529-A0BC-AAFA-0699-21E964EB5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967E-2A67-031D-B55D-D8B3E76C3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19AA6-ADA4-6703-1235-50A76D70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65AE-AB0E-422D-A1AD-2E95379784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FA24A-59FF-A3C5-A48F-9B38FF9B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EF04A-7C71-C481-390A-7B32D247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2F64-84B9-4B07-A3C2-FDFC8F73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919F-A84E-5CD8-E379-5E023C87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71938-3F58-50A4-41B6-13C8BD31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65AE-AB0E-422D-A1AD-2E95379784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E4791-DBA7-CF3A-4F02-ED9DB2DB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88D7F-A8B5-A6A3-8528-BEEB8F7F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2F64-84B9-4B07-A3C2-FDFC8F73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8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8E999-D16E-7EC7-2941-BBE879D7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65AE-AB0E-422D-A1AD-2E95379784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D2F1A-B73F-D921-73D4-A87E1C3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6C7DA-F038-DBC4-D566-2B6CC3A9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2F64-84B9-4B07-A3C2-FDFC8F73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92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1595-D783-80E0-4A60-4D227BA7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6CD9-F767-E63C-6A2D-41AEF3C06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1EE96-2CFD-FEFC-463D-9A519162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DC96A-FECF-9D24-AD05-E6B35BE3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65AE-AB0E-422D-A1AD-2E95379784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4253-F047-E89A-0227-5C7818BC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3E6E7-1914-D3A6-EF48-503F4A28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2F64-84B9-4B07-A3C2-FDFC8F73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017A-A3F6-3C1B-6891-35868009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731C-4285-0442-0143-EB993391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71F8F-C0E8-1C1B-65EE-3B7018BE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2577-4F7E-4136-8DE6-8A577D92B37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37ADD-4FF8-E219-FACA-64D3CE70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B3C7-1F01-3C38-092C-79734028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720-4EF0-4A3E-B7D9-F6CE980E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2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AB4F-41C3-81DA-310C-0DC24F27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0095C-60D7-E6CF-8183-2792C7789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4F75C-D3A2-1BE6-6653-924FA2CAC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00837-BB10-C162-1AA6-1EEE10AE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65AE-AB0E-422D-A1AD-2E95379784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D3BE-A857-30E9-1CBA-D0A2D624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C5DE-9BC1-4E1D-0DDD-49DD3E26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2F64-84B9-4B07-A3C2-FDFC8F73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77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3AA0-57CF-14C9-2B94-7F0C5C43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A4EDA-9F4A-AD5A-3499-439915069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AD51-6C69-0D53-027B-3D5FFD0E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65AE-AB0E-422D-A1AD-2E95379784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32210-88C5-15B0-3273-9B27B30C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977C-67C5-108F-C775-F1C7F73B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2F64-84B9-4B07-A3C2-FDFC8F73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21A0B-34B4-0D9C-CEA0-4A04AED12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A1AB9-FFE4-DA90-4887-FC208F352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3B33B-02C4-F526-1AB7-A242C33D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65AE-AB0E-422D-A1AD-2E95379784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A58FF-FE1A-A8B3-59A4-5E714CD6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684A7-BF21-F91B-B02E-1F7D8FE2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2F64-84B9-4B07-A3C2-FDFC8F73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7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26CD-6964-708C-8DCB-25F0F5DC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880BB-3AA2-873E-242D-5DE78AB8A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5B88E-F4A1-52A7-CF75-DBD70EC2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2577-4F7E-4136-8DE6-8A577D92B37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660B-B81E-D87C-11C3-E36BFE5F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3FB-56E9-54A4-8F5F-9F7E65D3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720-4EF0-4A3E-B7D9-F6CE980E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1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AD20-9E56-1B28-3C3F-381D0389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FEAF-05AF-5C89-9607-D926BEBA0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3F1DB-D202-AB25-5A35-C6F0A500F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3123F-45B1-2869-4863-A2E48C0E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2577-4F7E-4136-8DE6-8A577D92B37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C6F32-DF73-A8F5-2328-66408821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9E37E-A0DB-70F7-3D8C-08DF408B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720-4EF0-4A3E-B7D9-F6CE980E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2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4D66-CB9A-5E6D-1204-E9F2BC44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F505F-4ED5-1345-F7B6-D1A3B9E57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CCA57-8DA8-8D3D-8CD6-0245A57F4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2F828-74FA-AC8E-0392-0097EE62A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B22CC-65F5-236C-816E-E71C4202A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2C8D4-1E2C-CFBF-F11E-B620E1C4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2577-4F7E-4136-8DE6-8A577D92B37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84BFA-5025-2B0E-771E-564E7FB1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7611B-D6B2-2D29-6029-41F93D01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720-4EF0-4A3E-B7D9-F6CE980E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A86F-F874-F1DB-24E7-98D3D5D6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26C7F-5BA0-2EC4-6C9A-6F388013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2577-4F7E-4136-8DE6-8A577D92B37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A94E8-C879-85A5-8164-143FA556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D5FFD-4344-7C34-A7E9-6B6A69E8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720-4EF0-4A3E-B7D9-F6CE980E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9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90016-ADD7-DB81-6FE8-58E2EF66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2577-4F7E-4136-8DE6-8A577D92B37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5CDFC-C81F-31E1-D310-8D7DF1D1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9CC85-F9B9-1F13-0DE4-F4F80716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720-4EF0-4A3E-B7D9-F6CE980E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4B29-2EEA-F573-3366-AA4E3009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83B2-A849-2B5B-9952-09EF5B311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E2C43-22AF-6189-BBB4-615EC4FD0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AE123-D6A3-5F64-4D46-3DD4B870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2577-4F7E-4136-8DE6-8A577D92B37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3C4E6-9989-77CE-0CED-9B837A3A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EEA1-44DA-C0BE-EA1D-BF293599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720-4EF0-4A3E-B7D9-F6CE980E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1115-3FA0-21CD-A139-1953A630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27F46-3A1A-6822-5D69-EE2B3D2B8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E9A46-1474-9CF8-DE5F-A4BD3644A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F99E3-72DC-C5C7-18E7-BB865914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2577-4F7E-4136-8DE6-8A577D92B37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C93D7-6013-D56E-6E71-EF1C3F88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78ADA-8FA3-34C1-D164-7050EB6B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CC720-4EF0-4A3E-B7D9-F6CE980E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097E1-75C9-DDA4-7454-E6229A96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92624-C44E-2B31-107B-8D5232122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DB4C-B8B4-CDB7-7615-877C4EC1E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52577-4F7E-4136-8DE6-8A577D92B37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0CB50-8328-29D5-93EB-3FE558872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9E627-E5F5-F5F6-AE5E-0EA33B5BD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CC720-4EF0-4A3E-B7D9-F6CE980E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9C9CB-4BA6-8743-7117-B516CA84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D4B29-F40C-4754-8C42-AA49E9D6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FD43-BCBE-B35B-F134-C7B805CAB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8B65AE-AB0E-422D-A1AD-2E95379784D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E63C9-D121-0F08-3A8A-5DFC95742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74A9B-AF47-2F24-497B-C53A2C2C5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712F64-84B9-4B07-A3C2-FDFC8F73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23FD0-8FBD-72D0-351E-5480D51E6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4500" kern="1200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br>
              <a:rPr lang="en-US" sz="4500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5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DSCI</a:t>
            </a:r>
            <a:r>
              <a:rPr lang="en-US" sz="4500" kern="1200" dirty="0">
                <a:latin typeface="Arial" panose="020B0604020202020204" pitchFamily="34" charset="0"/>
                <a:cs typeface="Arial" panose="020B0604020202020204" pitchFamily="34" charset="0"/>
              </a:rPr>
              <a:t>-6003-03</a:t>
            </a:r>
            <a:br>
              <a:rPr lang="en-US" sz="4500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Quora Question Pair Similarity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BA229-1BFE-7460-C697-8CF2D6376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kern="1200">
                <a:latin typeface="Arial" panose="020B0604020202020204" pitchFamily="34" charset="0"/>
                <a:cs typeface="Arial" panose="020B0604020202020204" pitchFamily="34" charset="0"/>
              </a:rPr>
              <a:t>Shraddha Shrestha		Smit Patel		Mallikarjun Aitha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0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77C95-151E-2012-1FE2-03FDAF89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031475"/>
            <a:ext cx="9984615" cy="1307688"/>
          </a:xfrm>
        </p:spPr>
        <p:txBody>
          <a:bodyPr>
            <a:normAutofit/>
          </a:bodyPr>
          <a:lstStyle/>
          <a:p>
            <a:r>
              <a:rPr lang="en-US" sz="6000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13C5-FDAC-954B-3BD7-A96EF641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458" y="2534827"/>
            <a:ext cx="6865667" cy="2834420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Two pairs were included, with each pair containing questions that shared the same meaning.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objective was to assess whether the model could accurately discern between questions with similar intents.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Results were analyzed based on a binary classification: [1] for questions with identical meaning and [0] for those with different meanings.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 descr="Test icon">
            <a:extLst>
              <a:ext uri="{FF2B5EF4-FFF2-40B4-BE49-F238E27FC236}">
                <a16:creationId xmlns:a16="http://schemas.microsoft.com/office/drawing/2014/main" id="{74CE199E-4A46-45ED-314C-24F50F01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16" y="234447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7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4391A-31F5-FD48-8E38-DF9F648D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715" y="1069592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 dirty="0"/>
              <a:t>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493BD-1CAE-3715-4A9A-A3EE887B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15" y="2152938"/>
            <a:ext cx="8056715" cy="2065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DEBD-3439-5B72-04B1-533B84DCB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714" y="4643983"/>
            <a:ext cx="8056715" cy="1408222"/>
          </a:xfrm>
        </p:spPr>
        <p:txBody>
          <a:bodyPr anchor="t">
            <a:normAutofit/>
          </a:bodyPr>
          <a:lstStyle/>
          <a:p>
            <a:r>
              <a:rPr lang="en-US" sz="2000" dirty="0"/>
              <a:t>It can be seen that questions </a:t>
            </a:r>
            <a:r>
              <a:rPr lang="en-US" sz="2000" dirty="0" err="1"/>
              <a:t>q2</a:t>
            </a:r>
            <a:r>
              <a:rPr lang="en-US" sz="2000" dirty="0"/>
              <a:t> and </a:t>
            </a:r>
            <a:r>
              <a:rPr lang="en-US" sz="2000" dirty="0" err="1"/>
              <a:t>q3</a:t>
            </a:r>
            <a:r>
              <a:rPr lang="en-US" sz="2000" dirty="0"/>
              <a:t> are </a:t>
            </a:r>
            <a:r>
              <a:rPr lang="en-US" sz="2000" dirty="0" err="1"/>
              <a:t>demed</a:t>
            </a:r>
            <a:r>
              <a:rPr lang="en-US" sz="2000" dirty="0"/>
              <a:t> identical, resulting in [1], whereas, </a:t>
            </a:r>
            <a:r>
              <a:rPr lang="en-US" sz="2000" dirty="0" err="1"/>
              <a:t>q1</a:t>
            </a:r>
            <a:r>
              <a:rPr lang="en-US" sz="2000" dirty="0"/>
              <a:t> and </a:t>
            </a:r>
            <a:r>
              <a:rPr lang="en-US" sz="2000" dirty="0" err="1"/>
              <a:t>q3</a:t>
            </a:r>
            <a:r>
              <a:rPr lang="en-US" sz="2000" dirty="0"/>
              <a:t> are discerned as different, resulting in [0].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4" descr="Test icon">
            <a:extLst>
              <a:ext uri="{FF2B5EF4-FFF2-40B4-BE49-F238E27FC236}">
                <a16:creationId xmlns:a16="http://schemas.microsoft.com/office/drawing/2014/main" id="{E9066D96-986E-7AB6-8A58-8562CD25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805" y="106959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0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9A25F-84B1-533C-84D5-73778BE3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Conclusion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017C-7B88-D73E-41B6-313E70CE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01" y="2389218"/>
            <a:ext cx="8127055" cy="36394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study introduced a systematic approach for detecting question similarity on Quora.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Harnessing machine learning, notably Random Forest, we effectively addressed the challenge of redundant questions.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Through meticulous feature engineering and model refinement, we achieved notable success in accurately identifying duplicate questions.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improved accuracy contributes significantly to enhancing user experience.</a:t>
            </a:r>
          </a:p>
        </p:txBody>
      </p:sp>
      <p:pic>
        <p:nvPicPr>
          <p:cNvPr id="5122" name="Picture 2" descr="Idea bulb icon">
            <a:extLst>
              <a:ext uri="{FF2B5EF4-FFF2-40B4-BE49-F238E27FC236}">
                <a16:creationId xmlns:a16="http://schemas.microsoft.com/office/drawing/2014/main" id="{F233545A-6A8E-5612-2E07-54C9C764D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7735" y="2362678"/>
            <a:ext cx="2354964" cy="235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Signboard icon">
            <a:extLst>
              <a:ext uri="{FF2B5EF4-FFF2-40B4-BE49-F238E27FC236}">
                <a16:creationId xmlns:a16="http://schemas.microsoft.com/office/drawing/2014/main" id="{313ABB93-71D1-5AED-0429-09840E9E0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5850" y="918546"/>
            <a:ext cx="4979334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55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A07B8-48FB-C493-D63A-9C908CD3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/>
              <a:t>Introduction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4D1A-9D39-DF5D-A149-EE798600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25" y="2203316"/>
            <a:ext cx="7167563" cy="3632493"/>
          </a:xfrm>
        </p:spPr>
        <p:txBody>
          <a:bodyPr anchor="ctr">
            <a:normAutofit/>
          </a:bodyPr>
          <a:lstStyle/>
          <a:p>
            <a:r>
              <a:rPr lang="en-US" sz="1600" dirty="0"/>
              <a:t>Quora boasts a vast user base exceeding 100 million facilitating knowledge-sharing across diverse topics.</a:t>
            </a:r>
          </a:p>
          <a:p>
            <a:r>
              <a:rPr lang="en-US" sz="1600" dirty="0"/>
              <a:t>Redundant questions hinder efficiency on Quora, prompting the need for automated similarity detection.</a:t>
            </a:r>
          </a:p>
          <a:p>
            <a:r>
              <a:rPr lang="en-US" sz="1600" dirty="0"/>
              <a:t>Our study employs machine learning to develop a systematic approach for identifying question similarity, aiming to enhance user experience and platform efficiency. </a:t>
            </a:r>
          </a:p>
          <a:p>
            <a:r>
              <a:rPr lang="en-US" sz="1600" dirty="0"/>
              <a:t>By advancing machine learning techniques, we aim to improve knowledge-sharing platforms like Quora, benefiting millions of users worldwide.</a:t>
            </a:r>
          </a:p>
        </p:txBody>
      </p:sp>
      <p:pic>
        <p:nvPicPr>
          <p:cNvPr id="1026" name="Picture 2" descr="Business icon">
            <a:extLst>
              <a:ext uri="{FF2B5EF4-FFF2-40B4-BE49-F238E27FC236}">
                <a16:creationId xmlns:a16="http://schemas.microsoft.com/office/drawing/2014/main" id="{1D858220-350A-2E85-2F16-EF5324F08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493"/>
          <a:stretch/>
        </p:blipFill>
        <p:spPr bwMode="auto">
          <a:xfrm>
            <a:off x="8268299" y="2399602"/>
            <a:ext cx="2822965" cy="272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6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2" name="Arc 104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A65CB-57C5-0015-82F7-B7265D60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335" y="1268651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Warning icon">
            <a:extLst>
              <a:ext uri="{FF2B5EF4-FFF2-40B4-BE49-F238E27FC236}">
                <a16:creationId xmlns:a16="http://schemas.microsoft.com/office/drawing/2014/main" id="{18AEC9ED-C414-0F5E-92AA-BC69685E7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065" y="2130889"/>
            <a:ext cx="2596221" cy="259622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69CAD3-779C-69D8-2F3B-C976992D17DF}"/>
              </a:ext>
            </a:extLst>
          </p:cNvPr>
          <p:cNvSpPr/>
          <p:nvPr/>
        </p:nvSpPr>
        <p:spPr>
          <a:xfrm>
            <a:off x="4222393" y="2958957"/>
            <a:ext cx="7449050" cy="176815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Redundant questions on Quora hinder user experience and platform efficiency. The absence of automated similarity detection exacerbates this issue, impacting information retrieval and knowledge sharing. </a:t>
            </a:r>
          </a:p>
        </p:txBody>
      </p:sp>
    </p:spTree>
    <p:extLst>
      <p:ext uri="{BB962C8B-B14F-4D97-AF65-F5344CB8AC3E}">
        <p14:creationId xmlns:p14="http://schemas.microsoft.com/office/powerpoint/2010/main" val="56176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81" name="Arc 308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53944-C759-079E-FE29-AC30D4B2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033" y="123337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Idea icon">
            <a:extLst>
              <a:ext uri="{FF2B5EF4-FFF2-40B4-BE49-F238E27FC236}">
                <a16:creationId xmlns:a16="http://schemas.microsoft.com/office/drawing/2014/main" id="{B8B7BAAF-9EEC-C50E-019C-E02D93E52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701" y="1088588"/>
            <a:ext cx="3941691" cy="394169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7FDD25-6D57-A2D6-DB16-55065BC8330A}"/>
              </a:ext>
            </a:extLst>
          </p:cNvPr>
          <p:cNvSpPr/>
          <p:nvPr/>
        </p:nvSpPr>
        <p:spPr>
          <a:xfrm>
            <a:off x="4955656" y="2846629"/>
            <a:ext cx="6398144" cy="120207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0B023F-9154-801A-9BFB-6F2F20947C54}"/>
              </a:ext>
            </a:extLst>
          </p:cNvPr>
          <p:cNvSpPr/>
          <p:nvPr/>
        </p:nvSpPr>
        <p:spPr>
          <a:xfrm>
            <a:off x="4955656" y="4284323"/>
            <a:ext cx="6398144" cy="120207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AE724-13AD-A312-B11E-425C33D3C376}"/>
              </a:ext>
            </a:extLst>
          </p:cNvPr>
          <p:cNvSpPr txBox="1"/>
          <p:nvPr/>
        </p:nvSpPr>
        <p:spPr>
          <a:xfrm>
            <a:off x="4955656" y="3125919"/>
            <a:ext cx="6120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dirty="0"/>
              <a:t>Implement a machine learning-based system to automatically detect question similarity on Quora.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560BD-4A48-083F-82FF-941C1C78DF19}"/>
              </a:ext>
            </a:extLst>
          </p:cNvPr>
          <p:cNvSpPr txBox="1"/>
          <p:nvPr/>
        </p:nvSpPr>
        <p:spPr>
          <a:xfrm>
            <a:off x="5105596" y="4468638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dirty="0"/>
              <a:t>This system will analyze textual data, identify patterns, and flag redundant questions, enhancing platform efficiency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59281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F100A-8813-F561-FF91-C45D262F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Understanding the Dataset</a:t>
            </a:r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05AB3157-F176-07D1-CCEB-B1F186D9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66685"/>
              </p:ext>
            </p:extLst>
          </p:nvPr>
        </p:nvGraphicFramePr>
        <p:xfrm>
          <a:off x="541610" y="3186771"/>
          <a:ext cx="10946758" cy="3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puter Generic Others icon">
            <a:extLst>
              <a:ext uri="{FF2B5EF4-FFF2-40B4-BE49-F238E27FC236}">
                <a16:creationId xmlns:a16="http://schemas.microsoft.com/office/drawing/2014/main" id="{C7811BB4-23B8-C5DA-B50C-4233E170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795" y="995705"/>
            <a:ext cx="2333991" cy="233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14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14AF1-7E7D-F9AE-59A2-3CFD0CFF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872" y="883529"/>
            <a:ext cx="7817607" cy="1325563"/>
          </a:xfrm>
        </p:spPr>
        <p:txBody>
          <a:bodyPr>
            <a:normAutofit/>
          </a:bodyPr>
          <a:lstStyle/>
          <a:p>
            <a:r>
              <a:rPr lang="en-US" dirty="0"/>
              <a:t>Machine Learning Models Used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Machine learning icon">
            <a:extLst>
              <a:ext uri="{FF2B5EF4-FFF2-40B4-BE49-F238E27FC236}">
                <a16:creationId xmlns:a16="http://schemas.microsoft.com/office/drawing/2014/main" id="{FF4A2A72-82C1-D2BC-A7C2-11791A2D5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859" y="1891103"/>
            <a:ext cx="2829754" cy="28297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F37B-D74D-571D-D7A9-70591299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111" y="2435412"/>
            <a:ext cx="8319703" cy="42994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Leveraging machine learning algorithms, we analyze textual data to detect patterns indicative of question similarity.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 that we used are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Random Forest with Feature Engineering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Random Forest with Advance Feature Engineering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Random Forest was chosen for its ability to handle mixed data types without requiring one-hot encoding, making it ideal for datasets with both categorical and numerical features</a:t>
            </a:r>
          </a:p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490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7F6DB-3E5B-4CCB-D529-D241C823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992" y="863417"/>
            <a:ext cx="9984615" cy="1597228"/>
          </a:xfrm>
        </p:spPr>
        <p:txBody>
          <a:bodyPr>
            <a:normAutofit/>
          </a:bodyPr>
          <a:lstStyle/>
          <a:p>
            <a:r>
              <a:rPr lang="en-US" sz="5600" dirty="0"/>
              <a:t>Simply Performing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EA888-4AA7-E0C5-801A-20E62B648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9" r="1173"/>
          <a:stretch/>
        </p:blipFill>
        <p:spPr>
          <a:xfrm>
            <a:off x="1000116" y="2700787"/>
            <a:ext cx="2449613" cy="2311684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19A6CCB-306C-07BD-1E91-788F7626E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570076"/>
              </p:ext>
            </p:extLst>
          </p:nvPr>
        </p:nvGraphicFramePr>
        <p:xfrm>
          <a:off x="3770616" y="2153715"/>
          <a:ext cx="7109717" cy="3840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602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3CCA1-E288-73B1-3866-C8567D3C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44" y="965403"/>
            <a:ext cx="9027511" cy="1158268"/>
          </a:xfrm>
        </p:spPr>
        <p:txBody>
          <a:bodyPr>
            <a:normAutofit/>
          </a:bodyPr>
          <a:lstStyle/>
          <a:p>
            <a:r>
              <a:rPr lang="en-US" sz="6000" dirty="0"/>
              <a:t>RF with Feature Engineering</a:t>
            </a:r>
          </a:p>
        </p:txBody>
      </p:sp>
      <p:pic>
        <p:nvPicPr>
          <p:cNvPr id="4" name="Picture 3" descr="A magnifying glass and colorful squares&#10;&#10;Description automatically generated">
            <a:extLst>
              <a:ext uri="{FF2B5EF4-FFF2-40B4-BE49-F238E27FC236}">
                <a16:creationId xmlns:a16="http://schemas.microsoft.com/office/drawing/2014/main" id="{CE7EFB7A-44EE-C5AB-0EB7-FF24229C5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9" r="1173"/>
          <a:stretch/>
        </p:blipFill>
        <p:spPr>
          <a:xfrm>
            <a:off x="1462757" y="2650781"/>
            <a:ext cx="2318847" cy="2488621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9ACA3A-B660-1799-834A-762CFC5AE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669970"/>
              </p:ext>
            </p:extLst>
          </p:nvPr>
        </p:nvGraphicFramePr>
        <p:xfrm>
          <a:off x="4736388" y="2465798"/>
          <a:ext cx="6464052" cy="32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821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8F175-22B8-CFC2-24B5-AD242FBC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997605"/>
            <a:ext cx="7453364" cy="89701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RF with Advance Feature Engineering</a:t>
            </a:r>
          </a:p>
        </p:txBody>
      </p:sp>
      <p:pic>
        <p:nvPicPr>
          <p:cNvPr id="4" name="Picture 3" descr="A magnifying glass and colorful squares&#10;&#10;Description automatically generated">
            <a:extLst>
              <a:ext uri="{FF2B5EF4-FFF2-40B4-BE49-F238E27FC236}">
                <a16:creationId xmlns:a16="http://schemas.microsoft.com/office/drawing/2014/main" id="{B3BEF9B5-F225-F6A7-D90D-B2DECA774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9" r="1173"/>
          <a:stretch/>
        </p:blipFill>
        <p:spPr>
          <a:xfrm>
            <a:off x="8721820" y="1059738"/>
            <a:ext cx="2098396" cy="22520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1FDB7-2F1C-F097-AF3F-4BCE9923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343" y="2185753"/>
            <a:ext cx="5542554" cy="282171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1.Text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Preprocessing: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Convert to lowercase and remove leading/trailing spaces.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Replace symbols like %, $, ₹, €, @.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Replace math-related tokens [math].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Replace numeric abbreviations like 1,000,000 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2.Contraction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Expansion: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Expand contractions and replace apostrophe endings.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3.Feature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Extraction: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Calculate common words,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stopwords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tokens.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 if last and first words of questions match.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3F53A-6E22-A2F2-9873-323CB37DC086}"/>
              </a:ext>
            </a:extLst>
          </p:cNvPr>
          <p:cNvSpPr txBox="1"/>
          <p:nvPr/>
        </p:nvSpPr>
        <p:spPr>
          <a:xfrm>
            <a:off x="5965580" y="3184169"/>
            <a:ext cx="6097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4.Length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Features: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Compute absolute length difference and average token length.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Calculate ratio of longest common substring to minimum question length.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5.Fuzzy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Features: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Compute fuzzy similarity scores:</a:t>
            </a:r>
          </a:p>
          <a:p>
            <a:pPr lvl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fuzz_ratio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fuzz_partial_ratio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token_sort_ratio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token_set_ratio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</a:p>
          <a:p>
            <a:pPr lvl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[78.91%]</a:t>
            </a:r>
          </a:p>
          <a:p>
            <a:pPr lvl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[79.46%]</a:t>
            </a:r>
          </a:p>
        </p:txBody>
      </p:sp>
    </p:spTree>
    <p:extLst>
      <p:ext uri="{BB962C8B-B14F-4D97-AF65-F5344CB8AC3E}">
        <p14:creationId xmlns:p14="http://schemas.microsoft.com/office/powerpoint/2010/main" val="425555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763</Words>
  <Application>Microsoft Office PowerPoint</Application>
  <PresentationFormat>Widescreen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1_Office Theme</vt:lpstr>
      <vt:lpstr>Machine Learning DSCI-6003-03  Quora Question Pair Similarity</vt:lpstr>
      <vt:lpstr>Introduction</vt:lpstr>
      <vt:lpstr>Problem Statement</vt:lpstr>
      <vt:lpstr>Proposed Solution</vt:lpstr>
      <vt:lpstr>Understanding the Dataset</vt:lpstr>
      <vt:lpstr>Machine Learning Models Used</vt:lpstr>
      <vt:lpstr>Simply Performing Random Forest</vt:lpstr>
      <vt:lpstr>RF with Feature Engineering</vt:lpstr>
      <vt:lpstr>RF with Advance Feature Engineering</vt:lpstr>
      <vt:lpstr>Testing</vt:lpstr>
      <vt:lpstr>Testing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DSCI-6003-03  Quora Question Pair Similarity</dc:title>
  <dc:creator>Shrestha, Shraddha</dc:creator>
  <cp:lastModifiedBy>Shrestha, Shraddha</cp:lastModifiedBy>
  <cp:revision>3</cp:revision>
  <dcterms:created xsi:type="dcterms:W3CDTF">2024-04-23T01:29:43Z</dcterms:created>
  <dcterms:modified xsi:type="dcterms:W3CDTF">2024-04-23T06:27:36Z</dcterms:modified>
</cp:coreProperties>
</file>