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66"/>
    <a:srgbClr val="1F5800"/>
    <a:srgbClr val="581900"/>
    <a:srgbClr val="FFCF21"/>
    <a:srgbClr val="000066"/>
    <a:srgbClr val="660066"/>
    <a:srgbClr val="CC0066"/>
    <a:srgbClr val="FBE613"/>
    <a:srgbClr val="F1920D"/>
    <a:srgbClr val="FFD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20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534381"/>
            <a:ext cx="8237835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487980"/>
            <a:ext cx="8229600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EE0066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29600" cy="630084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2815"/>
            <a:ext cx="8229600" cy="326444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566" y="281175"/>
            <a:ext cx="6104234" cy="903587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EE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1" y="1315961"/>
            <a:ext cx="6104234" cy="3436007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95"/>
            <a:ext cx="8229600" cy="653900"/>
          </a:xfrm>
        </p:spPr>
        <p:txBody>
          <a:bodyPr>
            <a:normAutofit/>
          </a:bodyPr>
          <a:lstStyle>
            <a:lvl1pPr algn="r">
              <a:defRPr sz="3600" u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7" y="1581539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222" y="2150183"/>
            <a:ext cx="4041775" cy="2712140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583965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50184"/>
            <a:ext cx="4041775" cy="2712142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49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2023-01-28T23:20:52Z</dcterms:modified>
</cp:coreProperties>
</file>