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Economica" panose="020B060402020202020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14b7cc29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14b7cc29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14b7cc2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14b7cc2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14b7cc2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14b7cc29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14b7cc29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14b7cc29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7c2755e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7c2755e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a14b7cc2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a14b7cc2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14b7cc2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14b7cc2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a14b7cc2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a14b7cc2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a14b7cc2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a14b7cc2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14b7cc2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14b7cc2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a14b7cc2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a14b7cc2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7c2755eb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7c2755eb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7c2755e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7c2755e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7c2755e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7c2755e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7c2755e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7c2755e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7c2755eb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7c2755eb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7c2755e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7c2755e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14b7cc29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14b7cc29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14b7cc2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14b7cc2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14b7cc29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14b7cc29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14b7cc29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14b7cc29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7c2755e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7c2755e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14b7cc2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14b7cc29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a14b7cc29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a14b7cc29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834948"/>
            <a:ext cx="3054600" cy="21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BOSTON-IS IT SAFE?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2759922"/>
            <a:ext cx="30546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-US" dirty="0"/>
              <a:t>Submitted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SHRADDHA THAKKAR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5" y="219400"/>
            <a:ext cx="1715101" cy="14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675" y="166250"/>
            <a:ext cx="2117949" cy="4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5638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6433850" y="734775"/>
            <a:ext cx="2025300" cy="27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54,469 crimes occured in 2017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Larceny tops the list.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Medical Assistance is the second highest in the list.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3070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6366425" y="421325"/>
            <a:ext cx="21042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40,946 crimes occured in 2018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Medical assistance  tops the list.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Overall, Larceny is the highest occurring crime.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1075"/>
            <a:ext cx="5849075" cy="43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1168975" y="79625"/>
            <a:ext cx="5251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MORE INSIGHTS INTO LARCENY CRIME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6312475" y="745025"/>
            <a:ext cx="2247900" cy="3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---&gt; The highest larceny occuring is the theft from the building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---&gt; Second is the Shoplifting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---&gt; Followed by Theft of Bicycle and purse snatching or pick pocketing.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925" y="1203200"/>
            <a:ext cx="6347425" cy="17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13" y="752025"/>
            <a:ext cx="8044275" cy="43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349175" y="147700"/>
            <a:ext cx="61374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Number of crimes per day from 2015-2018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25" y="76200"/>
            <a:ext cx="791510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5" y="932300"/>
            <a:ext cx="4128175" cy="41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975" y="1492717"/>
            <a:ext cx="4443025" cy="276443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94000" y="161150"/>
            <a:ext cx="35856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t="-4000" b="3999"/>
          <a:stretch/>
        </p:blipFill>
        <p:spPr>
          <a:xfrm>
            <a:off x="373850" y="221575"/>
            <a:ext cx="8205076" cy="48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5" y="85825"/>
            <a:ext cx="8211094" cy="50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/>
        </p:nvSpPr>
        <p:spPr>
          <a:xfrm>
            <a:off x="2837800" y="359475"/>
            <a:ext cx="70713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HYPOTHESIS TESTING</a:t>
            </a:r>
            <a:endParaRPr sz="24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00" y="1718350"/>
            <a:ext cx="8496600" cy="11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825" y="1204650"/>
            <a:ext cx="6983799" cy="12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525"/>
            <a:ext cx="6900350" cy="460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50" y="4418768"/>
            <a:ext cx="4571999" cy="4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6375" y="1136100"/>
            <a:ext cx="2473276" cy="5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290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050" y="1352200"/>
            <a:ext cx="6783001" cy="7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0125"/>
            <a:ext cx="8839201" cy="14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3255100" y="459050"/>
            <a:ext cx="7167600" cy="12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sz="24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7850"/>
            <a:ext cx="8839199" cy="31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25" y="1623450"/>
            <a:ext cx="7672401" cy="11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1436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866750" y="593475"/>
            <a:ext cx="3000000" cy="3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---&gt; The overall crime rate in Boston is equal to the national average.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---&gt;For every 100,000 people, there are 7.56 daily crimes that occur in boston.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---&gt;Boston is safer than 14% of the cities in the United States.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---&gt;In boston you have a 1 in 37 chance of becoming a victim of any crime.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---&gt;Here we can see respective areas (districts) of boston crimes.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38400" cy="477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200" y="152400"/>
            <a:ext cx="4453450" cy="4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392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170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938" y="174625"/>
            <a:ext cx="6264125" cy="45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7356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2018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6415925" y="501800"/>
            <a:ext cx="1953600" cy="1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52,256 crimes occured in 2016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Larceny tops the list.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On-screen Show (16:9)</PresentationFormat>
  <Paragraphs>35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Economica</vt:lpstr>
      <vt:lpstr>Open Sans</vt:lpstr>
      <vt:lpstr>Arial</vt:lpstr>
      <vt:lpstr>Luxe</vt:lpstr>
      <vt:lpstr>BOSTON-IS IT SAFE?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BOSTON-IS IT SAFE? </dc:title>
  <cp:lastModifiedBy>Shraddha Thakkar</cp:lastModifiedBy>
  <cp:revision>2</cp:revision>
  <dcterms:modified xsi:type="dcterms:W3CDTF">2020-04-28T03:07:55Z</dcterms:modified>
</cp:coreProperties>
</file>