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Inria Sans"/>
      <p:regular r:id="rId54"/>
      <p:bold r:id="rId55"/>
      <p:italic r:id="rId56"/>
      <p:boldItalic r:id="rId57"/>
    </p:embeddedFont>
    <p:embeddedFont>
      <p:font typeface="Bebas Neue"/>
      <p:regular r:id="rId58"/>
    </p:embeddedFont>
    <p:embeddedFont>
      <p:font typeface="Fira Sans Extra Condensed Medium"/>
      <p:regular r:id="rId59"/>
      <p:bold r:id="rId60"/>
      <p:italic r:id="rId61"/>
      <p:boldItalic r:id="rId62"/>
    </p:embeddedFont>
    <p:embeddedFont>
      <p:font typeface="Quicksand"/>
      <p:regular r:id="rId63"/>
      <p:bold r:id="rId64"/>
    </p:embeddedFont>
    <p:embeddedFont>
      <p:font typeface="Inria Sans Light"/>
      <p:regular r:id="rId65"/>
      <p:bold r:id="rId66"/>
      <p:italic r:id="rId67"/>
      <p:boldItalic r:id="rId68"/>
    </p:embeddedFont>
    <p:embeddedFont>
      <p:font typeface="Fira Sans Extra Condensed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3" roundtripDataSignature="AMtx7migjlMdp49jhq5Yr3/f7K2Kw6Lk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E8BBCD-9ACB-44EF-9D00-8E79FD2498A1}">
  <a:tblStyle styleId="{8CE8BBCD-9ACB-44EF-9D00-8E79FD2498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D9289F-E917-4E9C-9A00-65812F4D58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customschemas.google.com/relationships/presentationmetadata" Target="metadata"/><Relationship Id="rId72" Type="http://schemas.openxmlformats.org/officeDocument/2006/relationships/font" Target="fonts/FiraSansExtraCondensed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FiraSansExtraCondensed-italic.fntdata"/><Relationship Id="rId70" Type="http://schemas.openxmlformats.org/officeDocument/2006/relationships/font" Target="fonts/FiraSansExtraCondensed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Medium-boldItalic.fntdata"/><Relationship Id="rId61" Type="http://schemas.openxmlformats.org/officeDocument/2006/relationships/font" Target="fonts/FiraSansExtraCondensedMedium-italic.fntdata"/><Relationship Id="rId20" Type="http://schemas.openxmlformats.org/officeDocument/2006/relationships/slide" Target="slides/slide14.xml"/><Relationship Id="rId64" Type="http://schemas.openxmlformats.org/officeDocument/2006/relationships/font" Target="fonts/Quicksand-bold.fntdata"/><Relationship Id="rId63" Type="http://schemas.openxmlformats.org/officeDocument/2006/relationships/font" Target="fonts/Quicksand-regular.fntdata"/><Relationship Id="rId22" Type="http://schemas.openxmlformats.org/officeDocument/2006/relationships/slide" Target="slides/slide16.xml"/><Relationship Id="rId66" Type="http://schemas.openxmlformats.org/officeDocument/2006/relationships/font" Target="fonts/InriaSansLight-bold.fntdata"/><Relationship Id="rId21" Type="http://schemas.openxmlformats.org/officeDocument/2006/relationships/slide" Target="slides/slide15.xml"/><Relationship Id="rId65" Type="http://schemas.openxmlformats.org/officeDocument/2006/relationships/font" Target="fonts/InriaSansLight-regular.fntdata"/><Relationship Id="rId24" Type="http://schemas.openxmlformats.org/officeDocument/2006/relationships/slide" Target="slides/slide18.xml"/><Relationship Id="rId68" Type="http://schemas.openxmlformats.org/officeDocument/2006/relationships/font" Target="fonts/InriaSansLight-boldItalic.fntdata"/><Relationship Id="rId23" Type="http://schemas.openxmlformats.org/officeDocument/2006/relationships/slide" Target="slides/slide17.xml"/><Relationship Id="rId67" Type="http://schemas.openxmlformats.org/officeDocument/2006/relationships/font" Target="fonts/InriaSansLight-italic.fntdata"/><Relationship Id="rId60" Type="http://schemas.openxmlformats.org/officeDocument/2006/relationships/font" Target="fonts/FiraSansExtraCondensedMedium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ExtraCondensed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InriaSans-bold.fntdata"/><Relationship Id="rId10" Type="http://schemas.openxmlformats.org/officeDocument/2006/relationships/slide" Target="slides/slide4.xml"/><Relationship Id="rId54" Type="http://schemas.openxmlformats.org/officeDocument/2006/relationships/font" Target="fonts/InriaSans-regular.fntdata"/><Relationship Id="rId13" Type="http://schemas.openxmlformats.org/officeDocument/2006/relationships/slide" Target="slides/slide7.xml"/><Relationship Id="rId57" Type="http://schemas.openxmlformats.org/officeDocument/2006/relationships/font" Target="fonts/InriaSans-boldItalic.fntdata"/><Relationship Id="rId12" Type="http://schemas.openxmlformats.org/officeDocument/2006/relationships/slide" Target="slides/slide6.xml"/><Relationship Id="rId56" Type="http://schemas.openxmlformats.org/officeDocument/2006/relationships/font" Target="fonts/InriaSans-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Medium-regular.fntdata"/><Relationship Id="rId14" Type="http://schemas.openxmlformats.org/officeDocument/2006/relationships/slide" Target="slides/slide8.xml"/><Relationship Id="rId58" Type="http://schemas.openxmlformats.org/officeDocument/2006/relationships/font" Target="fonts/BebasNeu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1" name="Google Shape;10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Take care of this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6" name="Google Shape;1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8" name="Google Shape;1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Correct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8" name="Google Shape;13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2" name="Google Shape;13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8" name="Google Shape;16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Need to be changed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e93557022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9" name="Google Shape;1659;ge93557022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Need to be changed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e93557022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7" name="Google Shape;1677;ge93557022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Need to be changed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e935570224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5" name="Google Shape;1695;ge93557022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Need to be changed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e93557022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3" name="Google Shape;1713;ge93557022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7" name="Google Shape;17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e935570224_1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6" name="Google Shape;1746;ge935570224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e935570224_1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5" name="Google Shape;1775;ge935570224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e935570224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4" name="Google Shape;1794;ge935570224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e935570224_1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8" name="Google Shape;1808;ge93557022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1" name="Google Shape;18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e935570224_1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2" name="Google Shape;1882;ge935570224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e935570224_1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1" name="Google Shape;1901;ge935570224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935570224_1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0" name="Google Shape;1920;ge935570224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e935570224_1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8" name="Google Shape;1938;ge935570224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e935570224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7" name="Google Shape;1957;ge935570224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e935570224_1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1" name="Google Shape;1971;ge935570224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e935570224_1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4" name="Google Shape;2014;ge935570224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935570224_1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2" name="Google Shape;2052;ge935570224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e935570224_1_6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8" name="Google Shape;2108;ge935570224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e935570224_1_7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2" name="Google Shape;2152;ge935570224_1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e935570224_1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6" name="Google Shape;2196;ge935570224_1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e935570224_1_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0" name="Google Shape;2210;ge935570224_1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e935570224_1_8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9" name="Google Shape;2229;ge935570224_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e935570224_1_8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8" name="Google Shape;2248;ge935570224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e935570224_1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7" name="Google Shape;2267;ge935570224_1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e935570224_1_9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5" name="Google Shape;2285;ge935570224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e935570224_1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0" name="Google Shape;2300;ge935570224_1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corrected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96050" y="53100"/>
            <a:ext cx="1171575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756750" y="855125"/>
            <a:ext cx="44193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Fundamentals of</a:t>
            </a:r>
            <a:r>
              <a:rPr b="0" i="0" lang="en" sz="4100" u="none" cap="none" strike="noStrike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b="0" i="0" lang="en" sz="90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Python</a:t>
            </a:r>
            <a:endParaRPr b="0" i="0" sz="90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4176607" y="431845"/>
            <a:ext cx="5102757" cy="3990947"/>
            <a:chOff x="492625" y="305827"/>
            <a:chExt cx="6376825" cy="4987416"/>
          </a:xfrm>
        </p:grpSpPr>
        <p:sp>
          <p:nvSpPr>
            <p:cNvPr id="57" name="Google Shape;57;p1"/>
            <p:cNvSpPr/>
            <p:nvPr/>
          </p:nvSpPr>
          <p:spPr>
            <a:xfrm>
              <a:off x="3241925" y="1323275"/>
              <a:ext cx="149525" cy="33750"/>
            </a:xfrm>
            <a:custGeom>
              <a:rect b="b" l="l" r="r" t="t"/>
              <a:pathLst>
                <a:path extrusionOk="0" h="1350" w="5981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021644" y="5055609"/>
              <a:ext cx="122725" cy="98600"/>
            </a:xfrm>
            <a:custGeom>
              <a:rect b="b" l="l" r="r" t="t"/>
              <a:pathLst>
                <a:path extrusionOk="0" h="3944" w="4909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44250" y="635625"/>
              <a:ext cx="74775" cy="136525"/>
            </a:xfrm>
            <a:custGeom>
              <a:rect b="b" l="l" r="r" t="t"/>
              <a:pathLst>
                <a:path extrusionOk="0" h="5461" w="2991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79925" y="2930925"/>
              <a:ext cx="122700" cy="98625"/>
            </a:xfrm>
            <a:custGeom>
              <a:rect b="b" l="l" r="r" t="t"/>
              <a:pathLst>
                <a:path extrusionOk="0" h="3945" w="4908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6695950" y="3134175"/>
              <a:ext cx="143825" cy="59725"/>
            </a:xfrm>
            <a:custGeom>
              <a:rect b="b" l="l" r="r" t="t"/>
              <a:pathLst>
                <a:path extrusionOk="0" h="2389" w="5753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039975" y="4862325"/>
              <a:ext cx="46250" cy="146750"/>
            </a:xfrm>
            <a:custGeom>
              <a:rect b="b" l="l" r="r" t="t"/>
              <a:pathLst>
                <a:path extrusionOk="0" h="5870" w="185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269825" y="4614525"/>
              <a:ext cx="76475" cy="136050"/>
            </a:xfrm>
            <a:custGeom>
              <a:rect b="b" l="l" r="r" t="t"/>
              <a:pathLst>
                <a:path extrusionOk="0" h="5442" w="3059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6793550" y="1389425"/>
              <a:ext cx="75900" cy="135950"/>
            </a:xfrm>
            <a:custGeom>
              <a:rect b="b" l="l" r="r" t="t"/>
              <a:pathLst>
                <a:path extrusionOk="0" h="5438" w="3036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094625" y="2300825"/>
              <a:ext cx="74775" cy="74800"/>
            </a:xfrm>
            <a:custGeom>
              <a:rect b="b" l="l" r="r" t="t"/>
              <a:pathLst>
                <a:path extrusionOk="0" h="2992" w="2991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709061" y="5218468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498650" y="8560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03900" y="41930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247450" y="795500"/>
              <a:ext cx="74200" cy="74800"/>
            </a:xfrm>
            <a:custGeom>
              <a:rect b="b" l="l" r="r" t="t"/>
              <a:pathLst>
                <a:path extrusionOk="0" h="2992" w="2968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710975" y="885675"/>
              <a:ext cx="74775" cy="74775"/>
            </a:xfrm>
            <a:custGeom>
              <a:rect b="b" l="l" r="r" t="t"/>
              <a:pathLst>
                <a:path extrusionOk="0" h="2991" w="2991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816475" y="49286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183876" y="379114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484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5"/>
                    <a:pt x="1" y="1484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68" y="2306"/>
                    <a:pt x="2968" y="1484"/>
                  </a:cubicBezTo>
                  <a:cubicBezTo>
                    <a:pt x="2968" y="685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536161" y="4856289"/>
              <a:ext cx="28550" cy="28400"/>
            </a:xfrm>
            <a:custGeom>
              <a:rect b="b" l="l" r="r" t="t"/>
              <a:pathLst>
                <a:path extrusionOk="0" h="1136" w="1142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80350" y="2063100"/>
              <a:ext cx="28550" cy="28900"/>
            </a:xfrm>
            <a:custGeom>
              <a:rect b="b" l="l" r="r" t="t"/>
              <a:pathLst>
                <a:path extrusionOk="0" h="1156" w="1142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498775" y="818475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92625" y="4885500"/>
              <a:ext cx="28550" cy="28275"/>
            </a:xfrm>
            <a:custGeom>
              <a:rect b="b" l="l" r="r" t="t"/>
              <a:pathLst>
                <a:path extrusionOk="0" h="1131" w="1142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2655300" y="788800"/>
              <a:ext cx="28575" cy="28425"/>
            </a:xfrm>
            <a:custGeom>
              <a:rect b="b" l="l" r="r" t="t"/>
              <a:pathLst>
                <a:path extrusionOk="0" h="1137" w="1143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721440" y="305827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8" y="41"/>
                    <a:pt x="343" y="41"/>
                  </a:cubicBezTo>
                  <a:cubicBezTo>
                    <a:pt x="320" y="63"/>
                    <a:pt x="274" y="86"/>
                    <a:pt x="251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69" y="269"/>
                    <a:pt x="0" y="429"/>
                    <a:pt x="0" y="566"/>
                  </a:cubicBezTo>
                  <a:cubicBezTo>
                    <a:pt x="0" y="725"/>
                    <a:pt x="69" y="862"/>
                    <a:pt x="160" y="976"/>
                  </a:cubicBezTo>
                  <a:cubicBezTo>
                    <a:pt x="183" y="999"/>
                    <a:pt x="229" y="1022"/>
                    <a:pt x="251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8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6" y="1091"/>
                  </a:cubicBezTo>
                  <a:cubicBezTo>
                    <a:pt x="822" y="1091"/>
                    <a:pt x="845" y="1068"/>
                    <a:pt x="890" y="1045"/>
                  </a:cubicBezTo>
                  <a:cubicBezTo>
                    <a:pt x="913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3" y="109"/>
                    <a:pt x="890" y="109"/>
                  </a:cubicBezTo>
                  <a:cubicBezTo>
                    <a:pt x="845" y="86"/>
                    <a:pt x="822" y="63"/>
                    <a:pt x="776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3878175" y="5028675"/>
              <a:ext cx="28550" cy="28325"/>
            </a:xfrm>
            <a:custGeom>
              <a:rect b="b" l="l" r="r" t="t"/>
              <a:pathLst>
                <a:path extrusionOk="0" h="1133" w="1142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34000" y="799425"/>
              <a:ext cx="91900" cy="127350"/>
            </a:xfrm>
            <a:custGeom>
              <a:rect b="b" l="l" r="r" t="t"/>
              <a:pathLst>
                <a:path extrusionOk="0" h="5094" w="3676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971250" y="1563275"/>
              <a:ext cx="131275" cy="288500"/>
            </a:xfrm>
            <a:custGeom>
              <a:rect b="b" l="l" r="r" t="t"/>
              <a:pathLst>
                <a:path extrusionOk="0" h="11540" w="5251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279825" y="4071425"/>
              <a:ext cx="90200" cy="279725"/>
            </a:xfrm>
            <a:custGeom>
              <a:rect b="b" l="l" r="r" t="t"/>
              <a:pathLst>
                <a:path extrusionOk="0" h="11189" w="3608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119500" y="4071450"/>
              <a:ext cx="77625" cy="223775"/>
            </a:xfrm>
            <a:custGeom>
              <a:rect b="b" l="l" r="r" t="t"/>
              <a:pathLst>
                <a:path extrusionOk="0" h="8951" w="3105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1723475" y="2973900"/>
              <a:ext cx="412025" cy="49950"/>
            </a:xfrm>
            <a:custGeom>
              <a:rect b="b" l="l" r="r" t="t"/>
              <a:pathLst>
                <a:path extrusionOk="0" h="1998" w="16481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632750" y="1843400"/>
              <a:ext cx="200875" cy="193250"/>
            </a:xfrm>
            <a:custGeom>
              <a:rect b="b" l="l" r="r" t="t"/>
              <a:pathLst>
                <a:path extrusionOk="0" h="7730" w="8035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716375" y="1473375"/>
              <a:ext cx="71925" cy="285950"/>
            </a:xfrm>
            <a:custGeom>
              <a:rect b="b" l="l" r="r" t="t"/>
              <a:pathLst>
                <a:path extrusionOk="0" h="11438" w="2877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4627225" y="855125"/>
            <a:ext cx="4516650" cy="3191664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123399" y="1571185"/>
            <a:ext cx="3001495" cy="2057532"/>
          </a:xfrm>
          <a:custGeom>
            <a:rect b="b" l="l" r="r" t="t"/>
            <a:pathLst>
              <a:path extrusionOk="0" h="96917" w="141381">
                <a:moveTo>
                  <a:pt x="4566" y="0"/>
                </a:moveTo>
                <a:cubicBezTo>
                  <a:pt x="2055" y="0"/>
                  <a:pt x="1" y="2055"/>
                  <a:pt x="1" y="4565"/>
                </a:cubicBezTo>
                <a:lnTo>
                  <a:pt x="1" y="92351"/>
                </a:lnTo>
                <a:cubicBezTo>
                  <a:pt x="1" y="94862"/>
                  <a:pt x="2055" y="96916"/>
                  <a:pt x="4566" y="96916"/>
                </a:cubicBezTo>
                <a:lnTo>
                  <a:pt x="136816" y="96916"/>
                </a:lnTo>
                <a:cubicBezTo>
                  <a:pt x="139326" y="96916"/>
                  <a:pt x="141381" y="94862"/>
                  <a:pt x="141381" y="92351"/>
                </a:cubicBezTo>
                <a:lnTo>
                  <a:pt x="141381" y="4565"/>
                </a:lnTo>
                <a:cubicBezTo>
                  <a:pt x="141381" y="2055"/>
                  <a:pt x="139326" y="0"/>
                  <a:pt x="136816" y="0"/>
                </a:cubicBezTo>
                <a:close/>
              </a:path>
            </a:pathLst>
          </a:custGeom>
          <a:solidFill>
            <a:srgbClr val="000E33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644147" y="1280613"/>
            <a:ext cx="190007" cy="236798"/>
          </a:xfrm>
          <a:custGeom>
            <a:rect b="b" l="l" r="r" t="t"/>
            <a:pathLst>
              <a:path extrusionOk="0" h="11154" w="8950">
                <a:moveTo>
                  <a:pt x="5195" y="0"/>
                </a:moveTo>
                <a:cubicBezTo>
                  <a:pt x="2073" y="0"/>
                  <a:pt x="1" y="6221"/>
                  <a:pt x="481" y="10789"/>
                </a:cubicBezTo>
                <a:lnTo>
                  <a:pt x="7557" y="11154"/>
                </a:lnTo>
                <a:cubicBezTo>
                  <a:pt x="4773" y="5790"/>
                  <a:pt x="8950" y="631"/>
                  <a:pt x="5617" y="38"/>
                </a:cubicBezTo>
                <a:cubicBezTo>
                  <a:pt x="5474" y="13"/>
                  <a:pt x="5334" y="0"/>
                  <a:pt x="5195" y="0"/>
                </a:cubicBez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673742" y="1106868"/>
            <a:ext cx="596049" cy="809833"/>
          </a:xfrm>
          <a:custGeom>
            <a:rect b="b" l="l" r="r" t="t"/>
            <a:pathLst>
              <a:path extrusionOk="0" h="38146" w="28076">
                <a:moveTo>
                  <a:pt x="16680" y="0"/>
                </a:moveTo>
                <a:cubicBezTo>
                  <a:pt x="13098" y="0"/>
                  <a:pt x="9559" y="2443"/>
                  <a:pt x="8217" y="6989"/>
                </a:cubicBezTo>
                <a:cubicBezTo>
                  <a:pt x="5410" y="16530"/>
                  <a:pt x="0" y="21871"/>
                  <a:pt x="0" y="21871"/>
                </a:cubicBezTo>
                <a:lnTo>
                  <a:pt x="17256" y="38146"/>
                </a:lnTo>
                <a:cubicBezTo>
                  <a:pt x="17256" y="38146"/>
                  <a:pt x="28075" y="21232"/>
                  <a:pt x="25770" y="9203"/>
                </a:cubicBezTo>
                <a:cubicBezTo>
                  <a:pt x="24566" y="2920"/>
                  <a:pt x="20597" y="0"/>
                  <a:pt x="16680" y="0"/>
                </a:cubicBezTo>
                <a:close/>
              </a:path>
            </a:pathLst>
          </a:custGeom>
          <a:solidFill>
            <a:srgbClr val="00C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846744" y="1309018"/>
            <a:ext cx="227287" cy="438078"/>
          </a:xfrm>
          <a:custGeom>
            <a:rect b="b" l="l" r="r" t="t"/>
            <a:pathLst>
              <a:path extrusionOk="0" h="20635" w="10706">
                <a:moveTo>
                  <a:pt x="9815" y="1"/>
                </a:moveTo>
                <a:cubicBezTo>
                  <a:pt x="9655" y="24"/>
                  <a:pt x="9541" y="161"/>
                  <a:pt x="9541" y="320"/>
                </a:cubicBezTo>
                <a:cubicBezTo>
                  <a:pt x="9541" y="435"/>
                  <a:pt x="10112" y="11710"/>
                  <a:pt x="137" y="20133"/>
                </a:cubicBezTo>
                <a:cubicBezTo>
                  <a:pt x="23" y="20224"/>
                  <a:pt x="0" y="20407"/>
                  <a:pt x="91" y="20521"/>
                </a:cubicBezTo>
                <a:cubicBezTo>
                  <a:pt x="160" y="20589"/>
                  <a:pt x="228" y="20635"/>
                  <a:pt x="320" y="20635"/>
                </a:cubicBezTo>
                <a:cubicBezTo>
                  <a:pt x="388" y="20635"/>
                  <a:pt x="457" y="20612"/>
                  <a:pt x="502" y="20566"/>
                </a:cubicBezTo>
                <a:cubicBezTo>
                  <a:pt x="10705" y="11961"/>
                  <a:pt x="10112" y="389"/>
                  <a:pt x="10112" y="275"/>
                </a:cubicBezTo>
                <a:cubicBezTo>
                  <a:pt x="10112" y="115"/>
                  <a:pt x="9975" y="1"/>
                  <a:pt x="9815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300934" y="3229404"/>
            <a:ext cx="1380215" cy="811468"/>
          </a:xfrm>
          <a:custGeom>
            <a:rect b="b" l="l" r="r" t="t"/>
            <a:pathLst>
              <a:path extrusionOk="0" h="38223" w="65013">
                <a:moveTo>
                  <a:pt x="1005" y="0"/>
                </a:moveTo>
                <a:lnTo>
                  <a:pt x="0" y="16777"/>
                </a:lnTo>
                <a:cubicBezTo>
                  <a:pt x="6698" y="25337"/>
                  <a:pt x="13510" y="25799"/>
                  <a:pt x="21477" y="25799"/>
                </a:cubicBezTo>
                <a:cubicBezTo>
                  <a:pt x="22198" y="25799"/>
                  <a:pt x="22929" y="25795"/>
                  <a:pt x="23670" y="25793"/>
                </a:cubicBezTo>
                <a:cubicBezTo>
                  <a:pt x="23750" y="25793"/>
                  <a:pt x="23829" y="25792"/>
                  <a:pt x="23909" y="25792"/>
                </a:cubicBezTo>
                <a:cubicBezTo>
                  <a:pt x="32775" y="25792"/>
                  <a:pt x="42769" y="28309"/>
                  <a:pt x="47226" y="34010"/>
                </a:cubicBezTo>
                <a:cubicBezTo>
                  <a:pt x="49181" y="36511"/>
                  <a:pt x="52850" y="38223"/>
                  <a:pt x="56322" y="38223"/>
                </a:cubicBezTo>
                <a:cubicBezTo>
                  <a:pt x="60834" y="38223"/>
                  <a:pt x="65013" y="35332"/>
                  <a:pt x="64664" y="27528"/>
                </a:cubicBezTo>
                <a:cubicBezTo>
                  <a:pt x="64061" y="14014"/>
                  <a:pt x="44900" y="1877"/>
                  <a:pt x="28978" y="1877"/>
                </a:cubicBezTo>
                <a:cubicBezTo>
                  <a:pt x="28630" y="1877"/>
                  <a:pt x="28283" y="1883"/>
                  <a:pt x="27938" y="1895"/>
                </a:cubicBezTo>
                <a:cubicBezTo>
                  <a:pt x="26313" y="1950"/>
                  <a:pt x="24742" y="1975"/>
                  <a:pt x="23231" y="1975"/>
                </a:cubicBezTo>
                <a:cubicBezTo>
                  <a:pt x="9752" y="1975"/>
                  <a:pt x="1005" y="0"/>
                  <a:pt x="1005" y="0"/>
                </a:cubicBezTo>
                <a:close/>
              </a:path>
            </a:pathLst>
          </a:custGeom>
          <a:solidFill>
            <a:srgbClr val="00C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304798" y="3388161"/>
            <a:ext cx="1145562" cy="394641"/>
          </a:xfrm>
          <a:custGeom>
            <a:rect b="b" l="l" r="r" t="t"/>
            <a:pathLst>
              <a:path extrusionOk="0" h="18589" w="53960">
                <a:moveTo>
                  <a:pt x="327" y="0"/>
                </a:moveTo>
                <a:cubicBezTo>
                  <a:pt x="230" y="0"/>
                  <a:pt x="139" y="52"/>
                  <a:pt x="92" y="146"/>
                </a:cubicBezTo>
                <a:cubicBezTo>
                  <a:pt x="1" y="283"/>
                  <a:pt x="69" y="466"/>
                  <a:pt x="206" y="534"/>
                </a:cubicBezTo>
                <a:cubicBezTo>
                  <a:pt x="12053" y="6651"/>
                  <a:pt x="22415" y="8021"/>
                  <a:pt x="30747" y="9139"/>
                </a:cubicBezTo>
                <a:cubicBezTo>
                  <a:pt x="40288" y="10395"/>
                  <a:pt x="47820" y="11399"/>
                  <a:pt x="53412" y="18498"/>
                </a:cubicBezTo>
                <a:cubicBezTo>
                  <a:pt x="53481" y="18566"/>
                  <a:pt x="53549" y="18589"/>
                  <a:pt x="53640" y="18589"/>
                </a:cubicBezTo>
                <a:cubicBezTo>
                  <a:pt x="53709" y="18589"/>
                  <a:pt x="53777" y="18589"/>
                  <a:pt x="53823" y="18543"/>
                </a:cubicBezTo>
                <a:cubicBezTo>
                  <a:pt x="53937" y="18429"/>
                  <a:pt x="53960" y="18269"/>
                  <a:pt x="53869" y="18132"/>
                </a:cubicBezTo>
                <a:cubicBezTo>
                  <a:pt x="48117" y="10874"/>
                  <a:pt x="40493" y="9847"/>
                  <a:pt x="30815" y="8569"/>
                </a:cubicBezTo>
                <a:cubicBezTo>
                  <a:pt x="22096" y="7404"/>
                  <a:pt x="12212" y="6103"/>
                  <a:pt x="457" y="32"/>
                </a:cubicBezTo>
                <a:cubicBezTo>
                  <a:pt x="415" y="11"/>
                  <a:pt x="370" y="0"/>
                  <a:pt x="327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188150" y="1180599"/>
            <a:ext cx="238135" cy="353286"/>
          </a:xfrm>
          <a:custGeom>
            <a:rect b="b" l="l" r="r" t="t"/>
            <a:pathLst>
              <a:path extrusionOk="0" h="16641" w="11217">
                <a:moveTo>
                  <a:pt x="5177" y="1"/>
                </a:moveTo>
                <a:cubicBezTo>
                  <a:pt x="756" y="1"/>
                  <a:pt x="1" y="10165"/>
                  <a:pt x="3136" y="16641"/>
                </a:cubicBezTo>
                <a:lnTo>
                  <a:pt x="11217" y="15705"/>
                </a:lnTo>
                <a:cubicBezTo>
                  <a:pt x="5305" y="11003"/>
                  <a:pt x="9710" y="115"/>
                  <a:pt x="5236" y="1"/>
                </a:cubicBezTo>
                <a:cubicBezTo>
                  <a:pt x="5217" y="1"/>
                  <a:pt x="5197" y="1"/>
                  <a:pt x="5177" y="1"/>
                </a:cubicBez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45798" y="1013138"/>
            <a:ext cx="920717" cy="794059"/>
          </a:xfrm>
          <a:custGeom>
            <a:rect b="b" l="l" r="r" t="t"/>
            <a:pathLst>
              <a:path extrusionOk="0" h="37403" w="43369">
                <a:moveTo>
                  <a:pt x="19556" y="0"/>
                </a:moveTo>
                <a:cubicBezTo>
                  <a:pt x="18727" y="0"/>
                  <a:pt x="17827" y="136"/>
                  <a:pt x="16845" y="425"/>
                </a:cubicBezTo>
                <a:cubicBezTo>
                  <a:pt x="0" y="5401"/>
                  <a:pt x="17598" y="37402"/>
                  <a:pt x="17598" y="37402"/>
                </a:cubicBezTo>
                <a:lnTo>
                  <a:pt x="43368" y="30235"/>
                </a:lnTo>
                <a:cubicBezTo>
                  <a:pt x="29092" y="24499"/>
                  <a:pt x="30693" y="0"/>
                  <a:pt x="19556" y="0"/>
                </a:cubicBezTo>
                <a:close/>
              </a:path>
            </a:pathLst>
          </a:custGeom>
          <a:solidFill>
            <a:srgbClr val="00C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929082" y="1195099"/>
            <a:ext cx="251998" cy="547156"/>
          </a:xfrm>
          <a:custGeom>
            <a:rect b="b" l="l" r="r" t="t"/>
            <a:pathLst>
              <a:path extrusionOk="0" h="25773" w="11870">
                <a:moveTo>
                  <a:pt x="293" y="0"/>
                </a:moveTo>
                <a:cubicBezTo>
                  <a:pt x="279" y="0"/>
                  <a:pt x="266" y="1"/>
                  <a:pt x="252" y="3"/>
                </a:cubicBezTo>
                <a:cubicBezTo>
                  <a:pt x="92" y="26"/>
                  <a:pt x="1" y="163"/>
                  <a:pt x="24" y="323"/>
                </a:cubicBezTo>
                <a:cubicBezTo>
                  <a:pt x="46" y="459"/>
                  <a:pt x="2146" y="14771"/>
                  <a:pt x="11322" y="25681"/>
                </a:cubicBezTo>
                <a:cubicBezTo>
                  <a:pt x="11391" y="25750"/>
                  <a:pt x="11459" y="25773"/>
                  <a:pt x="11550" y="25773"/>
                </a:cubicBezTo>
                <a:cubicBezTo>
                  <a:pt x="11596" y="25773"/>
                  <a:pt x="11665" y="25750"/>
                  <a:pt x="11733" y="25704"/>
                </a:cubicBezTo>
                <a:cubicBezTo>
                  <a:pt x="11847" y="25613"/>
                  <a:pt x="11870" y="25430"/>
                  <a:pt x="11756" y="25316"/>
                </a:cubicBezTo>
                <a:cubicBezTo>
                  <a:pt x="2694" y="14543"/>
                  <a:pt x="594" y="391"/>
                  <a:pt x="571" y="231"/>
                </a:cubicBezTo>
                <a:cubicBezTo>
                  <a:pt x="551" y="106"/>
                  <a:pt x="435" y="0"/>
                  <a:pt x="293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016804" y="1482508"/>
            <a:ext cx="3001495" cy="2057532"/>
          </a:xfrm>
          <a:custGeom>
            <a:rect b="b" l="l" r="r" t="t"/>
            <a:pathLst>
              <a:path extrusionOk="0" h="96917" w="141381">
                <a:moveTo>
                  <a:pt x="4565" y="0"/>
                </a:moveTo>
                <a:cubicBezTo>
                  <a:pt x="2054" y="0"/>
                  <a:pt x="0" y="2032"/>
                  <a:pt x="0" y="4565"/>
                </a:cubicBezTo>
                <a:lnTo>
                  <a:pt x="0" y="92351"/>
                </a:lnTo>
                <a:cubicBezTo>
                  <a:pt x="0" y="94862"/>
                  <a:pt x="2054" y="96916"/>
                  <a:pt x="4565" y="96916"/>
                </a:cubicBezTo>
                <a:lnTo>
                  <a:pt x="136815" y="96916"/>
                </a:lnTo>
                <a:cubicBezTo>
                  <a:pt x="139326" y="96916"/>
                  <a:pt x="141380" y="94862"/>
                  <a:pt x="141380" y="92351"/>
                </a:cubicBezTo>
                <a:lnTo>
                  <a:pt x="141380" y="4565"/>
                </a:lnTo>
                <a:cubicBezTo>
                  <a:pt x="141380" y="2032"/>
                  <a:pt x="139326" y="0"/>
                  <a:pt x="136815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010987" y="1476203"/>
            <a:ext cx="3013596" cy="2069654"/>
          </a:xfrm>
          <a:custGeom>
            <a:rect b="b" l="l" r="r" t="t"/>
            <a:pathLst>
              <a:path extrusionOk="0" h="97488" w="141951">
                <a:moveTo>
                  <a:pt x="137089" y="571"/>
                </a:moveTo>
                <a:cubicBezTo>
                  <a:pt x="139440" y="571"/>
                  <a:pt x="141380" y="2489"/>
                  <a:pt x="141380" y="4862"/>
                </a:cubicBezTo>
                <a:lnTo>
                  <a:pt x="141380" y="92648"/>
                </a:lnTo>
                <a:cubicBezTo>
                  <a:pt x="141380" y="94999"/>
                  <a:pt x="139440" y="96917"/>
                  <a:pt x="137089" y="96917"/>
                </a:cubicBezTo>
                <a:lnTo>
                  <a:pt x="4839" y="96917"/>
                </a:lnTo>
                <a:cubicBezTo>
                  <a:pt x="2488" y="96917"/>
                  <a:pt x="571" y="94999"/>
                  <a:pt x="571" y="92648"/>
                </a:cubicBezTo>
                <a:lnTo>
                  <a:pt x="571" y="4862"/>
                </a:lnTo>
                <a:cubicBezTo>
                  <a:pt x="571" y="2489"/>
                  <a:pt x="2488" y="571"/>
                  <a:pt x="4839" y="571"/>
                </a:cubicBezTo>
                <a:close/>
                <a:moveTo>
                  <a:pt x="4839" y="1"/>
                </a:moveTo>
                <a:cubicBezTo>
                  <a:pt x="2169" y="1"/>
                  <a:pt x="0" y="2192"/>
                  <a:pt x="0" y="4862"/>
                </a:cubicBezTo>
                <a:lnTo>
                  <a:pt x="0" y="92648"/>
                </a:lnTo>
                <a:cubicBezTo>
                  <a:pt x="0" y="95319"/>
                  <a:pt x="2169" y="97487"/>
                  <a:pt x="4839" y="97487"/>
                </a:cubicBezTo>
                <a:lnTo>
                  <a:pt x="137089" y="97487"/>
                </a:lnTo>
                <a:cubicBezTo>
                  <a:pt x="139760" y="97487"/>
                  <a:pt x="141951" y="95319"/>
                  <a:pt x="141951" y="92648"/>
                </a:cubicBezTo>
                <a:lnTo>
                  <a:pt x="141951" y="4862"/>
                </a:lnTo>
                <a:cubicBezTo>
                  <a:pt x="141951" y="2192"/>
                  <a:pt x="139760" y="1"/>
                  <a:pt x="137089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953794" y="1482508"/>
            <a:ext cx="3001495" cy="2057532"/>
          </a:xfrm>
          <a:custGeom>
            <a:rect b="b" l="l" r="r" t="t"/>
            <a:pathLst>
              <a:path extrusionOk="0" h="96917" w="141381">
                <a:moveTo>
                  <a:pt x="4566" y="0"/>
                </a:moveTo>
                <a:cubicBezTo>
                  <a:pt x="2055" y="0"/>
                  <a:pt x="1" y="2032"/>
                  <a:pt x="1" y="4565"/>
                </a:cubicBezTo>
                <a:lnTo>
                  <a:pt x="1" y="92351"/>
                </a:lnTo>
                <a:cubicBezTo>
                  <a:pt x="1" y="94862"/>
                  <a:pt x="2055" y="96916"/>
                  <a:pt x="4566" y="96916"/>
                </a:cubicBezTo>
                <a:lnTo>
                  <a:pt x="136816" y="96916"/>
                </a:lnTo>
                <a:cubicBezTo>
                  <a:pt x="139327" y="96916"/>
                  <a:pt x="141381" y="94862"/>
                  <a:pt x="141381" y="92351"/>
                </a:cubicBezTo>
                <a:lnTo>
                  <a:pt x="141381" y="4565"/>
                </a:lnTo>
                <a:cubicBezTo>
                  <a:pt x="141381" y="2032"/>
                  <a:pt x="139327" y="0"/>
                  <a:pt x="1368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947998" y="1476203"/>
            <a:ext cx="3013108" cy="2069654"/>
          </a:xfrm>
          <a:custGeom>
            <a:rect b="b" l="l" r="r" t="t"/>
            <a:pathLst>
              <a:path extrusionOk="0" h="97488" w="141928">
                <a:moveTo>
                  <a:pt x="137089" y="571"/>
                </a:moveTo>
                <a:cubicBezTo>
                  <a:pt x="139440" y="571"/>
                  <a:pt x="141357" y="2489"/>
                  <a:pt x="141357" y="4862"/>
                </a:cubicBezTo>
                <a:lnTo>
                  <a:pt x="141357" y="92648"/>
                </a:lnTo>
                <a:cubicBezTo>
                  <a:pt x="141357" y="94999"/>
                  <a:pt x="139440" y="96917"/>
                  <a:pt x="137089" y="96917"/>
                </a:cubicBezTo>
                <a:lnTo>
                  <a:pt x="4839" y="96917"/>
                </a:lnTo>
                <a:cubicBezTo>
                  <a:pt x="2488" y="96917"/>
                  <a:pt x="571" y="94999"/>
                  <a:pt x="571" y="92648"/>
                </a:cubicBezTo>
                <a:lnTo>
                  <a:pt x="571" y="4862"/>
                </a:lnTo>
                <a:cubicBezTo>
                  <a:pt x="571" y="2489"/>
                  <a:pt x="2488" y="571"/>
                  <a:pt x="4839" y="571"/>
                </a:cubicBezTo>
                <a:close/>
                <a:moveTo>
                  <a:pt x="4839" y="1"/>
                </a:moveTo>
                <a:cubicBezTo>
                  <a:pt x="2168" y="1"/>
                  <a:pt x="0" y="2192"/>
                  <a:pt x="0" y="4862"/>
                </a:cubicBezTo>
                <a:lnTo>
                  <a:pt x="0" y="92648"/>
                </a:lnTo>
                <a:cubicBezTo>
                  <a:pt x="0" y="95319"/>
                  <a:pt x="2168" y="97487"/>
                  <a:pt x="4839" y="97487"/>
                </a:cubicBezTo>
                <a:lnTo>
                  <a:pt x="137089" y="97487"/>
                </a:lnTo>
                <a:cubicBezTo>
                  <a:pt x="139759" y="97487"/>
                  <a:pt x="141928" y="95319"/>
                  <a:pt x="141928" y="92648"/>
                </a:cubicBezTo>
                <a:lnTo>
                  <a:pt x="141928" y="4862"/>
                </a:lnTo>
                <a:cubicBezTo>
                  <a:pt x="141928" y="2192"/>
                  <a:pt x="139759" y="1"/>
                  <a:pt x="137089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953794" y="3344258"/>
            <a:ext cx="3001495" cy="195782"/>
          </a:xfrm>
          <a:custGeom>
            <a:rect b="b" l="l" r="r" t="t"/>
            <a:pathLst>
              <a:path extrusionOk="0" h="9222" w="141381">
                <a:moveTo>
                  <a:pt x="1" y="0"/>
                </a:moveTo>
                <a:lnTo>
                  <a:pt x="1" y="4656"/>
                </a:lnTo>
                <a:cubicBezTo>
                  <a:pt x="1" y="7167"/>
                  <a:pt x="2055" y="9221"/>
                  <a:pt x="4566" y="9221"/>
                </a:cubicBezTo>
                <a:lnTo>
                  <a:pt x="136816" y="9221"/>
                </a:lnTo>
                <a:cubicBezTo>
                  <a:pt x="139327" y="9221"/>
                  <a:pt x="141381" y="7167"/>
                  <a:pt x="141381" y="4656"/>
                </a:cubicBezTo>
                <a:lnTo>
                  <a:pt x="141381" y="0"/>
                </a:lnTo>
                <a:close/>
              </a:path>
            </a:pathLst>
          </a:custGeom>
          <a:solidFill>
            <a:srgbClr val="F4D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947998" y="3337952"/>
            <a:ext cx="3013108" cy="207904"/>
          </a:xfrm>
          <a:custGeom>
            <a:rect b="b" l="l" r="r" t="t"/>
            <a:pathLst>
              <a:path extrusionOk="0" h="9793" w="141928">
                <a:moveTo>
                  <a:pt x="141357" y="571"/>
                </a:moveTo>
                <a:lnTo>
                  <a:pt x="141357" y="4953"/>
                </a:lnTo>
                <a:cubicBezTo>
                  <a:pt x="141357" y="7304"/>
                  <a:pt x="139440" y="9222"/>
                  <a:pt x="137089" y="9222"/>
                </a:cubicBezTo>
                <a:lnTo>
                  <a:pt x="4839" y="9222"/>
                </a:lnTo>
                <a:cubicBezTo>
                  <a:pt x="2488" y="9222"/>
                  <a:pt x="571" y="7304"/>
                  <a:pt x="571" y="4953"/>
                </a:cubicBezTo>
                <a:lnTo>
                  <a:pt x="571" y="571"/>
                </a:lnTo>
                <a:close/>
                <a:moveTo>
                  <a:pt x="274" y="0"/>
                </a:moveTo>
                <a:cubicBezTo>
                  <a:pt x="114" y="0"/>
                  <a:pt x="0" y="137"/>
                  <a:pt x="0" y="297"/>
                </a:cubicBezTo>
                <a:lnTo>
                  <a:pt x="0" y="4953"/>
                </a:lnTo>
                <a:cubicBezTo>
                  <a:pt x="0" y="7624"/>
                  <a:pt x="2168" y="9792"/>
                  <a:pt x="4839" y="9792"/>
                </a:cubicBezTo>
                <a:lnTo>
                  <a:pt x="137089" y="9792"/>
                </a:lnTo>
                <a:cubicBezTo>
                  <a:pt x="139759" y="9792"/>
                  <a:pt x="141928" y="7624"/>
                  <a:pt x="141928" y="4953"/>
                </a:cubicBezTo>
                <a:lnTo>
                  <a:pt x="141928" y="297"/>
                </a:lnTo>
                <a:cubicBezTo>
                  <a:pt x="141928" y="137"/>
                  <a:pt x="141814" y="0"/>
                  <a:pt x="141654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406574" y="3394169"/>
            <a:ext cx="95959" cy="95471"/>
          </a:xfrm>
          <a:custGeom>
            <a:rect b="b" l="l" r="r" t="t"/>
            <a:pathLst>
              <a:path extrusionOk="0" h="4497" w="4520">
                <a:moveTo>
                  <a:pt x="2260" y="0"/>
                </a:moveTo>
                <a:cubicBezTo>
                  <a:pt x="1027" y="0"/>
                  <a:pt x="0" y="1004"/>
                  <a:pt x="0" y="2260"/>
                </a:cubicBezTo>
                <a:cubicBezTo>
                  <a:pt x="0" y="3492"/>
                  <a:pt x="1027" y="4497"/>
                  <a:pt x="2260" y="4497"/>
                </a:cubicBezTo>
                <a:cubicBezTo>
                  <a:pt x="3492" y="4497"/>
                  <a:pt x="4520" y="3492"/>
                  <a:pt x="4520" y="2260"/>
                </a:cubicBezTo>
                <a:cubicBezTo>
                  <a:pt x="4520" y="1004"/>
                  <a:pt x="3492" y="0"/>
                  <a:pt x="2260" y="0"/>
                </a:cubicBezTo>
                <a:close/>
              </a:path>
            </a:pathLst>
          </a:custGeom>
          <a:solidFill>
            <a:srgbClr val="87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6400757" y="3388352"/>
            <a:ext cx="107593" cy="107593"/>
          </a:xfrm>
          <a:custGeom>
            <a:rect b="b" l="l" r="r" t="t"/>
            <a:pathLst>
              <a:path extrusionOk="0" h="5068" w="5068">
                <a:moveTo>
                  <a:pt x="2534" y="571"/>
                </a:moveTo>
                <a:cubicBezTo>
                  <a:pt x="3607" y="571"/>
                  <a:pt x="4497" y="1438"/>
                  <a:pt x="4497" y="2534"/>
                </a:cubicBezTo>
                <a:cubicBezTo>
                  <a:pt x="4497" y="3607"/>
                  <a:pt x="3607" y="4497"/>
                  <a:pt x="2534" y="4497"/>
                </a:cubicBezTo>
                <a:cubicBezTo>
                  <a:pt x="1461" y="4497"/>
                  <a:pt x="571" y="3607"/>
                  <a:pt x="571" y="2534"/>
                </a:cubicBezTo>
                <a:cubicBezTo>
                  <a:pt x="571" y="1438"/>
                  <a:pt x="1461" y="571"/>
                  <a:pt x="2534" y="571"/>
                </a:cubicBezTo>
                <a:close/>
                <a:moveTo>
                  <a:pt x="2534" y="0"/>
                </a:moveTo>
                <a:cubicBezTo>
                  <a:pt x="1142" y="0"/>
                  <a:pt x="0" y="1119"/>
                  <a:pt x="0" y="2534"/>
                </a:cubicBezTo>
                <a:cubicBezTo>
                  <a:pt x="0" y="3926"/>
                  <a:pt x="1142" y="5067"/>
                  <a:pt x="2534" y="5067"/>
                </a:cubicBezTo>
                <a:cubicBezTo>
                  <a:pt x="3926" y="5067"/>
                  <a:pt x="5068" y="3926"/>
                  <a:pt x="5068" y="2534"/>
                </a:cubicBezTo>
                <a:cubicBezTo>
                  <a:pt x="5068" y="1119"/>
                  <a:pt x="3926" y="0"/>
                  <a:pt x="2534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953794" y="1482508"/>
            <a:ext cx="3001495" cy="96935"/>
          </a:xfrm>
          <a:custGeom>
            <a:rect b="b" l="l" r="r" t="t"/>
            <a:pathLst>
              <a:path extrusionOk="0" h="4566" w="141381">
                <a:moveTo>
                  <a:pt x="4566" y="0"/>
                </a:moveTo>
                <a:cubicBezTo>
                  <a:pt x="2055" y="0"/>
                  <a:pt x="1" y="2032"/>
                  <a:pt x="1" y="4565"/>
                </a:cubicBezTo>
                <a:lnTo>
                  <a:pt x="141381" y="4565"/>
                </a:lnTo>
                <a:cubicBezTo>
                  <a:pt x="141381" y="2032"/>
                  <a:pt x="139327" y="0"/>
                  <a:pt x="136816" y="0"/>
                </a:cubicBezTo>
                <a:close/>
              </a:path>
            </a:pathLst>
          </a:custGeom>
          <a:solidFill>
            <a:srgbClr val="F4D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947998" y="1476203"/>
            <a:ext cx="3013108" cy="109058"/>
          </a:xfrm>
          <a:custGeom>
            <a:rect b="b" l="l" r="r" t="t"/>
            <a:pathLst>
              <a:path extrusionOk="0" h="5137" w="141928">
                <a:moveTo>
                  <a:pt x="137089" y="571"/>
                </a:moveTo>
                <a:cubicBezTo>
                  <a:pt x="139349" y="571"/>
                  <a:pt x="141220" y="2352"/>
                  <a:pt x="141357" y="4566"/>
                </a:cubicBezTo>
                <a:lnTo>
                  <a:pt x="571" y="4566"/>
                </a:lnTo>
                <a:cubicBezTo>
                  <a:pt x="708" y="2352"/>
                  <a:pt x="2579" y="571"/>
                  <a:pt x="4839" y="571"/>
                </a:cubicBezTo>
                <a:close/>
                <a:moveTo>
                  <a:pt x="4839" y="1"/>
                </a:moveTo>
                <a:cubicBezTo>
                  <a:pt x="2168" y="1"/>
                  <a:pt x="0" y="2192"/>
                  <a:pt x="0" y="4862"/>
                </a:cubicBezTo>
                <a:cubicBezTo>
                  <a:pt x="0" y="5022"/>
                  <a:pt x="114" y="5136"/>
                  <a:pt x="274" y="5136"/>
                </a:cubicBezTo>
                <a:lnTo>
                  <a:pt x="141654" y="5136"/>
                </a:lnTo>
                <a:cubicBezTo>
                  <a:pt x="141814" y="5136"/>
                  <a:pt x="141928" y="5022"/>
                  <a:pt x="141928" y="4862"/>
                </a:cubicBezTo>
                <a:cubicBezTo>
                  <a:pt x="141928" y="2192"/>
                  <a:pt x="139759" y="1"/>
                  <a:pt x="137089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153928" y="1740790"/>
            <a:ext cx="1084993" cy="737057"/>
          </a:xfrm>
          <a:custGeom>
            <a:rect b="b" l="l" r="r" t="t"/>
            <a:pathLst>
              <a:path extrusionOk="0" h="34718" w="51107">
                <a:moveTo>
                  <a:pt x="1" y="0"/>
                </a:moveTo>
                <a:lnTo>
                  <a:pt x="1" y="34717"/>
                </a:lnTo>
                <a:lnTo>
                  <a:pt x="51107" y="34717"/>
                </a:lnTo>
                <a:lnTo>
                  <a:pt x="51107" y="0"/>
                </a:ln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5153928" y="2451650"/>
            <a:ext cx="1084993" cy="26198"/>
          </a:xfrm>
          <a:custGeom>
            <a:rect b="b" l="l" r="r" t="t"/>
            <a:pathLst>
              <a:path extrusionOk="0" h="1234" w="51107">
                <a:moveTo>
                  <a:pt x="1" y="1"/>
                </a:moveTo>
                <a:lnTo>
                  <a:pt x="1" y="1233"/>
                </a:lnTo>
                <a:lnTo>
                  <a:pt x="51107" y="1233"/>
                </a:lnTo>
                <a:lnTo>
                  <a:pt x="51107" y="1"/>
                </a:lnTo>
                <a:close/>
              </a:path>
            </a:pathLst>
          </a:custGeom>
          <a:solidFill>
            <a:srgbClr val="F99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198999" y="1785840"/>
            <a:ext cx="62055" cy="62055"/>
          </a:xfrm>
          <a:custGeom>
            <a:rect b="b" l="l" r="r" t="t"/>
            <a:pathLst>
              <a:path extrusionOk="0" h="2923" w="2923">
                <a:moveTo>
                  <a:pt x="2352" y="572"/>
                </a:moveTo>
                <a:lnTo>
                  <a:pt x="2352" y="2352"/>
                </a:lnTo>
                <a:lnTo>
                  <a:pt x="571" y="2352"/>
                </a:lnTo>
                <a:lnTo>
                  <a:pt x="571" y="572"/>
                </a:lnTo>
                <a:close/>
                <a:moveTo>
                  <a:pt x="274" y="1"/>
                </a:moveTo>
                <a:cubicBezTo>
                  <a:pt x="115" y="1"/>
                  <a:pt x="1" y="138"/>
                  <a:pt x="1" y="298"/>
                </a:cubicBezTo>
                <a:lnTo>
                  <a:pt x="1" y="2626"/>
                </a:lnTo>
                <a:cubicBezTo>
                  <a:pt x="1" y="2786"/>
                  <a:pt x="115" y="2923"/>
                  <a:pt x="274" y="2923"/>
                </a:cubicBezTo>
                <a:lnTo>
                  <a:pt x="2625" y="2923"/>
                </a:lnTo>
                <a:cubicBezTo>
                  <a:pt x="2785" y="2923"/>
                  <a:pt x="2922" y="2786"/>
                  <a:pt x="2922" y="2626"/>
                </a:cubicBezTo>
                <a:lnTo>
                  <a:pt x="2922" y="298"/>
                </a:lnTo>
                <a:cubicBezTo>
                  <a:pt x="2922" y="138"/>
                  <a:pt x="2785" y="1"/>
                  <a:pt x="2625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5298333" y="1835751"/>
            <a:ext cx="62055" cy="12143"/>
          </a:xfrm>
          <a:custGeom>
            <a:rect b="b" l="l" r="r" t="t"/>
            <a:pathLst>
              <a:path extrusionOk="0" h="572" w="2923">
                <a:moveTo>
                  <a:pt x="297" y="1"/>
                </a:moveTo>
                <a:cubicBezTo>
                  <a:pt x="138" y="1"/>
                  <a:pt x="1" y="138"/>
                  <a:pt x="1" y="275"/>
                </a:cubicBezTo>
                <a:cubicBezTo>
                  <a:pt x="1" y="435"/>
                  <a:pt x="138" y="572"/>
                  <a:pt x="297" y="572"/>
                </a:cubicBezTo>
                <a:lnTo>
                  <a:pt x="2648" y="572"/>
                </a:lnTo>
                <a:cubicBezTo>
                  <a:pt x="2785" y="572"/>
                  <a:pt x="2922" y="435"/>
                  <a:pt x="2922" y="275"/>
                </a:cubicBezTo>
                <a:cubicBezTo>
                  <a:pt x="2922" y="138"/>
                  <a:pt x="2785" y="1"/>
                  <a:pt x="2648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331282" y="1980157"/>
            <a:ext cx="750644" cy="295137"/>
          </a:xfrm>
          <a:custGeom>
            <a:rect b="b" l="l" r="r" t="t"/>
            <a:pathLst>
              <a:path extrusionOk="0" h="13902" w="35358">
                <a:moveTo>
                  <a:pt x="7191" y="1"/>
                </a:moveTo>
                <a:cubicBezTo>
                  <a:pt x="7077" y="1"/>
                  <a:pt x="6985" y="69"/>
                  <a:pt x="6940" y="161"/>
                </a:cubicBezTo>
                <a:lnTo>
                  <a:pt x="69" y="13491"/>
                </a:lnTo>
                <a:cubicBezTo>
                  <a:pt x="1" y="13628"/>
                  <a:pt x="46" y="13787"/>
                  <a:pt x="183" y="13856"/>
                </a:cubicBezTo>
                <a:cubicBezTo>
                  <a:pt x="229" y="13879"/>
                  <a:pt x="275" y="13901"/>
                  <a:pt x="320" y="13901"/>
                </a:cubicBezTo>
                <a:cubicBezTo>
                  <a:pt x="435" y="13901"/>
                  <a:pt x="526" y="13833"/>
                  <a:pt x="571" y="13742"/>
                </a:cubicBezTo>
                <a:lnTo>
                  <a:pt x="7236" y="845"/>
                </a:lnTo>
                <a:lnTo>
                  <a:pt x="13696" y="10569"/>
                </a:lnTo>
                <a:cubicBezTo>
                  <a:pt x="13742" y="10637"/>
                  <a:pt x="13810" y="10683"/>
                  <a:pt x="13901" y="10706"/>
                </a:cubicBezTo>
                <a:cubicBezTo>
                  <a:pt x="13993" y="10706"/>
                  <a:pt x="14061" y="10683"/>
                  <a:pt x="14130" y="10615"/>
                </a:cubicBezTo>
                <a:lnTo>
                  <a:pt x="21845" y="2854"/>
                </a:lnTo>
                <a:lnTo>
                  <a:pt x="26729" y="8583"/>
                </a:lnTo>
                <a:cubicBezTo>
                  <a:pt x="26752" y="8606"/>
                  <a:pt x="26798" y="8629"/>
                  <a:pt x="26821" y="8652"/>
                </a:cubicBezTo>
                <a:lnTo>
                  <a:pt x="34901" y="12509"/>
                </a:lnTo>
                <a:cubicBezTo>
                  <a:pt x="34949" y="12530"/>
                  <a:pt x="34997" y="12540"/>
                  <a:pt x="35042" y="12540"/>
                </a:cubicBezTo>
                <a:cubicBezTo>
                  <a:pt x="35148" y="12540"/>
                  <a:pt x="35241" y="12484"/>
                  <a:pt x="35289" y="12372"/>
                </a:cubicBezTo>
                <a:cubicBezTo>
                  <a:pt x="35357" y="12235"/>
                  <a:pt x="35289" y="12075"/>
                  <a:pt x="35152" y="12007"/>
                </a:cubicBezTo>
                <a:lnTo>
                  <a:pt x="27140" y="8150"/>
                </a:lnTo>
                <a:lnTo>
                  <a:pt x="22073" y="2238"/>
                </a:lnTo>
                <a:cubicBezTo>
                  <a:pt x="22027" y="2169"/>
                  <a:pt x="21959" y="2146"/>
                  <a:pt x="21867" y="2146"/>
                </a:cubicBezTo>
                <a:cubicBezTo>
                  <a:pt x="21855" y="2142"/>
                  <a:pt x="21842" y="2140"/>
                  <a:pt x="21828" y="2140"/>
                </a:cubicBezTo>
                <a:cubicBezTo>
                  <a:pt x="21767" y="2140"/>
                  <a:pt x="21699" y="2178"/>
                  <a:pt x="21662" y="2215"/>
                </a:cubicBezTo>
                <a:lnTo>
                  <a:pt x="13970" y="9976"/>
                </a:lnTo>
                <a:lnTo>
                  <a:pt x="7442" y="138"/>
                </a:lnTo>
                <a:cubicBezTo>
                  <a:pt x="7373" y="47"/>
                  <a:pt x="7282" y="1"/>
                  <a:pt x="7191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320136" y="2251049"/>
            <a:ext cx="35878" cy="35878"/>
          </a:xfrm>
          <a:custGeom>
            <a:rect b="b" l="l" r="r" t="t"/>
            <a:pathLst>
              <a:path extrusionOk="0" h="1690" w="1690">
                <a:moveTo>
                  <a:pt x="845" y="0"/>
                </a:moveTo>
                <a:cubicBezTo>
                  <a:pt x="389" y="0"/>
                  <a:pt x="1" y="388"/>
                  <a:pt x="1" y="845"/>
                </a:cubicBezTo>
                <a:cubicBezTo>
                  <a:pt x="1" y="1324"/>
                  <a:pt x="389" y="1689"/>
                  <a:pt x="845" y="1689"/>
                </a:cubicBezTo>
                <a:cubicBezTo>
                  <a:pt x="1302" y="1689"/>
                  <a:pt x="1690" y="1324"/>
                  <a:pt x="1690" y="845"/>
                </a:cubicBezTo>
                <a:cubicBezTo>
                  <a:pt x="1690" y="388"/>
                  <a:pt x="1302" y="0"/>
                  <a:pt x="8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5314319" y="2245232"/>
            <a:ext cx="47512" cy="48001"/>
          </a:xfrm>
          <a:custGeom>
            <a:rect b="b" l="l" r="r" t="t"/>
            <a:pathLst>
              <a:path extrusionOk="0" h="2261" w="2238">
                <a:moveTo>
                  <a:pt x="1119" y="571"/>
                </a:moveTo>
                <a:cubicBezTo>
                  <a:pt x="1416" y="571"/>
                  <a:pt x="1667" y="822"/>
                  <a:pt x="1667" y="1119"/>
                </a:cubicBezTo>
                <a:cubicBezTo>
                  <a:pt x="1667" y="1438"/>
                  <a:pt x="1416" y="1689"/>
                  <a:pt x="1119" y="1689"/>
                </a:cubicBezTo>
                <a:cubicBezTo>
                  <a:pt x="823" y="1689"/>
                  <a:pt x="572" y="1438"/>
                  <a:pt x="572" y="1119"/>
                </a:cubicBezTo>
                <a:cubicBezTo>
                  <a:pt x="572" y="822"/>
                  <a:pt x="823" y="571"/>
                  <a:pt x="1119" y="571"/>
                </a:cubicBezTo>
                <a:close/>
                <a:moveTo>
                  <a:pt x="1119" y="0"/>
                </a:moveTo>
                <a:cubicBezTo>
                  <a:pt x="503" y="0"/>
                  <a:pt x="1" y="502"/>
                  <a:pt x="1" y="1119"/>
                </a:cubicBezTo>
                <a:cubicBezTo>
                  <a:pt x="1" y="1735"/>
                  <a:pt x="503" y="2260"/>
                  <a:pt x="1119" y="2260"/>
                </a:cubicBezTo>
                <a:cubicBezTo>
                  <a:pt x="1736" y="2260"/>
                  <a:pt x="2238" y="1735"/>
                  <a:pt x="2238" y="1119"/>
                </a:cubicBezTo>
                <a:cubicBezTo>
                  <a:pt x="2238" y="502"/>
                  <a:pt x="1736" y="0"/>
                  <a:pt x="1119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5777576" y="2013594"/>
            <a:ext cx="35411" cy="35878"/>
          </a:xfrm>
          <a:custGeom>
            <a:rect b="b" l="l" r="r" t="t"/>
            <a:pathLst>
              <a:path extrusionOk="0" h="1690" w="1668">
                <a:moveTo>
                  <a:pt x="845" y="1"/>
                </a:moveTo>
                <a:cubicBezTo>
                  <a:pt x="366" y="1"/>
                  <a:pt x="1" y="389"/>
                  <a:pt x="1" y="845"/>
                </a:cubicBezTo>
                <a:cubicBezTo>
                  <a:pt x="1" y="1302"/>
                  <a:pt x="366" y="1690"/>
                  <a:pt x="845" y="1690"/>
                </a:cubicBezTo>
                <a:cubicBezTo>
                  <a:pt x="1302" y="1690"/>
                  <a:pt x="1667" y="1302"/>
                  <a:pt x="1667" y="845"/>
                </a:cubicBezTo>
                <a:cubicBezTo>
                  <a:pt x="1667" y="389"/>
                  <a:pt x="1302" y="1"/>
                  <a:pt x="8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771292" y="2007777"/>
            <a:ext cx="47979" cy="47512"/>
          </a:xfrm>
          <a:custGeom>
            <a:rect b="b" l="l" r="r" t="t"/>
            <a:pathLst>
              <a:path extrusionOk="0" h="2238" w="2260">
                <a:moveTo>
                  <a:pt x="1141" y="572"/>
                </a:moveTo>
                <a:cubicBezTo>
                  <a:pt x="1438" y="572"/>
                  <a:pt x="1689" y="823"/>
                  <a:pt x="1689" y="1119"/>
                </a:cubicBezTo>
                <a:cubicBezTo>
                  <a:pt x="1689" y="1439"/>
                  <a:pt x="1438" y="1667"/>
                  <a:pt x="1141" y="1667"/>
                </a:cubicBezTo>
                <a:cubicBezTo>
                  <a:pt x="822" y="1667"/>
                  <a:pt x="571" y="1439"/>
                  <a:pt x="571" y="1119"/>
                </a:cubicBezTo>
                <a:cubicBezTo>
                  <a:pt x="571" y="823"/>
                  <a:pt x="822" y="572"/>
                  <a:pt x="1141" y="572"/>
                </a:cubicBezTo>
                <a:close/>
                <a:moveTo>
                  <a:pt x="1141" y="1"/>
                </a:moveTo>
                <a:cubicBezTo>
                  <a:pt x="502" y="1"/>
                  <a:pt x="0" y="503"/>
                  <a:pt x="0" y="1119"/>
                </a:cubicBezTo>
                <a:cubicBezTo>
                  <a:pt x="0" y="1736"/>
                  <a:pt x="502" y="2238"/>
                  <a:pt x="1141" y="2238"/>
                </a:cubicBezTo>
                <a:cubicBezTo>
                  <a:pt x="1758" y="2238"/>
                  <a:pt x="2260" y="1736"/>
                  <a:pt x="2260" y="1119"/>
                </a:cubicBezTo>
                <a:cubicBezTo>
                  <a:pt x="2260" y="503"/>
                  <a:pt x="1758" y="1"/>
                  <a:pt x="1141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608947" y="2183687"/>
            <a:ext cx="35878" cy="35390"/>
          </a:xfrm>
          <a:custGeom>
            <a:rect b="b" l="l" r="r" t="t"/>
            <a:pathLst>
              <a:path extrusionOk="0" h="1667" w="1690">
                <a:moveTo>
                  <a:pt x="845" y="1"/>
                </a:moveTo>
                <a:cubicBezTo>
                  <a:pt x="389" y="1"/>
                  <a:pt x="1" y="366"/>
                  <a:pt x="1" y="822"/>
                </a:cubicBezTo>
                <a:cubicBezTo>
                  <a:pt x="1" y="1302"/>
                  <a:pt x="389" y="1667"/>
                  <a:pt x="845" y="1667"/>
                </a:cubicBezTo>
                <a:cubicBezTo>
                  <a:pt x="1302" y="1667"/>
                  <a:pt x="1690" y="1302"/>
                  <a:pt x="1690" y="822"/>
                </a:cubicBezTo>
                <a:cubicBezTo>
                  <a:pt x="1690" y="366"/>
                  <a:pt x="1302" y="1"/>
                  <a:pt x="8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5603130" y="2177382"/>
            <a:ext cx="47512" cy="48001"/>
          </a:xfrm>
          <a:custGeom>
            <a:rect b="b" l="l" r="r" t="t"/>
            <a:pathLst>
              <a:path extrusionOk="0" h="2261" w="2238">
                <a:moveTo>
                  <a:pt x="1119" y="571"/>
                </a:moveTo>
                <a:cubicBezTo>
                  <a:pt x="1416" y="571"/>
                  <a:pt x="1667" y="822"/>
                  <a:pt x="1667" y="1119"/>
                </a:cubicBezTo>
                <a:cubicBezTo>
                  <a:pt x="1667" y="1439"/>
                  <a:pt x="1416" y="1690"/>
                  <a:pt x="1119" y="1690"/>
                </a:cubicBezTo>
                <a:cubicBezTo>
                  <a:pt x="823" y="1690"/>
                  <a:pt x="571" y="1439"/>
                  <a:pt x="571" y="1119"/>
                </a:cubicBezTo>
                <a:cubicBezTo>
                  <a:pt x="571" y="822"/>
                  <a:pt x="823" y="571"/>
                  <a:pt x="1119" y="571"/>
                </a:cubicBezTo>
                <a:close/>
                <a:moveTo>
                  <a:pt x="1119" y="1"/>
                </a:moveTo>
                <a:cubicBezTo>
                  <a:pt x="503" y="1"/>
                  <a:pt x="1" y="503"/>
                  <a:pt x="1" y="1119"/>
                </a:cubicBezTo>
                <a:cubicBezTo>
                  <a:pt x="1" y="1758"/>
                  <a:pt x="503" y="2260"/>
                  <a:pt x="1119" y="2260"/>
                </a:cubicBezTo>
                <a:cubicBezTo>
                  <a:pt x="1736" y="2260"/>
                  <a:pt x="2238" y="1758"/>
                  <a:pt x="2238" y="1119"/>
                </a:cubicBezTo>
                <a:cubicBezTo>
                  <a:pt x="2238" y="503"/>
                  <a:pt x="1736" y="1"/>
                  <a:pt x="1119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5885636" y="2140569"/>
            <a:ext cx="35900" cy="35390"/>
          </a:xfrm>
          <a:custGeom>
            <a:rect b="b" l="l" r="r" t="t"/>
            <a:pathLst>
              <a:path extrusionOk="0" h="1667" w="1691">
                <a:moveTo>
                  <a:pt x="846" y="0"/>
                </a:moveTo>
                <a:cubicBezTo>
                  <a:pt x="366" y="0"/>
                  <a:pt x="1" y="365"/>
                  <a:pt x="1" y="845"/>
                </a:cubicBezTo>
                <a:cubicBezTo>
                  <a:pt x="1" y="1301"/>
                  <a:pt x="366" y="1666"/>
                  <a:pt x="846" y="1666"/>
                </a:cubicBezTo>
                <a:cubicBezTo>
                  <a:pt x="1302" y="1666"/>
                  <a:pt x="1690" y="1301"/>
                  <a:pt x="1690" y="845"/>
                </a:cubicBezTo>
                <a:cubicBezTo>
                  <a:pt x="1690" y="365"/>
                  <a:pt x="1302" y="0"/>
                  <a:pt x="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79352" y="2134264"/>
            <a:ext cx="47979" cy="48001"/>
          </a:xfrm>
          <a:custGeom>
            <a:rect b="b" l="l" r="r" t="t"/>
            <a:pathLst>
              <a:path extrusionOk="0" h="2261" w="2260">
                <a:moveTo>
                  <a:pt x="1142" y="571"/>
                </a:moveTo>
                <a:cubicBezTo>
                  <a:pt x="1438" y="571"/>
                  <a:pt x="1689" y="822"/>
                  <a:pt x="1689" y="1142"/>
                </a:cubicBezTo>
                <a:cubicBezTo>
                  <a:pt x="1689" y="1438"/>
                  <a:pt x="1438" y="1689"/>
                  <a:pt x="1142" y="1689"/>
                </a:cubicBezTo>
                <a:cubicBezTo>
                  <a:pt x="822" y="1689"/>
                  <a:pt x="571" y="1438"/>
                  <a:pt x="571" y="1142"/>
                </a:cubicBezTo>
                <a:cubicBezTo>
                  <a:pt x="571" y="822"/>
                  <a:pt x="822" y="571"/>
                  <a:pt x="1142" y="571"/>
                </a:cubicBezTo>
                <a:close/>
                <a:moveTo>
                  <a:pt x="1142" y="0"/>
                </a:moveTo>
                <a:cubicBezTo>
                  <a:pt x="525" y="0"/>
                  <a:pt x="0" y="502"/>
                  <a:pt x="0" y="1142"/>
                </a:cubicBezTo>
                <a:cubicBezTo>
                  <a:pt x="0" y="1758"/>
                  <a:pt x="525" y="2260"/>
                  <a:pt x="1142" y="2260"/>
                </a:cubicBezTo>
                <a:cubicBezTo>
                  <a:pt x="1758" y="2260"/>
                  <a:pt x="2260" y="1758"/>
                  <a:pt x="2260" y="1142"/>
                </a:cubicBezTo>
                <a:cubicBezTo>
                  <a:pt x="2260" y="502"/>
                  <a:pt x="1758" y="0"/>
                  <a:pt x="1142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466495" y="1968544"/>
            <a:ext cx="35390" cy="35390"/>
          </a:xfrm>
          <a:custGeom>
            <a:rect b="b" l="l" r="r" t="t"/>
            <a:pathLst>
              <a:path extrusionOk="0" h="1667" w="1667">
                <a:moveTo>
                  <a:pt x="822" y="0"/>
                </a:moveTo>
                <a:cubicBezTo>
                  <a:pt x="365" y="0"/>
                  <a:pt x="0" y="365"/>
                  <a:pt x="0" y="822"/>
                </a:cubicBezTo>
                <a:cubicBezTo>
                  <a:pt x="0" y="1301"/>
                  <a:pt x="365" y="1666"/>
                  <a:pt x="822" y="1666"/>
                </a:cubicBezTo>
                <a:cubicBezTo>
                  <a:pt x="1301" y="1666"/>
                  <a:pt x="1666" y="1301"/>
                  <a:pt x="1666" y="822"/>
                </a:cubicBezTo>
                <a:cubicBezTo>
                  <a:pt x="1666" y="365"/>
                  <a:pt x="1301" y="0"/>
                  <a:pt x="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460189" y="1962239"/>
            <a:ext cx="48001" cy="48001"/>
          </a:xfrm>
          <a:custGeom>
            <a:rect b="b" l="l" r="r" t="t"/>
            <a:pathLst>
              <a:path extrusionOk="0" h="2261" w="2261">
                <a:moveTo>
                  <a:pt x="1119" y="571"/>
                </a:moveTo>
                <a:cubicBezTo>
                  <a:pt x="1438" y="571"/>
                  <a:pt x="1689" y="822"/>
                  <a:pt x="1689" y="1119"/>
                </a:cubicBezTo>
                <a:cubicBezTo>
                  <a:pt x="1689" y="1438"/>
                  <a:pt x="1438" y="1689"/>
                  <a:pt x="1119" y="1689"/>
                </a:cubicBezTo>
                <a:cubicBezTo>
                  <a:pt x="822" y="1689"/>
                  <a:pt x="571" y="1438"/>
                  <a:pt x="571" y="1119"/>
                </a:cubicBezTo>
                <a:cubicBezTo>
                  <a:pt x="571" y="822"/>
                  <a:pt x="822" y="571"/>
                  <a:pt x="1119" y="571"/>
                </a:cubicBezTo>
                <a:close/>
                <a:moveTo>
                  <a:pt x="1119" y="0"/>
                </a:moveTo>
                <a:cubicBezTo>
                  <a:pt x="503" y="0"/>
                  <a:pt x="0" y="503"/>
                  <a:pt x="0" y="1119"/>
                </a:cubicBezTo>
                <a:cubicBezTo>
                  <a:pt x="0" y="1758"/>
                  <a:pt x="503" y="2260"/>
                  <a:pt x="1119" y="2260"/>
                </a:cubicBezTo>
                <a:cubicBezTo>
                  <a:pt x="1758" y="2260"/>
                  <a:pt x="2260" y="1758"/>
                  <a:pt x="2260" y="1119"/>
                </a:cubicBezTo>
                <a:cubicBezTo>
                  <a:pt x="2260" y="503"/>
                  <a:pt x="1758" y="0"/>
                  <a:pt x="1119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6057194" y="2222453"/>
            <a:ext cx="35878" cy="35878"/>
          </a:xfrm>
          <a:custGeom>
            <a:rect b="b" l="l" r="r" t="t"/>
            <a:pathLst>
              <a:path extrusionOk="0" h="1690" w="1690">
                <a:moveTo>
                  <a:pt x="845" y="1"/>
                </a:moveTo>
                <a:cubicBezTo>
                  <a:pt x="365" y="1"/>
                  <a:pt x="0" y="389"/>
                  <a:pt x="0" y="845"/>
                </a:cubicBezTo>
                <a:cubicBezTo>
                  <a:pt x="0" y="1302"/>
                  <a:pt x="365" y="1690"/>
                  <a:pt x="845" y="1690"/>
                </a:cubicBezTo>
                <a:cubicBezTo>
                  <a:pt x="1301" y="1690"/>
                  <a:pt x="1689" y="1302"/>
                  <a:pt x="1689" y="845"/>
                </a:cubicBezTo>
                <a:cubicBezTo>
                  <a:pt x="1689" y="389"/>
                  <a:pt x="1301" y="1"/>
                  <a:pt x="8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6050889" y="2216636"/>
            <a:ext cx="48001" cy="47512"/>
          </a:xfrm>
          <a:custGeom>
            <a:rect b="b" l="l" r="r" t="t"/>
            <a:pathLst>
              <a:path extrusionOk="0" h="2238" w="2261">
                <a:moveTo>
                  <a:pt x="1142" y="571"/>
                </a:moveTo>
                <a:cubicBezTo>
                  <a:pt x="1438" y="571"/>
                  <a:pt x="1689" y="822"/>
                  <a:pt x="1689" y="1119"/>
                </a:cubicBezTo>
                <a:cubicBezTo>
                  <a:pt x="1689" y="1416"/>
                  <a:pt x="1438" y="1667"/>
                  <a:pt x="1142" y="1667"/>
                </a:cubicBezTo>
                <a:cubicBezTo>
                  <a:pt x="822" y="1667"/>
                  <a:pt x="571" y="1416"/>
                  <a:pt x="571" y="1119"/>
                </a:cubicBezTo>
                <a:cubicBezTo>
                  <a:pt x="571" y="822"/>
                  <a:pt x="822" y="571"/>
                  <a:pt x="1142" y="571"/>
                </a:cubicBezTo>
                <a:close/>
                <a:moveTo>
                  <a:pt x="1142" y="1"/>
                </a:moveTo>
                <a:cubicBezTo>
                  <a:pt x="503" y="1"/>
                  <a:pt x="0" y="503"/>
                  <a:pt x="0" y="1119"/>
                </a:cubicBezTo>
                <a:cubicBezTo>
                  <a:pt x="0" y="1735"/>
                  <a:pt x="503" y="2238"/>
                  <a:pt x="1142" y="2238"/>
                </a:cubicBezTo>
                <a:cubicBezTo>
                  <a:pt x="1758" y="2238"/>
                  <a:pt x="2260" y="1735"/>
                  <a:pt x="2260" y="1119"/>
                </a:cubicBezTo>
                <a:cubicBezTo>
                  <a:pt x="2260" y="503"/>
                  <a:pt x="1758" y="1"/>
                  <a:pt x="1142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332258" y="2352804"/>
            <a:ext cx="748691" cy="12143"/>
          </a:xfrm>
          <a:custGeom>
            <a:rect b="b" l="l" r="r" t="t"/>
            <a:pathLst>
              <a:path extrusionOk="0" h="572" w="35266">
                <a:moveTo>
                  <a:pt x="274" y="1"/>
                </a:moveTo>
                <a:cubicBezTo>
                  <a:pt x="115" y="1"/>
                  <a:pt x="0" y="137"/>
                  <a:pt x="0" y="297"/>
                </a:cubicBezTo>
                <a:cubicBezTo>
                  <a:pt x="0" y="457"/>
                  <a:pt x="115" y="571"/>
                  <a:pt x="274" y="571"/>
                </a:cubicBezTo>
                <a:lnTo>
                  <a:pt x="34992" y="571"/>
                </a:lnTo>
                <a:cubicBezTo>
                  <a:pt x="35151" y="571"/>
                  <a:pt x="35266" y="457"/>
                  <a:pt x="35266" y="297"/>
                </a:cubicBezTo>
                <a:cubicBezTo>
                  <a:pt x="35266" y="137"/>
                  <a:pt x="35151" y="1"/>
                  <a:pt x="34992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5901643" y="1792145"/>
            <a:ext cx="283015" cy="49444"/>
          </a:xfrm>
          <a:custGeom>
            <a:rect b="b" l="l" r="r" t="t"/>
            <a:pathLst>
              <a:path extrusionOk="0" h="2329" w="13331">
                <a:moveTo>
                  <a:pt x="0" y="1"/>
                </a:moveTo>
                <a:lnTo>
                  <a:pt x="0" y="2329"/>
                </a:lnTo>
                <a:lnTo>
                  <a:pt x="13330" y="2329"/>
                </a:lnTo>
                <a:lnTo>
                  <a:pt x="133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040232" y="1865324"/>
            <a:ext cx="144427" cy="49933"/>
          </a:xfrm>
          <a:custGeom>
            <a:rect b="b" l="l" r="r" t="t"/>
            <a:pathLst>
              <a:path extrusionOk="0" h="2352" w="6803">
                <a:moveTo>
                  <a:pt x="0" y="0"/>
                </a:moveTo>
                <a:lnTo>
                  <a:pt x="0" y="2351"/>
                </a:lnTo>
                <a:lnTo>
                  <a:pt x="6802" y="2351"/>
                </a:lnTo>
                <a:lnTo>
                  <a:pt x="6802" y="0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5153928" y="2544212"/>
            <a:ext cx="1084993" cy="638211"/>
          </a:xfrm>
          <a:custGeom>
            <a:rect b="b" l="l" r="r" t="t"/>
            <a:pathLst>
              <a:path extrusionOk="0" h="30062" w="51107">
                <a:moveTo>
                  <a:pt x="1" y="1"/>
                </a:moveTo>
                <a:lnTo>
                  <a:pt x="1" y="30061"/>
                </a:lnTo>
                <a:lnTo>
                  <a:pt x="51107" y="30061"/>
                </a:lnTo>
                <a:lnTo>
                  <a:pt x="51107" y="1"/>
                </a:ln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153928" y="3156225"/>
            <a:ext cx="1084993" cy="26198"/>
          </a:xfrm>
          <a:custGeom>
            <a:rect b="b" l="l" r="r" t="t"/>
            <a:pathLst>
              <a:path extrusionOk="0" h="1234" w="51107">
                <a:moveTo>
                  <a:pt x="1" y="1"/>
                </a:moveTo>
                <a:lnTo>
                  <a:pt x="1" y="1233"/>
                </a:lnTo>
                <a:lnTo>
                  <a:pt x="51107" y="1233"/>
                </a:lnTo>
                <a:lnTo>
                  <a:pt x="51107" y="1"/>
                </a:lnTo>
                <a:close/>
              </a:path>
            </a:pathLst>
          </a:custGeom>
          <a:solidFill>
            <a:srgbClr val="F99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198999" y="2589283"/>
            <a:ext cx="62055" cy="62034"/>
          </a:xfrm>
          <a:custGeom>
            <a:rect b="b" l="l" r="r" t="t"/>
            <a:pathLst>
              <a:path extrusionOk="0" h="2922" w="2923">
                <a:moveTo>
                  <a:pt x="2352" y="571"/>
                </a:moveTo>
                <a:lnTo>
                  <a:pt x="2352" y="2351"/>
                </a:lnTo>
                <a:lnTo>
                  <a:pt x="571" y="2351"/>
                </a:lnTo>
                <a:lnTo>
                  <a:pt x="571" y="571"/>
                </a:lnTo>
                <a:close/>
                <a:moveTo>
                  <a:pt x="274" y="0"/>
                </a:moveTo>
                <a:cubicBezTo>
                  <a:pt x="115" y="0"/>
                  <a:pt x="1" y="137"/>
                  <a:pt x="1" y="297"/>
                </a:cubicBezTo>
                <a:lnTo>
                  <a:pt x="1" y="2625"/>
                </a:lnTo>
                <a:cubicBezTo>
                  <a:pt x="1" y="2785"/>
                  <a:pt x="115" y="2922"/>
                  <a:pt x="274" y="2922"/>
                </a:cubicBezTo>
                <a:lnTo>
                  <a:pt x="2625" y="2922"/>
                </a:lnTo>
                <a:cubicBezTo>
                  <a:pt x="2785" y="2922"/>
                  <a:pt x="2922" y="2785"/>
                  <a:pt x="2922" y="2625"/>
                </a:cubicBezTo>
                <a:lnTo>
                  <a:pt x="2922" y="297"/>
                </a:lnTo>
                <a:cubicBezTo>
                  <a:pt x="2922" y="137"/>
                  <a:pt x="2785" y="0"/>
                  <a:pt x="2625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298333" y="2639194"/>
            <a:ext cx="62055" cy="12122"/>
          </a:xfrm>
          <a:custGeom>
            <a:rect b="b" l="l" r="r" t="t"/>
            <a:pathLst>
              <a:path extrusionOk="0" h="571" w="2923">
                <a:moveTo>
                  <a:pt x="297" y="0"/>
                </a:moveTo>
                <a:cubicBezTo>
                  <a:pt x="138" y="0"/>
                  <a:pt x="1" y="114"/>
                  <a:pt x="1" y="274"/>
                </a:cubicBezTo>
                <a:cubicBezTo>
                  <a:pt x="1" y="434"/>
                  <a:pt x="138" y="571"/>
                  <a:pt x="297" y="571"/>
                </a:cubicBezTo>
                <a:lnTo>
                  <a:pt x="2648" y="571"/>
                </a:lnTo>
                <a:cubicBezTo>
                  <a:pt x="2785" y="571"/>
                  <a:pt x="2922" y="434"/>
                  <a:pt x="2922" y="274"/>
                </a:cubicBezTo>
                <a:cubicBezTo>
                  <a:pt x="2922" y="114"/>
                  <a:pt x="2785" y="0"/>
                  <a:pt x="2648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5254727" y="2711885"/>
            <a:ext cx="929930" cy="35878"/>
          </a:xfrm>
          <a:custGeom>
            <a:rect b="b" l="l" r="r" t="t"/>
            <a:pathLst>
              <a:path extrusionOk="0" h="1690" w="43803">
                <a:moveTo>
                  <a:pt x="0" y="0"/>
                </a:moveTo>
                <a:lnTo>
                  <a:pt x="0" y="1689"/>
                </a:lnTo>
                <a:lnTo>
                  <a:pt x="43802" y="1689"/>
                </a:lnTo>
                <a:lnTo>
                  <a:pt x="43802" y="0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254727" y="2796189"/>
            <a:ext cx="929930" cy="35878"/>
          </a:xfrm>
          <a:custGeom>
            <a:rect b="b" l="l" r="r" t="t"/>
            <a:pathLst>
              <a:path extrusionOk="0" h="1690" w="43803">
                <a:moveTo>
                  <a:pt x="0" y="1"/>
                </a:moveTo>
                <a:lnTo>
                  <a:pt x="0" y="1690"/>
                </a:lnTo>
                <a:lnTo>
                  <a:pt x="43802" y="1690"/>
                </a:lnTo>
                <a:lnTo>
                  <a:pt x="43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5254727" y="2881002"/>
            <a:ext cx="576178" cy="35878"/>
          </a:xfrm>
          <a:custGeom>
            <a:rect b="b" l="l" r="r" t="t"/>
            <a:pathLst>
              <a:path extrusionOk="0" h="1690" w="27140">
                <a:moveTo>
                  <a:pt x="0" y="0"/>
                </a:moveTo>
                <a:lnTo>
                  <a:pt x="0" y="1689"/>
                </a:lnTo>
                <a:lnTo>
                  <a:pt x="27140" y="1689"/>
                </a:lnTo>
                <a:lnTo>
                  <a:pt x="27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5254727" y="2965305"/>
            <a:ext cx="416763" cy="35878"/>
          </a:xfrm>
          <a:custGeom>
            <a:rect b="b" l="l" r="r" t="t"/>
            <a:pathLst>
              <a:path extrusionOk="0" h="1690" w="19631">
                <a:moveTo>
                  <a:pt x="0" y="1"/>
                </a:moveTo>
                <a:lnTo>
                  <a:pt x="0" y="1690"/>
                </a:lnTo>
                <a:lnTo>
                  <a:pt x="19630" y="1690"/>
                </a:lnTo>
                <a:lnTo>
                  <a:pt x="19630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5716052" y="2965305"/>
            <a:ext cx="234547" cy="35878"/>
          </a:xfrm>
          <a:custGeom>
            <a:rect b="b" l="l" r="r" t="t"/>
            <a:pathLst>
              <a:path extrusionOk="0" h="1690" w="11048">
                <a:moveTo>
                  <a:pt x="0" y="1"/>
                </a:moveTo>
                <a:lnTo>
                  <a:pt x="0" y="1690"/>
                </a:lnTo>
                <a:lnTo>
                  <a:pt x="11048" y="1690"/>
                </a:lnTo>
                <a:lnTo>
                  <a:pt x="11048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5254727" y="3050118"/>
            <a:ext cx="253463" cy="35390"/>
          </a:xfrm>
          <a:custGeom>
            <a:rect b="b" l="l" r="r" t="t"/>
            <a:pathLst>
              <a:path extrusionOk="0" h="1667" w="11939">
                <a:moveTo>
                  <a:pt x="0" y="0"/>
                </a:moveTo>
                <a:lnTo>
                  <a:pt x="0" y="1666"/>
                </a:lnTo>
                <a:lnTo>
                  <a:pt x="11938" y="1666"/>
                </a:lnTo>
                <a:lnTo>
                  <a:pt x="119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6353754" y="1740790"/>
            <a:ext cx="1401424" cy="182704"/>
          </a:xfrm>
          <a:custGeom>
            <a:rect b="b" l="l" r="r" t="t"/>
            <a:pathLst>
              <a:path extrusionOk="0" h="8606" w="66012">
                <a:moveTo>
                  <a:pt x="0" y="0"/>
                </a:moveTo>
                <a:lnTo>
                  <a:pt x="0" y="8605"/>
                </a:lnTo>
                <a:lnTo>
                  <a:pt x="66011" y="8605"/>
                </a:lnTo>
                <a:lnTo>
                  <a:pt x="66011" y="0"/>
                </a:ln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353754" y="1923473"/>
            <a:ext cx="1401424" cy="26176"/>
          </a:xfrm>
          <a:custGeom>
            <a:rect b="b" l="l" r="r" t="t"/>
            <a:pathLst>
              <a:path extrusionOk="0" h="1233" w="66012">
                <a:moveTo>
                  <a:pt x="0" y="0"/>
                </a:moveTo>
                <a:lnTo>
                  <a:pt x="0" y="1233"/>
                </a:lnTo>
                <a:lnTo>
                  <a:pt x="66011" y="1233"/>
                </a:lnTo>
                <a:lnTo>
                  <a:pt x="66011" y="0"/>
                </a:lnTo>
                <a:close/>
              </a:path>
            </a:pathLst>
          </a:custGeom>
          <a:solidFill>
            <a:srgbClr val="F99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6398804" y="1785840"/>
            <a:ext cx="62055" cy="12143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cubicBezTo>
                  <a:pt x="1" y="457"/>
                  <a:pt x="138" y="572"/>
                  <a:pt x="298" y="572"/>
                </a:cubicBezTo>
                <a:lnTo>
                  <a:pt x="2626" y="572"/>
                </a:lnTo>
                <a:cubicBezTo>
                  <a:pt x="2786" y="572"/>
                  <a:pt x="2923" y="457"/>
                  <a:pt x="2923" y="298"/>
                </a:cubicBez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6498648" y="1785840"/>
            <a:ext cx="61545" cy="12143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38"/>
                  <a:pt x="0" y="298"/>
                </a:cubicBezTo>
                <a:cubicBezTo>
                  <a:pt x="0" y="457"/>
                  <a:pt x="114" y="572"/>
                  <a:pt x="274" y="572"/>
                </a:cubicBezTo>
                <a:lnTo>
                  <a:pt x="2625" y="572"/>
                </a:lnTo>
                <a:cubicBezTo>
                  <a:pt x="2785" y="572"/>
                  <a:pt x="2899" y="457"/>
                  <a:pt x="2899" y="298"/>
                </a:cubicBezTo>
                <a:cubicBezTo>
                  <a:pt x="2899" y="138"/>
                  <a:pt x="2785" y="1"/>
                  <a:pt x="2625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6398804" y="1766457"/>
            <a:ext cx="62055" cy="31526"/>
          </a:xfrm>
          <a:custGeom>
            <a:rect b="b" l="l" r="r" t="t"/>
            <a:pathLst>
              <a:path extrusionOk="0" h="1485" w="2923">
                <a:moveTo>
                  <a:pt x="2352" y="572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2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lnTo>
                  <a:pt x="1" y="1211"/>
                </a:lnTo>
                <a:cubicBezTo>
                  <a:pt x="1" y="1370"/>
                  <a:pt x="138" y="1485"/>
                  <a:pt x="298" y="1485"/>
                </a:cubicBezTo>
                <a:lnTo>
                  <a:pt x="2626" y="1485"/>
                </a:lnTo>
                <a:cubicBezTo>
                  <a:pt x="2786" y="1485"/>
                  <a:pt x="2923" y="1370"/>
                  <a:pt x="2923" y="1211"/>
                </a:cubicBezTo>
                <a:lnTo>
                  <a:pt x="2923" y="298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6454532" y="1835751"/>
            <a:ext cx="498179" cy="35411"/>
          </a:xfrm>
          <a:custGeom>
            <a:rect b="b" l="l" r="r" t="t"/>
            <a:pathLst>
              <a:path extrusionOk="0" h="1668" w="23466">
                <a:moveTo>
                  <a:pt x="1" y="1"/>
                </a:moveTo>
                <a:lnTo>
                  <a:pt x="1" y="1667"/>
                </a:lnTo>
                <a:lnTo>
                  <a:pt x="23465" y="1667"/>
                </a:lnTo>
                <a:lnTo>
                  <a:pt x="23465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6982731" y="1835751"/>
            <a:ext cx="209369" cy="35411"/>
          </a:xfrm>
          <a:custGeom>
            <a:rect b="b" l="l" r="r" t="t"/>
            <a:pathLst>
              <a:path extrusionOk="0" h="1668" w="9862">
                <a:moveTo>
                  <a:pt x="0" y="1"/>
                </a:moveTo>
                <a:lnTo>
                  <a:pt x="0" y="1667"/>
                </a:lnTo>
                <a:lnTo>
                  <a:pt x="9861" y="1667"/>
                </a:lnTo>
                <a:lnTo>
                  <a:pt x="9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6353754" y="1986950"/>
            <a:ext cx="1401424" cy="182216"/>
          </a:xfrm>
          <a:custGeom>
            <a:rect b="b" l="l" r="r" t="t"/>
            <a:pathLst>
              <a:path extrusionOk="0" h="8583" w="66012">
                <a:moveTo>
                  <a:pt x="0" y="0"/>
                </a:moveTo>
                <a:lnTo>
                  <a:pt x="0" y="8583"/>
                </a:lnTo>
                <a:lnTo>
                  <a:pt x="66011" y="8583"/>
                </a:lnTo>
                <a:lnTo>
                  <a:pt x="66011" y="0"/>
                </a:ln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6353754" y="2169144"/>
            <a:ext cx="1401424" cy="26686"/>
          </a:xfrm>
          <a:custGeom>
            <a:rect b="b" l="l" r="r" t="t"/>
            <a:pathLst>
              <a:path extrusionOk="0" h="1257" w="66012">
                <a:moveTo>
                  <a:pt x="0" y="1"/>
                </a:moveTo>
                <a:lnTo>
                  <a:pt x="0" y="1256"/>
                </a:lnTo>
                <a:lnTo>
                  <a:pt x="66011" y="1256"/>
                </a:lnTo>
                <a:lnTo>
                  <a:pt x="66011" y="1"/>
                </a:lnTo>
                <a:close/>
              </a:path>
            </a:pathLst>
          </a:custGeom>
          <a:solidFill>
            <a:srgbClr val="F99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6398804" y="2032021"/>
            <a:ext cx="62055" cy="12122"/>
          </a:xfrm>
          <a:custGeom>
            <a:rect b="b" l="l" r="r" t="t"/>
            <a:pathLst>
              <a:path extrusionOk="0" h="571" w="2923">
                <a:moveTo>
                  <a:pt x="298" y="0"/>
                </a:moveTo>
                <a:cubicBezTo>
                  <a:pt x="138" y="0"/>
                  <a:pt x="1" y="114"/>
                  <a:pt x="1" y="274"/>
                </a:cubicBezTo>
                <a:cubicBezTo>
                  <a:pt x="1" y="434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34"/>
                  <a:pt x="2923" y="274"/>
                </a:cubicBezTo>
                <a:cubicBezTo>
                  <a:pt x="2923" y="114"/>
                  <a:pt x="2786" y="0"/>
                  <a:pt x="2626" y="0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6498648" y="2032021"/>
            <a:ext cx="61545" cy="12122"/>
          </a:xfrm>
          <a:custGeom>
            <a:rect b="b" l="l" r="r" t="t"/>
            <a:pathLst>
              <a:path extrusionOk="0" h="571" w="2899">
                <a:moveTo>
                  <a:pt x="274" y="0"/>
                </a:moveTo>
                <a:cubicBezTo>
                  <a:pt x="114" y="0"/>
                  <a:pt x="0" y="114"/>
                  <a:pt x="0" y="274"/>
                </a:cubicBezTo>
                <a:cubicBezTo>
                  <a:pt x="0" y="434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4"/>
                  <a:pt x="2899" y="274"/>
                </a:cubicBezTo>
                <a:cubicBezTo>
                  <a:pt x="2899" y="114"/>
                  <a:pt x="2785" y="0"/>
                  <a:pt x="2625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6398804" y="2012638"/>
            <a:ext cx="62055" cy="31505"/>
          </a:xfrm>
          <a:custGeom>
            <a:rect b="b" l="l" r="r" t="t"/>
            <a:pathLst>
              <a:path extrusionOk="0" h="1484" w="2923">
                <a:moveTo>
                  <a:pt x="2352" y="571"/>
                </a:moveTo>
                <a:lnTo>
                  <a:pt x="2352" y="913"/>
                </a:lnTo>
                <a:lnTo>
                  <a:pt x="572" y="913"/>
                </a:lnTo>
                <a:lnTo>
                  <a:pt x="572" y="571"/>
                </a:lnTo>
                <a:close/>
                <a:moveTo>
                  <a:pt x="298" y="0"/>
                </a:moveTo>
                <a:cubicBezTo>
                  <a:pt x="138" y="0"/>
                  <a:pt x="1" y="137"/>
                  <a:pt x="1" y="274"/>
                </a:cubicBezTo>
                <a:lnTo>
                  <a:pt x="1" y="1187"/>
                </a:lnTo>
                <a:cubicBezTo>
                  <a:pt x="1" y="1347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47"/>
                  <a:pt x="2923" y="1187"/>
                </a:cubicBezTo>
                <a:lnTo>
                  <a:pt x="2923" y="274"/>
                </a:lnTo>
                <a:cubicBezTo>
                  <a:pt x="2923" y="137"/>
                  <a:pt x="2786" y="0"/>
                  <a:pt x="2626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6454532" y="2081444"/>
            <a:ext cx="227775" cy="35878"/>
          </a:xfrm>
          <a:custGeom>
            <a:rect b="b" l="l" r="r" t="t"/>
            <a:pathLst>
              <a:path extrusionOk="0" h="1690" w="10729">
                <a:moveTo>
                  <a:pt x="1" y="0"/>
                </a:moveTo>
                <a:lnTo>
                  <a:pt x="1" y="1689"/>
                </a:lnTo>
                <a:lnTo>
                  <a:pt x="10729" y="1689"/>
                </a:lnTo>
                <a:lnTo>
                  <a:pt x="10729" y="0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6960440" y="2081444"/>
            <a:ext cx="664855" cy="35878"/>
          </a:xfrm>
          <a:custGeom>
            <a:rect b="b" l="l" r="r" t="t"/>
            <a:pathLst>
              <a:path extrusionOk="0" h="1690" w="31317">
                <a:moveTo>
                  <a:pt x="1" y="0"/>
                </a:moveTo>
                <a:lnTo>
                  <a:pt x="1" y="1689"/>
                </a:lnTo>
                <a:lnTo>
                  <a:pt x="31317" y="1689"/>
                </a:lnTo>
                <a:lnTo>
                  <a:pt x="31317" y="0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6720096" y="2081444"/>
            <a:ext cx="208859" cy="35878"/>
          </a:xfrm>
          <a:custGeom>
            <a:rect b="b" l="l" r="r" t="t"/>
            <a:pathLst>
              <a:path extrusionOk="0" h="1690" w="9838">
                <a:moveTo>
                  <a:pt x="0" y="0"/>
                </a:moveTo>
                <a:lnTo>
                  <a:pt x="0" y="1689"/>
                </a:lnTo>
                <a:lnTo>
                  <a:pt x="9838" y="1689"/>
                </a:lnTo>
                <a:lnTo>
                  <a:pt x="9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6353754" y="2232622"/>
            <a:ext cx="1401424" cy="182704"/>
          </a:xfrm>
          <a:custGeom>
            <a:rect b="b" l="l" r="r" t="t"/>
            <a:pathLst>
              <a:path extrusionOk="0" h="8606" w="66012">
                <a:moveTo>
                  <a:pt x="0" y="1"/>
                </a:moveTo>
                <a:lnTo>
                  <a:pt x="0" y="8606"/>
                </a:lnTo>
                <a:lnTo>
                  <a:pt x="66011" y="8606"/>
                </a:lnTo>
                <a:lnTo>
                  <a:pt x="66011" y="1"/>
                </a:ln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6353754" y="2415304"/>
            <a:ext cx="1401424" cy="26198"/>
          </a:xfrm>
          <a:custGeom>
            <a:rect b="b" l="l" r="r" t="t"/>
            <a:pathLst>
              <a:path extrusionOk="0" h="1234" w="66012">
                <a:moveTo>
                  <a:pt x="0" y="1"/>
                </a:moveTo>
                <a:lnTo>
                  <a:pt x="0" y="1234"/>
                </a:lnTo>
                <a:lnTo>
                  <a:pt x="66011" y="1234"/>
                </a:lnTo>
                <a:lnTo>
                  <a:pt x="66011" y="1"/>
                </a:lnTo>
                <a:close/>
              </a:path>
            </a:pathLst>
          </a:custGeom>
          <a:solidFill>
            <a:srgbClr val="F99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6398804" y="2277693"/>
            <a:ext cx="62055" cy="12143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cubicBezTo>
                  <a:pt x="1" y="457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57"/>
                  <a:pt x="2923" y="297"/>
                </a:cubicBez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6498648" y="2277693"/>
            <a:ext cx="61545" cy="12143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38"/>
                  <a:pt x="0" y="297"/>
                </a:cubicBezTo>
                <a:cubicBezTo>
                  <a:pt x="0" y="457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57"/>
                  <a:pt x="2899" y="297"/>
                </a:cubicBezTo>
                <a:cubicBezTo>
                  <a:pt x="2899" y="138"/>
                  <a:pt x="2785" y="1"/>
                  <a:pt x="2625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6398804" y="2258310"/>
            <a:ext cx="62055" cy="31526"/>
          </a:xfrm>
          <a:custGeom>
            <a:rect b="b" l="l" r="r" t="t"/>
            <a:pathLst>
              <a:path extrusionOk="0" h="1485" w="2923">
                <a:moveTo>
                  <a:pt x="2352" y="571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1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lnTo>
                  <a:pt x="1" y="1210"/>
                </a:lnTo>
                <a:cubicBezTo>
                  <a:pt x="1" y="1370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70"/>
                  <a:pt x="2923" y="1210"/>
                </a:cubicBezTo>
                <a:lnTo>
                  <a:pt x="2923" y="297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6454532" y="2327604"/>
            <a:ext cx="498179" cy="35878"/>
          </a:xfrm>
          <a:custGeom>
            <a:rect b="b" l="l" r="r" t="t"/>
            <a:pathLst>
              <a:path extrusionOk="0" h="1690" w="23466">
                <a:moveTo>
                  <a:pt x="1" y="1"/>
                </a:moveTo>
                <a:lnTo>
                  <a:pt x="1" y="1690"/>
                </a:lnTo>
                <a:lnTo>
                  <a:pt x="23465" y="1690"/>
                </a:lnTo>
                <a:lnTo>
                  <a:pt x="23465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6353754" y="2478803"/>
            <a:ext cx="1401424" cy="182216"/>
          </a:xfrm>
          <a:custGeom>
            <a:rect b="b" l="l" r="r" t="t"/>
            <a:pathLst>
              <a:path extrusionOk="0" h="8583" w="66012">
                <a:moveTo>
                  <a:pt x="0" y="0"/>
                </a:moveTo>
                <a:lnTo>
                  <a:pt x="0" y="8582"/>
                </a:lnTo>
                <a:lnTo>
                  <a:pt x="66011" y="8582"/>
                </a:lnTo>
                <a:lnTo>
                  <a:pt x="66011" y="0"/>
                </a:ln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353754" y="2660997"/>
            <a:ext cx="1401424" cy="26665"/>
          </a:xfrm>
          <a:custGeom>
            <a:rect b="b" l="l" r="r" t="t"/>
            <a:pathLst>
              <a:path extrusionOk="0" h="1256" w="66012">
                <a:moveTo>
                  <a:pt x="0" y="0"/>
                </a:moveTo>
                <a:lnTo>
                  <a:pt x="0" y="1256"/>
                </a:lnTo>
                <a:lnTo>
                  <a:pt x="66011" y="1256"/>
                </a:lnTo>
                <a:lnTo>
                  <a:pt x="66011" y="0"/>
                </a:lnTo>
                <a:close/>
              </a:path>
            </a:pathLst>
          </a:custGeom>
          <a:solidFill>
            <a:srgbClr val="F99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6398804" y="2523852"/>
            <a:ext cx="62055" cy="12143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15"/>
                  <a:pt x="1" y="275"/>
                </a:cubicBezTo>
                <a:cubicBezTo>
                  <a:pt x="1" y="435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35"/>
                  <a:pt x="2923" y="275"/>
                </a:cubicBezTo>
                <a:cubicBezTo>
                  <a:pt x="2923" y="115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6498648" y="2523852"/>
            <a:ext cx="61545" cy="12143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15"/>
                  <a:pt x="0" y="275"/>
                </a:cubicBezTo>
                <a:cubicBezTo>
                  <a:pt x="0" y="435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5"/>
                  <a:pt x="2899" y="275"/>
                </a:cubicBezTo>
                <a:cubicBezTo>
                  <a:pt x="2899" y="115"/>
                  <a:pt x="2785" y="1"/>
                  <a:pt x="2625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6398804" y="2504469"/>
            <a:ext cx="62055" cy="31526"/>
          </a:xfrm>
          <a:custGeom>
            <a:rect b="b" l="l" r="r" t="t"/>
            <a:pathLst>
              <a:path extrusionOk="0" h="1485" w="2923">
                <a:moveTo>
                  <a:pt x="2352" y="571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1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75"/>
                </a:cubicBezTo>
                <a:lnTo>
                  <a:pt x="1" y="1188"/>
                </a:lnTo>
                <a:cubicBezTo>
                  <a:pt x="1" y="1348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48"/>
                  <a:pt x="2923" y="1188"/>
                </a:cubicBezTo>
                <a:lnTo>
                  <a:pt x="2923" y="275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6454532" y="2573297"/>
            <a:ext cx="348934" cy="35878"/>
          </a:xfrm>
          <a:custGeom>
            <a:rect b="b" l="l" r="r" t="t"/>
            <a:pathLst>
              <a:path extrusionOk="0" h="1690" w="16436">
                <a:moveTo>
                  <a:pt x="1" y="0"/>
                </a:moveTo>
                <a:lnTo>
                  <a:pt x="1" y="1689"/>
                </a:lnTo>
                <a:lnTo>
                  <a:pt x="16435" y="1689"/>
                </a:lnTo>
                <a:lnTo>
                  <a:pt x="16435" y="0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6843654" y="2573297"/>
            <a:ext cx="587323" cy="35878"/>
          </a:xfrm>
          <a:custGeom>
            <a:rect b="b" l="l" r="r" t="t"/>
            <a:pathLst>
              <a:path extrusionOk="0" h="1690" w="27665">
                <a:moveTo>
                  <a:pt x="1" y="0"/>
                </a:moveTo>
                <a:lnTo>
                  <a:pt x="1" y="1689"/>
                </a:lnTo>
                <a:lnTo>
                  <a:pt x="27665" y="1689"/>
                </a:lnTo>
                <a:lnTo>
                  <a:pt x="276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475051" y="2573297"/>
            <a:ext cx="96468" cy="35878"/>
          </a:xfrm>
          <a:custGeom>
            <a:rect b="b" l="l" r="r" t="t"/>
            <a:pathLst>
              <a:path extrusionOk="0" h="1690" w="4544">
                <a:moveTo>
                  <a:pt x="1" y="0"/>
                </a:moveTo>
                <a:lnTo>
                  <a:pt x="1" y="1689"/>
                </a:lnTo>
                <a:lnTo>
                  <a:pt x="4543" y="1689"/>
                </a:lnTo>
                <a:lnTo>
                  <a:pt x="45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6353754" y="2765660"/>
            <a:ext cx="1401424" cy="416763"/>
          </a:xfrm>
          <a:custGeom>
            <a:rect b="b" l="l" r="r" t="t"/>
            <a:pathLst>
              <a:path extrusionOk="0" h="19631" w="66012">
                <a:moveTo>
                  <a:pt x="0" y="1"/>
                </a:moveTo>
                <a:lnTo>
                  <a:pt x="0" y="19630"/>
                </a:lnTo>
                <a:lnTo>
                  <a:pt x="66011" y="19630"/>
                </a:lnTo>
                <a:lnTo>
                  <a:pt x="66011" y="1"/>
                </a:lnTo>
                <a:close/>
              </a:path>
            </a:pathLst>
          </a:custGeom>
          <a:solidFill>
            <a:srgbClr val="F9CA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6353754" y="3156225"/>
            <a:ext cx="1401424" cy="26198"/>
          </a:xfrm>
          <a:custGeom>
            <a:rect b="b" l="l" r="r" t="t"/>
            <a:pathLst>
              <a:path extrusionOk="0" h="1234" w="66012">
                <a:moveTo>
                  <a:pt x="0" y="1"/>
                </a:moveTo>
                <a:lnTo>
                  <a:pt x="0" y="1233"/>
                </a:lnTo>
                <a:lnTo>
                  <a:pt x="66011" y="1233"/>
                </a:lnTo>
                <a:lnTo>
                  <a:pt x="66011" y="1"/>
                </a:lnTo>
                <a:close/>
              </a:path>
            </a:pathLst>
          </a:custGeom>
          <a:solidFill>
            <a:srgbClr val="F99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6398804" y="2810731"/>
            <a:ext cx="62055" cy="62055"/>
          </a:xfrm>
          <a:custGeom>
            <a:rect b="b" l="l" r="r" t="t"/>
            <a:pathLst>
              <a:path extrusionOk="0" h="2923" w="2923">
                <a:moveTo>
                  <a:pt x="2352" y="571"/>
                </a:moveTo>
                <a:lnTo>
                  <a:pt x="2352" y="2351"/>
                </a:lnTo>
                <a:lnTo>
                  <a:pt x="572" y="2351"/>
                </a:lnTo>
                <a:lnTo>
                  <a:pt x="572" y="571"/>
                </a:lnTo>
                <a:close/>
                <a:moveTo>
                  <a:pt x="298" y="0"/>
                </a:moveTo>
                <a:cubicBezTo>
                  <a:pt x="138" y="0"/>
                  <a:pt x="1" y="137"/>
                  <a:pt x="1" y="274"/>
                </a:cubicBezTo>
                <a:lnTo>
                  <a:pt x="1" y="2625"/>
                </a:lnTo>
                <a:cubicBezTo>
                  <a:pt x="1" y="2785"/>
                  <a:pt x="138" y="2922"/>
                  <a:pt x="298" y="2922"/>
                </a:cubicBezTo>
                <a:lnTo>
                  <a:pt x="2626" y="2922"/>
                </a:lnTo>
                <a:cubicBezTo>
                  <a:pt x="2786" y="2922"/>
                  <a:pt x="2923" y="2785"/>
                  <a:pt x="2923" y="2625"/>
                </a:cubicBezTo>
                <a:lnTo>
                  <a:pt x="2923" y="274"/>
                </a:lnTo>
                <a:cubicBezTo>
                  <a:pt x="2923" y="137"/>
                  <a:pt x="2786" y="0"/>
                  <a:pt x="2626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6498648" y="2860642"/>
            <a:ext cx="61545" cy="12143"/>
          </a:xfrm>
          <a:custGeom>
            <a:rect b="b" l="l" r="r" t="t"/>
            <a:pathLst>
              <a:path extrusionOk="0" h="572" w="2899">
                <a:moveTo>
                  <a:pt x="274" y="0"/>
                </a:moveTo>
                <a:cubicBezTo>
                  <a:pt x="114" y="0"/>
                  <a:pt x="0" y="115"/>
                  <a:pt x="0" y="274"/>
                </a:cubicBezTo>
                <a:cubicBezTo>
                  <a:pt x="0" y="434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4"/>
                  <a:pt x="2899" y="274"/>
                </a:cubicBezTo>
                <a:cubicBezTo>
                  <a:pt x="2899" y="115"/>
                  <a:pt x="2785" y="0"/>
                  <a:pt x="2625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6619297" y="2873232"/>
            <a:ext cx="201598" cy="201620"/>
          </a:xfrm>
          <a:custGeom>
            <a:rect b="b" l="l" r="r" t="t"/>
            <a:pathLst>
              <a:path extrusionOk="0" h="9497" w="9496">
                <a:moveTo>
                  <a:pt x="1" y="1"/>
                </a:moveTo>
                <a:lnTo>
                  <a:pt x="1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6663392" y="2918302"/>
            <a:ext cx="113410" cy="111478"/>
          </a:xfrm>
          <a:custGeom>
            <a:rect b="b" l="l" r="r" t="t"/>
            <a:pathLst>
              <a:path extrusionOk="0" h="5251" w="5342">
                <a:moveTo>
                  <a:pt x="5022" y="1"/>
                </a:moveTo>
                <a:cubicBezTo>
                  <a:pt x="4948" y="1"/>
                  <a:pt x="4874" y="23"/>
                  <a:pt x="4817" y="69"/>
                </a:cubicBezTo>
                <a:lnTo>
                  <a:pt x="115" y="4771"/>
                </a:lnTo>
                <a:cubicBezTo>
                  <a:pt x="1" y="4885"/>
                  <a:pt x="1" y="5068"/>
                  <a:pt x="115" y="5182"/>
                </a:cubicBezTo>
                <a:cubicBezTo>
                  <a:pt x="183" y="5228"/>
                  <a:pt x="252" y="5250"/>
                  <a:pt x="320" y="5250"/>
                </a:cubicBezTo>
                <a:cubicBezTo>
                  <a:pt x="389" y="5250"/>
                  <a:pt x="480" y="5228"/>
                  <a:pt x="526" y="5182"/>
                </a:cubicBezTo>
                <a:lnTo>
                  <a:pt x="5228" y="480"/>
                </a:lnTo>
                <a:cubicBezTo>
                  <a:pt x="5342" y="366"/>
                  <a:pt x="5342" y="183"/>
                  <a:pt x="5228" y="69"/>
                </a:cubicBezTo>
                <a:cubicBezTo>
                  <a:pt x="5171" y="23"/>
                  <a:pt x="5096" y="1"/>
                  <a:pt x="5022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6663392" y="2918302"/>
            <a:ext cx="113410" cy="111478"/>
          </a:xfrm>
          <a:custGeom>
            <a:rect b="b" l="l" r="r" t="t"/>
            <a:pathLst>
              <a:path extrusionOk="0" h="5251" w="5342">
                <a:moveTo>
                  <a:pt x="320" y="1"/>
                </a:moveTo>
                <a:cubicBezTo>
                  <a:pt x="246" y="1"/>
                  <a:pt x="172" y="23"/>
                  <a:pt x="115" y="69"/>
                </a:cubicBezTo>
                <a:cubicBezTo>
                  <a:pt x="1" y="183"/>
                  <a:pt x="1" y="366"/>
                  <a:pt x="115" y="480"/>
                </a:cubicBezTo>
                <a:lnTo>
                  <a:pt x="4817" y="5182"/>
                </a:lnTo>
                <a:cubicBezTo>
                  <a:pt x="4885" y="5228"/>
                  <a:pt x="4954" y="5250"/>
                  <a:pt x="5022" y="5250"/>
                </a:cubicBezTo>
                <a:cubicBezTo>
                  <a:pt x="5091" y="5250"/>
                  <a:pt x="5159" y="5228"/>
                  <a:pt x="5228" y="5182"/>
                </a:cubicBezTo>
                <a:cubicBezTo>
                  <a:pt x="5342" y="5068"/>
                  <a:pt x="5342" y="4885"/>
                  <a:pt x="5228" y="4771"/>
                </a:cubicBezTo>
                <a:lnTo>
                  <a:pt x="526" y="69"/>
                </a:lnTo>
                <a:cubicBezTo>
                  <a:pt x="469" y="23"/>
                  <a:pt x="394" y="1"/>
                  <a:pt x="320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6894054" y="2873232"/>
            <a:ext cx="201598" cy="201620"/>
          </a:xfrm>
          <a:custGeom>
            <a:rect b="b" l="l" r="r" t="t"/>
            <a:pathLst>
              <a:path extrusionOk="0" h="9497" w="9496">
                <a:moveTo>
                  <a:pt x="0" y="1"/>
                </a:moveTo>
                <a:lnTo>
                  <a:pt x="0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6938148" y="2918302"/>
            <a:ext cx="113410" cy="111478"/>
          </a:xfrm>
          <a:custGeom>
            <a:rect b="b" l="l" r="r" t="t"/>
            <a:pathLst>
              <a:path extrusionOk="0" h="5251" w="5342">
                <a:moveTo>
                  <a:pt x="5022" y="1"/>
                </a:moveTo>
                <a:cubicBezTo>
                  <a:pt x="4948" y="1"/>
                  <a:pt x="4874" y="23"/>
                  <a:pt x="4817" y="69"/>
                </a:cubicBezTo>
                <a:lnTo>
                  <a:pt x="115" y="4771"/>
                </a:lnTo>
                <a:cubicBezTo>
                  <a:pt x="1" y="4885"/>
                  <a:pt x="1" y="5068"/>
                  <a:pt x="115" y="5182"/>
                </a:cubicBezTo>
                <a:cubicBezTo>
                  <a:pt x="183" y="5228"/>
                  <a:pt x="252" y="5250"/>
                  <a:pt x="320" y="5250"/>
                </a:cubicBezTo>
                <a:cubicBezTo>
                  <a:pt x="389" y="5250"/>
                  <a:pt x="480" y="5228"/>
                  <a:pt x="526" y="5182"/>
                </a:cubicBezTo>
                <a:lnTo>
                  <a:pt x="5228" y="480"/>
                </a:lnTo>
                <a:cubicBezTo>
                  <a:pt x="5342" y="366"/>
                  <a:pt x="5342" y="183"/>
                  <a:pt x="5228" y="69"/>
                </a:cubicBezTo>
                <a:cubicBezTo>
                  <a:pt x="5170" y="23"/>
                  <a:pt x="5096" y="1"/>
                  <a:pt x="5022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7168811" y="2873232"/>
            <a:ext cx="201598" cy="201620"/>
          </a:xfrm>
          <a:custGeom>
            <a:rect b="b" l="l" r="r" t="t"/>
            <a:pathLst>
              <a:path extrusionOk="0" h="9497" w="9496">
                <a:moveTo>
                  <a:pt x="0" y="1"/>
                </a:moveTo>
                <a:lnTo>
                  <a:pt x="0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223074" y="2922676"/>
            <a:ext cx="102264" cy="102731"/>
          </a:xfrm>
          <a:custGeom>
            <a:rect b="b" l="l" r="r" t="t"/>
            <a:pathLst>
              <a:path extrusionOk="0" h="4839" w="4817">
                <a:moveTo>
                  <a:pt x="4246" y="571"/>
                </a:moveTo>
                <a:lnTo>
                  <a:pt x="4246" y="4268"/>
                </a:lnTo>
                <a:lnTo>
                  <a:pt x="571" y="4268"/>
                </a:lnTo>
                <a:lnTo>
                  <a:pt x="571" y="571"/>
                </a:lnTo>
                <a:close/>
                <a:moveTo>
                  <a:pt x="275" y="0"/>
                </a:moveTo>
                <a:cubicBezTo>
                  <a:pt x="115" y="0"/>
                  <a:pt x="1" y="137"/>
                  <a:pt x="1" y="297"/>
                </a:cubicBezTo>
                <a:lnTo>
                  <a:pt x="1" y="4542"/>
                </a:lnTo>
                <a:cubicBezTo>
                  <a:pt x="1" y="4702"/>
                  <a:pt x="115" y="4839"/>
                  <a:pt x="275" y="4839"/>
                </a:cubicBezTo>
                <a:lnTo>
                  <a:pt x="4543" y="4839"/>
                </a:lnTo>
                <a:cubicBezTo>
                  <a:pt x="4680" y="4839"/>
                  <a:pt x="4817" y="4702"/>
                  <a:pt x="4817" y="4542"/>
                </a:cubicBezTo>
                <a:lnTo>
                  <a:pt x="4817" y="297"/>
                </a:lnTo>
                <a:cubicBezTo>
                  <a:pt x="4817" y="137"/>
                  <a:pt x="4680" y="0"/>
                  <a:pt x="4543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7443567" y="2873232"/>
            <a:ext cx="201110" cy="201620"/>
          </a:xfrm>
          <a:custGeom>
            <a:rect b="b" l="l" r="r" t="t"/>
            <a:pathLst>
              <a:path extrusionOk="0" h="9497" w="9473">
                <a:moveTo>
                  <a:pt x="0" y="1"/>
                </a:moveTo>
                <a:lnTo>
                  <a:pt x="0" y="9496"/>
                </a:lnTo>
                <a:lnTo>
                  <a:pt x="9473" y="9496"/>
                </a:lnTo>
                <a:lnTo>
                  <a:pt x="9473" y="1"/>
                </a:ln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7492991" y="2922782"/>
            <a:ext cx="12143" cy="12016"/>
          </a:xfrm>
          <a:custGeom>
            <a:rect b="b" l="l" r="r" t="t"/>
            <a:pathLst>
              <a:path extrusionOk="0" h="566" w="572">
                <a:moveTo>
                  <a:pt x="286" y="1"/>
                </a:moveTo>
                <a:cubicBezTo>
                  <a:pt x="252" y="1"/>
                  <a:pt x="217" y="6"/>
                  <a:pt x="183" y="18"/>
                </a:cubicBezTo>
                <a:cubicBezTo>
                  <a:pt x="137" y="41"/>
                  <a:pt x="115" y="64"/>
                  <a:pt x="92" y="86"/>
                </a:cubicBezTo>
                <a:cubicBezTo>
                  <a:pt x="23" y="132"/>
                  <a:pt x="1" y="223"/>
                  <a:pt x="1" y="292"/>
                </a:cubicBezTo>
                <a:cubicBezTo>
                  <a:pt x="1" y="337"/>
                  <a:pt x="1" y="360"/>
                  <a:pt x="23" y="406"/>
                </a:cubicBezTo>
                <a:cubicBezTo>
                  <a:pt x="46" y="429"/>
                  <a:pt x="69" y="452"/>
                  <a:pt x="92" y="497"/>
                </a:cubicBezTo>
                <a:cubicBezTo>
                  <a:pt x="137" y="543"/>
                  <a:pt x="206" y="566"/>
                  <a:pt x="297" y="566"/>
                </a:cubicBezTo>
                <a:cubicBezTo>
                  <a:pt x="366" y="566"/>
                  <a:pt x="434" y="543"/>
                  <a:pt x="480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26" y="132"/>
                  <a:pt x="526" y="109"/>
                  <a:pt x="480" y="86"/>
                </a:cubicBezTo>
                <a:cubicBezTo>
                  <a:pt x="457" y="64"/>
                  <a:pt x="434" y="41"/>
                  <a:pt x="389" y="18"/>
                </a:cubicBezTo>
                <a:cubicBezTo>
                  <a:pt x="354" y="6"/>
                  <a:pt x="320" y="1"/>
                  <a:pt x="286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583133" y="2922782"/>
            <a:ext cx="12122" cy="12016"/>
          </a:xfrm>
          <a:custGeom>
            <a:rect b="b" l="l" r="r" t="t"/>
            <a:pathLst>
              <a:path extrusionOk="0" h="566" w="571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492991" y="3013030"/>
            <a:ext cx="12143" cy="12377"/>
          </a:xfrm>
          <a:custGeom>
            <a:rect b="b" l="l" r="r" t="t"/>
            <a:pathLst>
              <a:path extrusionOk="0" h="583" w="572">
                <a:moveTo>
                  <a:pt x="286" y="1"/>
                </a:moveTo>
                <a:cubicBezTo>
                  <a:pt x="252" y="1"/>
                  <a:pt x="217" y="12"/>
                  <a:pt x="183" y="35"/>
                </a:cubicBezTo>
                <a:cubicBezTo>
                  <a:pt x="137" y="35"/>
                  <a:pt x="115" y="58"/>
                  <a:pt x="92" y="81"/>
                </a:cubicBezTo>
                <a:cubicBezTo>
                  <a:pt x="23" y="149"/>
                  <a:pt x="1" y="218"/>
                  <a:pt x="1" y="286"/>
                </a:cubicBezTo>
                <a:cubicBezTo>
                  <a:pt x="1" y="332"/>
                  <a:pt x="1" y="355"/>
                  <a:pt x="23" y="400"/>
                </a:cubicBezTo>
                <a:cubicBezTo>
                  <a:pt x="46" y="446"/>
                  <a:pt x="46" y="469"/>
                  <a:pt x="92" y="492"/>
                </a:cubicBezTo>
                <a:cubicBezTo>
                  <a:pt x="115" y="515"/>
                  <a:pt x="137" y="537"/>
                  <a:pt x="183" y="560"/>
                </a:cubicBezTo>
                <a:cubicBezTo>
                  <a:pt x="206" y="560"/>
                  <a:pt x="252" y="583"/>
                  <a:pt x="297" y="583"/>
                </a:cubicBezTo>
                <a:cubicBezTo>
                  <a:pt x="320" y="583"/>
                  <a:pt x="366" y="560"/>
                  <a:pt x="389" y="560"/>
                </a:cubicBezTo>
                <a:cubicBezTo>
                  <a:pt x="434" y="537"/>
                  <a:pt x="457" y="515"/>
                  <a:pt x="480" y="492"/>
                </a:cubicBezTo>
                <a:cubicBezTo>
                  <a:pt x="526" y="469"/>
                  <a:pt x="526" y="446"/>
                  <a:pt x="548" y="400"/>
                </a:cubicBezTo>
                <a:cubicBezTo>
                  <a:pt x="571" y="355"/>
                  <a:pt x="571" y="332"/>
                  <a:pt x="571" y="286"/>
                </a:cubicBezTo>
                <a:cubicBezTo>
                  <a:pt x="571" y="218"/>
                  <a:pt x="548" y="149"/>
                  <a:pt x="480" y="81"/>
                </a:cubicBezTo>
                <a:cubicBezTo>
                  <a:pt x="457" y="58"/>
                  <a:pt x="434" y="35"/>
                  <a:pt x="389" y="35"/>
                </a:cubicBezTo>
                <a:cubicBezTo>
                  <a:pt x="354" y="12"/>
                  <a:pt x="320" y="1"/>
                  <a:pt x="286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7583133" y="3013263"/>
            <a:ext cx="12122" cy="12143"/>
          </a:xfrm>
          <a:custGeom>
            <a:rect b="b" l="l" r="r" t="t"/>
            <a:pathLst>
              <a:path extrusionOk="0" h="572" w="571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7917970" y="1595408"/>
            <a:ext cx="895517" cy="896005"/>
          </a:xfrm>
          <a:custGeom>
            <a:rect b="b" l="l" r="r" t="t"/>
            <a:pathLst>
              <a:path extrusionOk="0" h="42205" w="42182">
                <a:moveTo>
                  <a:pt x="2739" y="1"/>
                </a:moveTo>
                <a:cubicBezTo>
                  <a:pt x="1210" y="1"/>
                  <a:pt x="0" y="1233"/>
                  <a:pt x="0" y="2740"/>
                </a:cubicBezTo>
                <a:lnTo>
                  <a:pt x="0" y="39466"/>
                </a:lnTo>
                <a:cubicBezTo>
                  <a:pt x="0" y="40972"/>
                  <a:pt x="1210" y="42205"/>
                  <a:pt x="2739" y="42205"/>
                </a:cubicBezTo>
                <a:lnTo>
                  <a:pt x="39442" y="42205"/>
                </a:lnTo>
                <a:cubicBezTo>
                  <a:pt x="40949" y="42205"/>
                  <a:pt x="42181" y="40972"/>
                  <a:pt x="42181" y="39466"/>
                </a:cubicBezTo>
                <a:lnTo>
                  <a:pt x="42181" y="2740"/>
                </a:lnTo>
                <a:cubicBezTo>
                  <a:pt x="42181" y="1233"/>
                  <a:pt x="40949" y="1"/>
                  <a:pt x="39442" y="1"/>
                </a:cubicBezTo>
                <a:close/>
              </a:path>
            </a:pathLst>
          </a:custGeom>
          <a:solidFill>
            <a:srgbClr val="2970AA">
              <a:alpha val="3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7861265" y="1538725"/>
            <a:ext cx="895517" cy="895984"/>
          </a:xfrm>
          <a:custGeom>
            <a:rect b="b" l="l" r="r" t="t"/>
            <a:pathLst>
              <a:path extrusionOk="0" h="42204" w="42182">
                <a:moveTo>
                  <a:pt x="2740" y="0"/>
                </a:moveTo>
                <a:cubicBezTo>
                  <a:pt x="1233" y="0"/>
                  <a:pt x="1" y="1233"/>
                  <a:pt x="1" y="2739"/>
                </a:cubicBezTo>
                <a:lnTo>
                  <a:pt x="1" y="39465"/>
                </a:lnTo>
                <a:cubicBezTo>
                  <a:pt x="1" y="40971"/>
                  <a:pt x="1233" y="42204"/>
                  <a:pt x="2740" y="42204"/>
                </a:cubicBezTo>
                <a:lnTo>
                  <a:pt x="39443" y="42204"/>
                </a:lnTo>
                <a:cubicBezTo>
                  <a:pt x="40972" y="42204"/>
                  <a:pt x="42182" y="40971"/>
                  <a:pt x="42182" y="39465"/>
                </a:cubicBezTo>
                <a:lnTo>
                  <a:pt x="42182" y="2739"/>
                </a:lnTo>
                <a:cubicBezTo>
                  <a:pt x="42182" y="1233"/>
                  <a:pt x="40972" y="0"/>
                  <a:pt x="394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7855448" y="1532908"/>
            <a:ext cx="907639" cy="907618"/>
          </a:xfrm>
          <a:custGeom>
            <a:rect b="b" l="l" r="r" t="t"/>
            <a:pathLst>
              <a:path extrusionOk="0" h="42752" w="42753">
                <a:moveTo>
                  <a:pt x="39717" y="571"/>
                </a:moveTo>
                <a:cubicBezTo>
                  <a:pt x="41086" y="571"/>
                  <a:pt x="42182" y="1666"/>
                  <a:pt x="42182" y="3013"/>
                </a:cubicBezTo>
                <a:lnTo>
                  <a:pt x="42182" y="39739"/>
                </a:lnTo>
                <a:cubicBezTo>
                  <a:pt x="42182" y="41086"/>
                  <a:pt x="41086" y="42181"/>
                  <a:pt x="39717" y="42181"/>
                </a:cubicBezTo>
                <a:lnTo>
                  <a:pt x="3014" y="42181"/>
                </a:lnTo>
                <a:cubicBezTo>
                  <a:pt x="1667" y="42181"/>
                  <a:pt x="571" y="41086"/>
                  <a:pt x="571" y="39739"/>
                </a:cubicBezTo>
                <a:lnTo>
                  <a:pt x="571" y="3013"/>
                </a:lnTo>
                <a:cubicBezTo>
                  <a:pt x="571" y="1666"/>
                  <a:pt x="1667" y="571"/>
                  <a:pt x="3014" y="571"/>
                </a:cubicBezTo>
                <a:close/>
                <a:moveTo>
                  <a:pt x="3014" y="0"/>
                </a:moveTo>
                <a:cubicBezTo>
                  <a:pt x="1348" y="0"/>
                  <a:pt x="1" y="1347"/>
                  <a:pt x="1" y="3013"/>
                </a:cubicBezTo>
                <a:lnTo>
                  <a:pt x="1" y="39739"/>
                </a:lnTo>
                <a:cubicBezTo>
                  <a:pt x="1" y="41405"/>
                  <a:pt x="1348" y="42752"/>
                  <a:pt x="3014" y="42752"/>
                </a:cubicBezTo>
                <a:lnTo>
                  <a:pt x="39717" y="42752"/>
                </a:lnTo>
                <a:cubicBezTo>
                  <a:pt x="41383" y="42752"/>
                  <a:pt x="42753" y="41405"/>
                  <a:pt x="42753" y="39739"/>
                </a:cubicBezTo>
                <a:lnTo>
                  <a:pt x="42753" y="3013"/>
                </a:lnTo>
                <a:cubicBezTo>
                  <a:pt x="42753" y="1347"/>
                  <a:pt x="41383" y="0"/>
                  <a:pt x="39717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7930071" y="1602690"/>
            <a:ext cx="59146" cy="58170"/>
          </a:xfrm>
          <a:custGeom>
            <a:rect b="b" l="l" r="r" t="t"/>
            <a:pathLst>
              <a:path extrusionOk="0" h="2740" w="2786">
                <a:moveTo>
                  <a:pt x="2466" y="0"/>
                </a:moveTo>
                <a:cubicBezTo>
                  <a:pt x="2392" y="0"/>
                  <a:pt x="2318" y="23"/>
                  <a:pt x="2261" y="69"/>
                </a:cubicBezTo>
                <a:lnTo>
                  <a:pt x="115" y="2237"/>
                </a:lnTo>
                <a:cubicBezTo>
                  <a:pt x="1" y="2351"/>
                  <a:pt x="1" y="2534"/>
                  <a:pt x="115" y="2648"/>
                </a:cubicBezTo>
                <a:cubicBezTo>
                  <a:pt x="161" y="2693"/>
                  <a:pt x="229" y="2739"/>
                  <a:pt x="321" y="2739"/>
                </a:cubicBezTo>
                <a:cubicBezTo>
                  <a:pt x="389" y="2739"/>
                  <a:pt x="457" y="2693"/>
                  <a:pt x="503" y="2648"/>
                </a:cubicBezTo>
                <a:lnTo>
                  <a:pt x="2672" y="479"/>
                </a:lnTo>
                <a:cubicBezTo>
                  <a:pt x="2786" y="365"/>
                  <a:pt x="2786" y="183"/>
                  <a:pt x="2672" y="69"/>
                </a:cubicBezTo>
                <a:cubicBezTo>
                  <a:pt x="2614" y="23"/>
                  <a:pt x="2540" y="0"/>
                  <a:pt x="2466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7930071" y="1602690"/>
            <a:ext cx="59146" cy="58170"/>
          </a:xfrm>
          <a:custGeom>
            <a:rect b="b" l="l" r="r" t="t"/>
            <a:pathLst>
              <a:path extrusionOk="0" h="2740" w="2786">
                <a:moveTo>
                  <a:pt x="318" y="0"/>
                </a:moveTo>
                <a:cubicBezTo>
                  <a:pt x="246" y="0"/>
                  <a:pt x="172" y="23"/>
                  <a:pt x="115" y="69"/>
                </a:cubicBezTo>
                <a:cubicBezTo>
                  <a:pt x="1" y="183"/>
                  <a:pt x="1" y="365"/>
                  <a:pt x="115" y="479"/>
                </a:cubicBezTo>
                <a:lnTo>
                  <a:pt x="2283" y="2648"/>
                </a:lnTo>
                <a:cubicBezTo>
                  <a:pt x="2329" y="2693"/>
                  <a:pt x="2398" y="2739"/>
                  <a:pt x="2466" y="2739"/>
                </a:cubicBezTo>
                <a:cubicBezTo>
                  <a:pt x="2557" y="2739"/>
                  <a:pt x="2626" y="2693"/>
                  <a:pt x="2672" y="2648"/>
                </a:cubicBezTo>
                <a:cubicBezTo>
                  <a:pt x="2786" y="2534"/>
                  <a:pt x="2786" y="2351"/>
                  <a:pt x="2672" y="2237"/>
                </a:cubicBezTo>
                <a:lnTo>
                  <a:pt x="503" y="69"/>
                </a:lnTo>
                <a:cubicBezTo>
                  <a:pt x="457" y="23"/>
                  <a:pt x="389" y="0"/>
                  <a:pt x="318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7662108" y="1783908"/>
            <a:ext cx="265564" cy="115830"/>
          </a:xfrm>
          <a:custGeom>
            <a:rect b="b" l="l" r="r" t="t"/>
            <a:pathLst>
              <a:path extrusionOk="0" h="5456" w="12509">
                <a:moveTo>
                  <a:pt x="274" y="1"/>
                </a:moveTo>
                <a:cubicBezTo>
                  <a:pt x="115" y="1"/>
                  <a:pt x="1" y="138"/>
                  <a:pt x="1" y="297"/>
                </a:cubicBezTo>
                <a:cubicBezTo>
                  <a:pt x="1" y="457"/>
                  <a:pt x="115" y="571"/>
                  <a:pt x="274" y="571"/>
                </a:cubicBezTo>
                <a:cubicBezTo>
                  <a:pt x="3470" y="571"/>
                  <a:pt x="4976" y="1827"/>
                  <a:pt x="6414" y="3036"/>
                </a:cubicBezTo>
                <a:cubicBezTo>
                  <a:pt x="7830" y="4223"/>
                  <a:pt x="9290" y="5456"/>
                  <a:pt x="12235" y="5456"/>
                </a:cubicBezTo>
                <a:cubicBezTo>
                  <a:pt x="12395" y="5456"/>
                  <a:pt x="12509" y="5342"/>
                  <a:pt x="12509" y="5182"/>
                </a:cubicBezTo>
                <a:cubicBezTo>
                  <a:pt x="12509" y="5022"/>
                  <a:pt x="12395" y="4885"/>
                  <a:pt x="12235" y="4885"/>
                </a:cubicBezTo>
                <a:cubicBezTo>
                  <a:pt x="9496" y="4885"/>
                  <a:pt x="8172" y="3790"/>
                  <a:pt x="6780" y="2603"/>
                </a:cubicBezTo>
                <a:cubicBezTo>
                  <a:pt x="5273" y="1325"/>
                  <a:pt x="3698" y="1"/>
                  <a:pt x="274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7921834" y="1870653"/>
            <a:ext cx="46069" cy="46048"/>
          </a:xfrm>
          <a:custGeom>
            <a:rect b="b" l="l" r="r" t="t"/>
            <a:pathLst>
              <a:path extrusionOk="0" h="2169" w="2170">
                <a:moveTo>
                  <a:pt x="1074" y="0"/>
                </a:moveTo>
                <a:cubicBezTo>
                  <a:pt x="480" y="0"/>
                  <a:pt x="1" y="503"/>
                  <a:pt x="1" y="1096"/>
                </a:cubicBezTo>
                <a:cubicBezTo>
                  <a:pt x="1" y="1689"/>
                  <a:pt x="480" y="2169"/>
                  <a:pt x="1074" y="2169"/>
                </a:cubicBezTo>
                <a:cubicBezTo>
                  <a:pt x="1667" y="2169"/>
                  <a:pt x="2169" y="1689"/>
                  <a:pt x="2169" y="1096"/>
                </a:cubicBezTo>
                <a:cubicBezTo>
                  <a:pt x="2169" y="503"/>
                  <a:pt x="1667" y="0"/>
                  <a:pt x="1074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7915550" y="1864836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26" y="571"/>
                  <a:pt x="2169" y="914"/>
                  <a:pt x="2169" y="1370"/>
                </a:cubicBezTo>
                <a:cubicBezTo>
                  <a:pt x="2169" y="1804"/>
                  <a:pt x="1826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14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40"/>
                  <a:pt x="1370" y="2740"/>
                </a:cubicBezTo>
                <a:cubicBezTo>
                  <a:pt x="2123" y="2740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7622365" y="1766945"/>
            <a:ext cx="45580" cy="46069"/>
          </a:xfrm>
          <a:custGeom>
            <a:rect b="b" l="l" r="r" t="t"/>
            <a:pathLst>
              <a:path extrusionOk="0" h="2170" w="2147">
                <a:moveTo>
                  <a:pt x="1074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69"/>
                  <a:pt x="1074" y="2169"/>
                </a:cubicBezTo>
                <a:cubicBezTo>
                  <a:pt x="1667" y="2169"/>
                  <a:pt x="2146" y="1690"/>
                  <a:pt x="2146" y="1096"/>
                </a:cubicBezTo>
                <a:cubicBezTo>
                  <a:pt x="2146" y="503"/>
                  <a:pt x="1667" y="1"/>
                  <a:pt x="1074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7616081" y="1761128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2"/>
                </a:moveTo>
                <a:cubicBezTo>
                  <a:pt x="1803" y="572"/>
                  <a:pt x="2169" y="914"/>
                  <a:pt x="2169" y="1370"/>
                </a:cubicBezTo>
                <a:cubicBezTo>
                  <a:pt x="2169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14"/>
                  <a:pt x="936" y="572"/>
                  <a:pt x="1370" y="572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4"/>
                  <a:pt x="616" y="2740"/>
                  <a:pt x="1370" y="2740"/>
                </a:cubicBezTo>
                <a:cubicBezTo>
                  <a:pt x="2123" y="2740"/>
                  <a:pt x="2739" y="2124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7921834" y="2013126"/>
            <a:ext cx="46069" cy="46048"/>
          </a:xfrm>
          <a:custGeom>
            <a:rect b="b" l="l" r="r" t="t"/>
            <a:pathLst>
              <a:path extrusionOk="0" h="2169" w="2170">
                <a:moveTo>
                  <a:pt x="1074" y="0"/>
                </a:moveTo>
                <a:cubicBezTo>
                  <a:pt x="480" y="0"/>
                  <a:pt x="1" y="479"/>
                  <a:pt x="1" y="1073"/>
                </a:cubicBezTo>
                <a:cubicBezTo>
                  <a:pt x="1" y="1666"/>
                  <a:pt x="480" y="2168"/>
                  <a:pt x="1074" y="2168"/>
                </a:cubicBezTo>
                <a:cubicBezTo>
                  <a:pt x="1667" y="2168"/>
                  <a:pt x="2169" y="1666"/>
                  <a:pt x="2169" y="1073"/>
                </a:cubicBezTo>
                <a:cubicBezTo>
                  <a:pt x="2169" y="479"/>
                  <a:pt x="1667" y="0"/>
                  <a:pt x="1074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915550" y="200682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26" y="571"/>
                  <a:pt x="2169" y="936"/>
                  <a:pt x="2169" y="1370"/>
                </a:cubicBezTo>
                <a:cubicBezTo>
                  <a:pt x="2169" y="1803"/>
                  <a:pt x="1826" y="2169"/>
                  <a:pt x="1370" y="2169"/>
                </a:cubicBezTo>
                <a:cubicBezTo>
                  <a:pt x="936" y="2169"/>
                  <a:pt x="571" y="1803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7622365" y="2013126"/>
            <a:ext cx="45580" cy="46048"/>
          </a:xfrm>
          <a:custGeom>
            <a:rect b="b" l="l" r="r" t="t"/>
            <a:pathLst>
              <a:path extrusionOk="0" h="2169" w="2147">
                <a:moveTo>
                  <a:pt x="1074" y="0"/>
                </a:moveTo>
                <a:cubicBezTo>
                  <a:pt x="480" y="0"/>
                  <a:pt x="1" y="479"/>
                  <a:pt x="1" y="1073"/>
                </a:cubicBezTo>
                <a:cubicBezTo>
                  <a:pt x="1" y="1666"/>
                  <a:pt x="480" y="2168"/>
                  <a:pt x="1074" y="2168"/>
                </a:cubicBezTo>
                <a:cubicBezTo>
                  <a:pt x="1667" y="2168"/>
                  <a:pt x="2146" y="1666"/>
                  <a:pt x="2146" y="1073"/>
                </a:cubicBezTo>
                <a:cubicBezTo>
                  <a:pt x="2146" y="479"/>
                  <a:pt x="1667" y="0"/>
                  <a:pt x="1074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616081" y="200682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9" y="936"/>
                  <a:pt x="2169" y="1370"/>
                </a:cubicBezTo>
                <a:cubicBezTo>
                  <a:pt x="2169" y="1803"/>
                  <a:pt x="1803" y="2169"/>
                  <a:pt x="1370" y="2169"/>
                </a:cubicBezTo>
                <a:cubicBezTo>
                  <a:pt x="936" y="2169"/>
                  <a:pt x="571" y="1803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7662108" y="2030068"/>
            <a:ext cx="265564" cy="12143"/>
          </a:xfrm>
          <a:custGeom>
            <a:rect b="b" l="l" r="r" t="t"/>
            <a:pathLst>
              <a:path extrusionOk="0" h="572" w="12509">
                <a:moveTo>
                  <a:pt x="274" y="1"/>
                </a:moveTo>
                <a:cubicBezTo>
                  <a:pt x="115" y="1"/>
                  <a:pt x="1" y="115"/>
                  <a:pt x="1" y="275"/>
                </a:cubicBezTo>
                <a:cubicBezTo>
                  <a:pt x="1" y="435"/>
                  <a:pt x="115" y="572"/>
                  <a:pt x="274" y="572"/>
                </a:cubicBezTo>
                <a:lnTo>
                  <a:pt x="12235" y="572"/>
                </a:lnTo>
                <a:cubicBezTo>
                  <a:pt x="12395" y="572"/>
                  <a:pt x="12509" y="435"/>
                  <a:pt x="12509" y="275"/>
                </a:cubicBezTo>
                <a:cubicBezTo>
                  <a:pt x="12509" y="115"/>
                  <a:pt x="12395" y="1"/>
                  <a:pt x="12235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7662108" y="2172053"/>
            <a:ext cx="265564" cy="115830"/>
          </a:xfrm>
          <a:custGeom>
            <a:rect b="b" l="l" r="r" t="t"/>
            <a:pathLst>
              <a:path extrusionOk="0" h="5456" w="12509">
                <a:moveTo>
                  <a:pt x="12235" y="1"/>
                </a:moveTo>
                <a:cubicBezTo>
                  <a:pt x="9290" y="1"/>
                  <a:pt x="7830" y="1233"/>
                  <a:pt x="6414" y="2420"/>
                </a:cubicBezTo>
                <a:cubicBezTo>
                  <a:pt x="4976" y="3630"/>
                  <a:pt x="3470" y="4885"/>
                  <a:pt x="274" y="4885"/>
                </a:cubicBezTo>
                <a:cubicBezTo>
                  <a:pt x="115" y="4885"/>
                  <a:pt x="1" y="5022"/>
                  <a:pt x="1" y="5182"/>
                </a:cubicBezTo>
                <a:cubicBezTo>
                  <a:pt x="1" y="5342"/>
                  <a:pt x="115" y="5456"/>
                  <a:pt x="274" y="5456"/>
                </a:cubicBezTo>
                <a:cubicBezTo>
                  <a:pt x="3698" y="5456"/>
                  <a:pt x="5273" y="4132"/>
                  <a:pt x="6780" y="2854"/>
                </a:cubicBezTo>
                <a:cubicBezTo>
                  <a:pt x="8172" y="1690"/>
                  <a:pt x="9496" y="571"/>
                  <a:pt x="12235" y="571"/>
                </a:cubicBezTo>
                <a:cubicBezTo>
                  <a:pt x="12395" y="571"/>
                  <a:pt x="12509" y="457"/>
                  <a:pt x="12509" y="297"/>
                </a:cubicBezTo>
                <a:cubicBezTo>
                  <a:pt x="12509" y="138"/>
                  <a:pt x="12395" y="1"/>
                  <a:pt x="12235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7921834" y="2155090"/>
            <a:ext cx="46069" cy="46069"/>
          </a:xfrm>
          <a:custGeom>
            <a:rect b="b" l="l" r="r" t="t"/>
            <a:pathLst>
              <a:path extrusionOk="0" h="2170" w="2170">
                <a:moveTo>
                  <a:pt x="1074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69"/>
                  <a:pt x="1074" y="2169"/>
                </a:cubicBezTo>
                <a:cubicBezTo>
                  <a:pt x="1667" y="2169"/>
                  <a:pt x="2169" y="1690"/>
                  <a:pt x="2169" y="1096"/>
                </a:cubicBezTo>
                <a:cubicBezTo>
                  <a:pt x="2169" y="503"/>
                  <a:pt x="1667" y="1"/>
                  <a:pt x="1074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7915550" y="2149273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2"/>
                </a:moveTo>
                <a:cubicBezTo>
                  <a:pt x="1826" y="572"/>
                  <a:pt x="2169" y="937"/>
                  <a:pt x="2169" y="1370"/>
                </a:cubicBezTo>
                <a:cubicBezTo>
                  <a:pt x="2169" y="1804"/>
                  <a:pt x="1826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7"/>
                  <a:pt x="936" y="572"/>
                  <a:pt x="1370" y="572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4"/>
                  <a:pt x="616" y="2740"/>
                  <a:pt x="1370" y="2740"/>
                </a:cubicBezTo>
                <a:cubicBezTo>
                  <a:pt x="2123" y="2740"/>
                  <a:pt x="2739" y="2124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7622365" y="2258798"/>
            <a:ext cx="45580" cy="46048"/>
          </a:xfrm>
          <a:custGeom>
            <a:rect b="b" l="l" r="r" t="t"/>
            <a:pathLst>
              <a:path extrusionOk="0" h="2169" w="2147">
                <a:moveTo>
                  <a:pt x="1074" y="0"/>
                </a:moveTo>
                <a:cubicBezTo>
                  <a:pt x="480" y="0"/>
                  <a:pt x="1" y="503"/>
                  <a:pt x="1" y="1096"/>
                </a:cubicBezTo>
                <a:cubicBezTo>
                  <a:pt x="1" y="1689"/>
                  <a:pt x="480" y="2169"/>
                  <a:pt x="1074" y="2169"/>
                </a:cubicBezTo>
                <a:cubicBezTo>
                  <a:pt x="1667" y="2169"/>
                  <a:pt x="2146" y="1689"/>
                  <a:pt x="2146" y="1096"/>
                </a:cubicBezTo>
                <a:cubicBezTo>
                  <a:pt x="2146" y="503"/>
                  <a:pt x="1667" y="0"/>
                  <a:pt x="1074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7616081" y="225298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9" y="936"/>
                  <a:pt x="2169" y="1370"/>
                </a:cubicBezTo>
                <a:cubicBezTo>
                  <a:pt x="2169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3"/>
                  <a:pt x="616" y="2740"/>
                  <a:pt x="1370" y="2740"/>
                </a:cubicBezTo>
                <a:cubicBezTo>
                  <a:pt x="2123" y="2740"/>
                  <a:pt x="2739" y="2123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5396712" y="3470235"/>
            <a:ext cx="1017631" cy="551466"/>
          </a:xfrm>
          <a:custGeom>
            <a:rect b="b" l="l" r="r" t="t"/>
            <a:pathLst>
              <a:path extrusionOk="0" h="25976" w="47934">
                <a:moveTo>
                  <a:pt x="2739" y="1"/>
                </a:moveTo>
                <a:cubicBezTo>
                  <a:pt x="1233" y="1"/>
                  <a:pt x="0" y="1210"/>
                  <a:pt x="0" y="2740"/>
                </a:cubicBezTo>
                <a:lnTo>
                  <a:pt x="0" y="23237"/>
                </a:lnTo>
                <a:cubicBezTo>
                  <a:pt x="0" y="24743"/>
                  <a:pt x="1233" y="25976"/>
                  <a:pt x="2739" y="25976"/>
                </a:cubicBezTo>
                <a:lnTo>
                  <a:pt x="45194" y="25976"/>
                </a:lnTo>
                <a:cubicBezTo>
                  <a:pt x="46701" y="25976"/>
                  <a:pt x="47933" y="24743"/>
                  <a:pt x="47933" y="23237"/>
                </a:cubicBezTo>
                <a:lnTo>
                  <a:pt x="47933" y="2740"/>
                </a:lnTo>
                <a:cubicBezTo>
                  <a:pt x="47933" y="1210"/>
                  <a:pt x="46701" y="1"/>
                  <a:pt x="45194" y="1"/>
                </a:cubicBezTo>
                <a:close/>
              </a:path>
            </a:pathLst>
          </a:custGeom>
          <a:solidFill>
            <a:srgbClr val="2970AA">
              <a:alpha val="3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5340496" y="3413552"/>
            <a:ext cx="1017631" cy="551466"/>
          </a:xfrm>
          <a:custGeom>
            <a:rect b="b" l="l" r="r" t="t"/>
            <a:pathLst>
              <a:path extrusionOk="0" h="25976" w="47934">
                <a:moveTo>
                  <a:pt x="2740" y="0"/>
                </a:moveTo>
                <a:cubicBezTo>
                  <a:pt x="1210" y="0"/>
                  <a:pt x="1" y="1233"/>
                  <a:pt x="1" y="2739"/>
                </a:cubicBezTo>
                <a:lnTo>
                  <a:pt x="1" y="23236"/>
                </a:lnTo>
                <a:cubicBezTo>
                  <a:pt x="1" y="24743"/>
                  <a:pt x="1210" y="25975"/>
                  <a:pt x="2740" y="25975"/>
                </a:cubicBezTo>
                <a:lnTo>
                  <a:pt x="45195" y="25975"/>
                </a:lnTo>
                <a:cubicBezTo>
                  <a:pt x="46701" y="25975"/>
                  <a:pt x="47934" y="24743"/>
                  <a:pt x="47934" y="23236"/>
                </a:cubicBezTo>
                <a:lnTo>
                  <a:pt x="47934" y="2739"/>
                </a:lnTo>
                <a:cubicBezTo>
                  <a:pt x="47934" y="1233"/>
                  <a:pt x="46701" y="0"/>
                  <a:pt x="451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5334190" y="3407735"/>
            <a:ext cx="1029753" cy="563567"/>
          </a:xfrm>
          <a:custGeom>
            <a:rect b="b" l="l" r="r" t="t"/>
            <a:pathLst>
              <a:path extrusionOk="0" h="26546" w="48505">
                <a:moveTo>
                  <a:pt x="45492" y="571"/>
                </a:moveTo>
                <a:cubicBezTo>
                  <a:pt x="46838" y="571"/>
                  <a:pt x="47934" y="1666"/>
                  <a:pt x="47934" y="3013"/>
                </a:cubicBezTo>
                <a:lnTo>
                  <a:pt x="47934" y="23510"/>
                </a:lnTo>
                <a:cubicBezTo>
                  <a:pt x="47934" y="24857"/>
                  <a:pt x="46838" y="25975"/>
                  <a:pt x="45492" y="25975"/>
                </a:cubicBezTo>
                <a:lnTo>
                  <a:pt x="3037" y="25975"/>
                </a:lnTo>
                <a:cubicBezTo>
                  <a:pt x="1667" y="25975"/>
                  <a:pt x="571" y="24857"/>
                  <a:pt x="571" y="23510"/>
                </a:cubicBezTo>
                <a:lnTo>
                  <a:pt x="571" y="3013"/>
                </a:lnTo>
                <a:cubicBezTo>
                  <a:pt x="571" y="1666"/>
                  <a:pt x="1667" y="571"/>
                  <a:pt x="3037" y="571"/>
                </a:cubicBezTo>
                <a:close/>
                <a:moveTo>
                  <a:pt x="3037" y="0"/>
                </a:moveTo>
                <a:cubicBezTo>
                  <a:pt x="1370" y="0"/>
                  <a:pt x="1" y="1347"/>
                  <a:pt x="1" y="3013"/>
                </a:cubicBezTo>
                <a:lnTo>
                  <a:pt x="1" y="23510"/>
                </a:lnTo>
                <a:cubicBezTo>
                  <a:pt x="1" y="25176"/>
                  <a:pt x="1370" y="26546"/>
                  <a:pt x="3037" y="26546"/>
                </a:cubicBezTo>
                <a:lnTo>
                  <a:pt x="45492" y="26546"/>
                </a:lnTo>
                <a:cubicBezTo>
                  <a:pt x="47158" y="26546"/>
                  <a:pt x="48505" y="25176"/>
                  <a:pt x="48505" y="23510"/>
                </a:cubicBezTo>
                <a:lnTo>
                  <a:pt x="48505" y="3013"/>
                </a:lnTo>
                <a:cubicBezTo>
                  <a:pt x="48505" y="1347"/>
                  <a:pt x="47158" y="0"/>
                  <a:pt x="45492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5409302" y="3477135"/>
            <a:ext cx="59146" cy="58064"/>
          </a:xfrm>
          <a:custGeom>
            <a:rect b="b" l="l" r="r" t="t"/>
            <a:pathLst>
              <a:path extrusionOk="0" h="2735" w="2786">
                <a:moveTo>
                  <a:pt x="2466" y="1"/>
                </a:moveTo>
                <a:cubicBezTo>
                  <a:pt x="2392" y="1"/>
                  <a:pt x="2317" y="29"/>
                  <a:pt x="2260" y="86"/>
                </a:cubicBezTo>
                <a:lnTo>
                  <a:pt x="92" y="2255"/>
                </a:lnTo>
                <a:cubicBezTo>
                  <a:pt x="1" y="2369"/>
                  <a:pt x="1" y="2552"/>
                  <a:pt x="92" y="2643"/>
                </a:cubicBezTo>
                <a:cubicBezTo>
                  <a:pt x="160" y="2711"/>
                  <a:pt x="229" y="2734"/>
                  <a:pt x="297" y="2734"/>
                </a:cubicBezTo>
                <a:cubicBezTo>
                  <a:pt x="366" y="2734"/>
                  <a:pt x="457" y="2711"/>
                  <a:pt x="503" y="2643"/>
                </a:cubicBezTo>
                <a:lnTo>
                  <a:pt x="2671" y="497"/>
                </a:lnTo>
                <a:cubicBezTo>
                  <a:pt x="2785" y="383"/>
                  <a:pt x="2785" y="201"/>
                  <a:pt x="2671" y="86"/>
                </a:cubicBezTo>
                <a:cubicBezTo>
                  <a:pt x="2614" y="29"/>
                  <a:pt x="2540" y="1"/>
                  <a:pt x="2466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5409302" y="3477135"/>
            <a:ext cx="59146" cy="58064"/>
          </a:xfrm>
          <a:custGeom>
            <a:rect b="b" l="l" r="r" t="t"/>
            <a:pathLst>
              <a:path extrusionOk="0" h="2735" w="2786">
                <a:moveTo>
                  <a:pt x="297" y="1"/>
                </a:moveTo>
                <a:cubicBezTo>
                  <a:pt x="223" y="1"/>
                  <a:pt x="149" y="29"/>
                  <a:pt x="92" y="86"/>
                </a:cubicBezTo>
                <a:cubicBezTo>
                  <a:pt x="1" y="201"/>
                  <a:pt x="1" y="383"/>
                  <a:pt x="92" y="497"/>
                </a:cubicBezTo>
                <a:lnTo>
                  <a:pt x="2260" y="2643"/>
                </a:lnTo>
                <a:cubicBezTo>
                  <a:pt x="2329" y="2711"/>
                  <a:pt x="2397" y="2734"/>
                  <a:pt x="2466" y="2734"/>
                </a:cubicBezTo>
                <a:cubicBezTo>
                  <a:pt x="2534" y="2734"/>
                  <a:pt x="2603" y="2711"/>
                  <a:pt x="2671" y="2643"/>
                </a:cubicBezTo>
                <a:cubicBezTo>
                  <a:pt x="2785" y="2552"/>
                  <a:pt x="2785" y="2369"/>
                  <a:pt x="2671" y="2255"/>
                </a:cubicBezTo>
                <a:lnTo>
                  <a:pt x="503" y="86"/>
                </a:lnTo>
                <a:cubicBezTo>
                  <a:pt x="446" y="29"/>
                  <a:pt x="372" y="1"/>
                  <a:pt x="297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5648689" y="3117459"/>
            <a:ext cx="209347" cy="332438"/>
          </a:xfrm>
          <a:custGeom>
            <a:rect b="b" l="l" r="r" t="t"/>
            <a:pathLst>
              <a:path extrusionOk="0" h="15659" w="9861">
                <a:moveTo>
                  <a:pt x="297" y="1"/>
                </a:moveTo>
                <a:cubicBezTo>
                  <a:pt x="137" y="1"/>
                  <a:pt x="0" y="115"/>
                  <a:pt x="0" y="275"/>
                </a:cubicBezTo>
                <a:cubicBezTo>
                  <a:pt x="0" y="434"/>
                  <a:pt x="137" y="571"/>
                  <a:pt x="297" y="571"/>
                </a:cubicBezTo>
                <a:lnTo>
                  <a:pt x="1553" y="571"/>
                </a:lnTo>
                <a:cubicBezTo>
                  <a:pt x="3127" y="571"/>
                  <a:pt x="4406" y="1850"/>
                  <a:pt x="4406" y="3425"/>
                </a:cubicBezTo>
                <a:cubicBezTo>
                  <a:pt x="4406" y="6826"/>
                  <a:pt x="5730" y="8400"/>
                  <a:pt x="7008" y="9930"/>
                </a:cubicBezTo>
                <a:cubicBezTo>
                  <a:pt x="8172" y="11322"/>
                  <a:pt x="9290" y="12646"/>
                  <a:pt x="9290" y="15362"/>
                </a:cubicBezTo>
                <a:cubicBezTo>
                  <a:pt x="9290" y="15522"/>
                  <a:pt x="9404" y="15659"/>
                  <a:pt x="9564" y="15659"/>
                </a:cubicBezTo>
                <a:cubicBezTo>
                  <a:pt x="9724" y="15659"/>
                  <a:pt x="9861" y="15522"/>
                  <a:pt x="9861" y="15362"/>
                </a:cubicBezTo>
                <a:cubicBezTo>
                  <a:pt x="9861" y="12441"/>
                  <a:pt x="8628" y="10980"/>
                  <a:pt x="7441" y="9565"/>
                </a:cubicBezTo>
                <a:cubicBezTo>
                  <a:pt x="6232" y="8104"/>
                  <a:pt x="4976" y="6620"/>
                  <a:pt x="4976" y="3425"/>
                </a:cubicBezTo>
                <a:cubicBezTo>
                  <a:pt x="4976" y="1530"/>
                  <a:pt x="3424" y="1"/>
                  <a:pt x="1553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5828952" y="3443592"/>
            <a:ext cx="46048" cy="46048"/>
          </a:xfrm>
          <a:custGeom>
            <a:rect b="b" l="l" r="r" t="t"/>
            <a:pathLst>
              <a:path extrusionOk="0" h="2169" w="2169">
                <a:moveTo>
                  <a:pt x="1073" y="0"/>
                </a:moveTo>
                <a:cubicBezTo>
                  <a:pt x="480" y="0"/>
                  <a:pt x="0" y="502"/>
                  <a:pt x="0" y="1096"/>
                </a:cubicBezTo>
                <a:cubicBezTo>
                  <a:pt x="0" y="1689"/>
                  <a:pt x="480" y="2169"/>
                  <a:pt x="1073" y="2169"/>
                </a:cubicBezTo>
                <a:cubicBezTo>
                  <a:pt x="1667" y="2169"/>
                  <a:pt x="2169" y="1689"/>
                  <a:pt x="2169" y="1096"/>
                </a:cubicBezTo>
                <a:cubicBezTo>
                  <a:pt x="2169" y="502"/>
                  <a:pt x="1667" y="0"/>
                  <a:pt x="1073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5822647" y="3437775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27" y="571"/>
                  <a:pt x="2169" y="936"/>
                  <a:pt x="2169" y="1370"/>
                </a:cubicBezTo>
                <a:cubicBezTo>
                  <a:pt x="2169" y="1803"/>
                  <a:pt x="1827" y="2169"/>
                  <a:pt x="1370" y="2169"/>
                </a:cubicBezTo>
                <a:cubicBezTo>
                  <a:pt x="937" y="2169"/>
                  <a:pt x="571" y="1803"/>
                  <a:pt x="571" y="1370"/>
                </a:cubicBezTo>
                <a:cubicBezTo>
                  <a:pt x="571" y="936"/>
                  <a:pt x="937" y="571"/>
                  <a:pt x="1370" y="571"/>
                </a:cubicBezTo>
                <a:close/>
                <a:moveTo>
                  <a:pt x="1370" y="0"/>
                </a:moveTo>
                <a:cubicBezTo>
                  <a:pt x="617" y="0"/>
                  <a:pt x="1" y="617"/>
                  <a:pt x="1" y="1370"/>
                </a:cubicBezTo>
                <a:cubicBezTo>
                  <a:pt x="1" y="2123"/>
                  <a:pt x="617" y="2739"/>
                  <a:pt x="1370" y="2739"/>
                </a:cubicBezTo>
                <a:cubicBezTo>
                  <a:pt x="2123" y="2739"/>
                  <a:pt x="2740" y="2123"/>
                  <a:pt x="2740" y="1370"/>
                </a:cubicBezTo>
                <a:cubicBezTo>
                  <a:pt x="2740" y="617"/>
                  <a:pt x="2123" y="0"/>
                  <a:pt x="1370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5608947" y="3100497"/>
            <a:ext cx="46069" cy="46069"/>
          </a:xfrm>
          <a:custGeom>
            <a:rect b="b" l="l" r="r" t="t"/>
            <a:pathLst>
              <a:path extrusionOk="0" h="2170" w="2170">
                <a:moveTo>
                  <a:pt x="1096" y="1"/>
                </a:moveTo>
                <a:cubicBezTo>
                  <a:pt x="480" y="1"/>
                  <a:pt x="1" y="480"/>
                  <a:pt x="1" y="1074"/>
                </a:cubicBezTo>
                <a:cubicBezTo>
                  <a:pt x="1" y="1667"/>
                  <a:pt x="480" y="2169"/>
                  <a:pt x="1096" y="2169"/>
                </a:cubicBezTo>
                <a:cubicBezTo>
                  <a:pt x="1690" y="2169"/>
                  <a:pt x="2169" y="1667"/>
                  <a:pt x="2169" y="1074"/>
                </a:cubicBezTo>
                <a:cubicBezTo>
                  <a:pt x="2169" y="480"/>
                  <a:pt x="1690" y="1"/>
                  <a:pt x="1096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5603130" y="3094213"/>
            <a:ext cx="57703" cy="58170"/>
          </a:xfrm>
          <a:custGeom>
            <a:rect b="b" l="l" r="r" t="t"/>
            <a:pathLst>
              <a:path extrusionOk="0" h="2740" w="2718">
                <a:moveTo>
                  <a:pt x="1370" y="571"/>
                </a:moveTo>
                <a:cubicBezTo>
                  <a:pt x="1804" y="571"/>
                  <a:pt x="2146" y="936"/>
                  <a:pt x="2146" y="1370"/>
                </a:cubicBezTo>
                <a:cubicBezTo>
                  <a:pt x="2146" y="1803"/>
                  <a:pt x="1804" y="2169"/>
                  <a:pt x="1370" y="2169"/>
                </a:cubicBezTo>
                <a:cubicBezTo>
                  <a:pt x="914" y="2169"/>
                  <a:pt x="571" y="1803"/>
                  <a:pt x="571" y="1370"/>
                </a:cubicBezTo>
                <a:cubicBezTo>
                  <a:pt x="571" y="936"/>
                  <a:pt x="914" y="571"/>
                  <a:pt x="1370" y="571"/>
                </a:cubicBezTo>
                <a:close/>
                <a:moveTo>
                  <a:pt x="1370" y="0"/>
                </a:moveTo>
                <a:cubicBezTo>
                  <a:pt x="617" y="0"/>
                  <a:pt x="1" y="616"/>
                  <a:pt x="1" y="1370"/>
                </a:cubicBezTo>
                <a:cubicBezTo>
                  <a:pt x="1" y="2123"/>
                  <a:pt x="617" y="2739"/>
                  <a:pt x="1370" y="2739"/>
                </a:cubicBezTo>
                <a:cubicBezTo>
                  <a:pt x="2124" y="2739"/>
                  <a:pt x="2717" y="2123"/>
                  <a:pt x="2717" y="1370"/>
                </a:cubicBezTo>
                <a:cubicBezTo>
                  <a:pt x="2717" y="616"/>
                  <a:pt x="2124" y="0"/>
                  <a:pt x="1370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4555479" y="1753380"/>
            <a:ext cx="562123" cy="766630"/>
          </a:xfrm>
          <a:custGeom>
            <a:rect b="b" l="l" r="r" t="t"/>
            <a:pathLst>
              <a:path extrusionOk="0" h="36111" w="26478">
                <a:moveTo>
                  <a:pt x="2740" y="1"/>
                </a:moveTo>
                <a:cubicBezTo>
                  <a:pt x="1233" y="1"/>
                  <a:pt x="1" y="1210"/>
                  <a:pt x="1" y="2740"/>
                </a:cubicBezTo>
                <a:lnTo>
                  <a:pt x="1" y="33371"/>
                </a:lnTo>
                <a:cubicBezTo>
                  <a:pt x="1" y="34901"/>
                  <a:pt x="1233" y="36110"/>
                  <a:pt x="2740" y="36110"/>
                </a:cubicBezTo>
                <a:lnTo>
                  <a:pt x="23739" y="36110"/>
                </a:lnTo>
                <a:cubicBezTo>
                  <a:pt x="25268" y="36110"/>
                  <a:pt x="26478" y="34901"/>
                  <a:pt x="26478" y="33371"/>
                </a:cubicBezTo>
                <a:lnTo>
                  <a:pt x="26478" y="2740"/>
                </a:lnTo>
                <a:cubicBezTo>
                  <a:pt x="26478" y="1210"/>
                  <a:pt x="25268" y="1"/>
                  <a:pt x="23739" y="1"/>
                </a:cubicBezTo>
                <a:close/>
              </a:path>
            </a:pathLst>
          </a:custGeom>
          <a:solidFill>
            <a:srgbClr val="2970AA">
              <a:alpha val="3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4499263" y="1696696"/>
            <a:ext cx="562145" cy="767098"/>
          </a:xfrm>
          <a:custGeom>
            <a:rect b="b" l="l" r="r" t="t"/>
            <a:pathLst>
              <a:path extrusionOk="0" h="36133" w="26479">
                <a:moveTo>
                  <a:pt x="2740" y="0"/>
                </a:moveTo>
                <a:cubicBezTo>
                  <a:pt x="1211" y="0"/>
                  <a:pt x="1" y="1233"/>
                  <a:pt x="1" y="2739"/>
                </a:cubicBezTo>
                <a:lnTo>
                  <a:pt x="1" y="33393"/>
                </a:lnTo>
                <a:cubicBezTo>
                  <a:pt x="1" y="34900"/>
                  <a:pt x="1211" y="36133"/>
                  <a:pt x="2740" y="36133"/>
                </a:cubicBezTo>
                <a:lnTo>
                  <a:pt x="23739" y="36133"/>
                </a:lnTo>
                <a:cubicBezTo>
                  <a:pt x="25246" y="36133"/>
                  <a:pt x="26478" y="34900"/>
                  <a:pt x="26478" y="33393"/>
                </a:cubicBezTo>
                <a:lnTo>
                  <a:pt x="26478" y="2739"/>
                </a:lnTo>
                <a:cubicBezTo>
                  <a:pt x="26478" y="1233"/>
                  <a:pt x="25246" y="0"/>
                  <a:pt x="23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4492978" y="1690391"/>
            <a:ext cx="574246" cy="779220"/>
          </a:xfrm>
          <a:custGeom>
            <a:rect b="b" l="l" r="r" t="t"/>
            <a:pathLst>
              <a:path extrusionOk="0" h="36704" w="27049">
                <a:moveTo>
                  <a:pt x="24035" y="571"/>
                </a:moveTo>
                <a:cubicBezTo>
                  <a:pt x="25382" y="571"/>
                  <a:pt x="26477" y="1689"/>
                  <a:pt x="26477" y="3036"/>
                </a:cubicBezTo>
                <a:lnTo>
                  <a:pt x="26477" y="33690"/>
                </a:lnTo>
                <a:cubicBezTo>
                  <a:pt x="26477" y="35037"/>
                  <a:pt x="25382" y="36133"/>
                  <a:pt x="24035" y="36133"/>
                </a:cubicBezTo>
                <a:lnTo>
                  <a:pt x="3036" y="36133"/>
                </a:lnTo>
                <a:cubicBezTo>
                  <a:pt x="1666" y="36133"/>
                  <a:pt x="571" y="35037"/>
                  <a:pt x="571" y="33690"/>
                </a:cubicBezTo>
                <a:lnTo>
                  <a:pt x="571" y="3036"/>
                </a:lnTo>
                <a:cubicBezTo>
                  <a:pt x="571" y="1689"/>
                  <a:pt x="1666" y="571"/>
                  <a:pt x="3036" y="571"/>
                </a:cubicBezTo>
                <a:close/>
                <a:moveTo>
                  <a:pt x="3036" y="0"/>
                </a:moveTo>
                <a:cubicBezTo>
                  <a:pt x="1347" y="0"/>
                  <a:pt x="0" y="1370"/>
                  <a:pt x="0" y="3036"/>
                </a:cubicBezTo>
                <a:lnTo>
                  <a:pt x="0" y="33690"/>
                </a:lnTo>
                <a:cubicBezTo>
                  <a:pt x="0" y="35357"/>
                  <a:pt x="1347" y="36703"/>
                  <a:pt x="3036" y="36703"/>
                </a:cubicBezTo>
                <a:lnTo>
                  <a:pt x="24035" y="36703"/>
                </a:lnTo>
                <a:cubicBezTo>
                  <a:pt x="25701" y="36703"/>
                  <a:pt x="27048" y="35357"/>
                  <a:pt x="27048" y="33690"/>
                </a:cubicBezTo>
                <a:lnTo>
                  <a:pt x="27048" y="3036"/>
                </a:lnTo>
                <a:cubicBezTo>
                  <a:pt x="27048" y="1370"/>
                  <a:pt x="25701" y="0"/>
                  <a:pt x="24035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4567601" y="1760279"/>
            <a:ext cx="59613" cy="58064"/>
          </a:xfrm>
          <a:custGeom>
            <a:rect b="b" l="l" r="r" t="t"/>
            <a:pathLst>
              <a:path extrusionOk="0" h="2735" w="2808">
                <a:moveTo>
                  <a:pt x="2488" y="1"/>
                </a:moveTo>
                <a:cubicBezTo>
                  <a:pt x="2414" y="1"/>
                  <a:pt x="2340" y="29"/>
                  <a:pt x="2283" y="87"/>
                </a:cubicBezTo>
                <a:lnTo>
                  <a:pt x="114" y="2255"/>
                </a:lnTo>
                <a:cubicBezTo>
                  <a:pt x="0" y="2369"/>
                  <a:pt x="0" y="2529"/>
                  <a:pt x="114" y="2643"/>
                </a:cubicBezTo>
                <a:cubicBezTo>
                  <a:pt x="183" y="2711"/>
                  <a:pt x="251" y="2734"/>
                  <a:pt x="320" y="2734"/>
                </a:cubicBezTo>
                <a:cubicBezTo>
                  <a:pt x="388" y="2734"/>
                  <a:pt x="457" y="2711"/>
                  <a:pt x="525" y="2643"/>
                </a:cubicBezTo>
                <a:lnTo>
                  <a:pt x="2694" y="497"/>
                </a:lnTo>
                <a:cubicBezTo>
                  <a:pt x="2808" y="383"/>
                  <a:pt x="2808" y="201"/>
                  <a:pt x="2694" y="87"/>
                </a:cubicBezTo>
                <a:cubicBezTo>
                  <a:pt x="2636" y="29"/>
                  <a:pt x="2562" y="1"/>
                  <a:pt x="2488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4567601" y="1760279"/>
            <a:ext cx="59613" cy="58064"/>
          </a:xfrm>
          <a:custGeom>
            <a:rect b="b" l="l" r="r" t="t"/>
            <a:pathLst>
              <a:path extrusionOk="0" h="2735" w="2808">
                <a:moveTo>
                  <a:pt x="320" y="1"/>
                </a:moveTo>
                <a:cubicBezTo>
                  <a:pt x="246" y="1"/>
                  <a:pt x="171" y="29"/>
                  <a:pt x="114" y="87"/>
                </a:cubicBezTo>
                <a:cubicBezTo>
                  <a:pt x="0" y="201"/>
                  <a:pt x="0" y="383"/>
                  <a:pt x="114" y="497"/>
                </a:cubicBezTo>
                <a:lnTo>
                  <a:pt x="2283" y="2643"/>
                </a:lnTo>
                <a:cubicBezTo>
                  <a:pt x="2328" y="2711"/>
                  <a:pt x="2420" y="2734"/>
                  <a:pt x="2488" y="2734"/>
                </a:cubicBezTo>
                <a:cubicBezTo>
                  <a:pt x="2557" y="2734"/>
                  <a:pt x="2625" y="2711"/>
                  <a:pt x="2694" y="2643"/>
                </a:cubicBezTo>
                <a:cubicBezTo>
                  <a:pt x="2808" y="2529"/>
                  <a:pt x="2808" y="2369"/>
                  <a:pt x="2694" y="2255"/>
                </a:cubicBezTo>
                <a:lnTo>
                  <a:pt x="525" y="87"/>
                </a:lnTo>
                <a:cubicBezTo>
                  <a:pt x="468" y="29"/>
                  <a:pt x="394" y="1"/>
                  <a:pt x="320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4993536" y="1878402"/>
            <a:ext cx="266052" cy="116318"/>
          </a:xfrm>
          <a:custGeom>
            <a:rect b="b" l="l" r="r" t="t"/>
            <a:pathLst>
              <a:path extrusionOk="0" h="5479" w="12532">
                <a:moveTo>
                  <a:pt x="297" y="1"/>
                </a:moveTo>
                <a:cubicBezTo>
                  <a:pt x="138" y="1"/>
                  <a:pt x="1" y="138"/>
                  <a:pt x="1" y="297"/>
                </a:cubicBezTo>
                <a:cubicBezTo>
                  <a:pt x="1" y="457"/>
                  <a:pt x="138" y="571"/>
                  <a:pt x="297" y="571"/>
                </a:cubicBezTo>
                <a:cubicBezTo>
                  <a:pt x="3014" y="571"/>
                  <a:pt x="4337" y="1690"/>
                  <a:pt x="5730" y="2854"/>
                </a:cubicBezTo>
                <a:cubicBezTo>
                  <a:pt x="7259" y="4155"/>
                  <a:pt x="8834" y="5479"/>
                  <a:pt x="12235" y="5479"/>
                </a:cubicBezTo>
                <a:cubicBezTo>
                  <a:pt x="12395" y="5479"/>
                  <a:pt x="12532" y="5342"/>
                  <a:pt x="12532" y="5182"/>
                </a:cubicBezTo>
                <a:cubicBezTo>
                  <a:pt x="12532" y="5022"/>
                  <a:pt x="12395" y="4908"/>
                  <a:pt x="12235" y="4908"/>
                </a:cubicBezTo>
                <a:cubicBezTo>
                  <a:pt x="9039" y="4908"/>
                  <a:pt x="7556" y="3653"/>
                  <a:pt x="6095" y="2420"/>
                </a:cubicBezTo>
                <a:cubicBezTo>
                  <a:pt x="4703" y="1233"/>
                  <a:pt x="3242" y="1"/>
                  <a:pt x="297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4953794" y="1861928"/>
            <a:ext cx="46069" cy="45580"/>
          </a:xfrm>
          <a:custGeom>
            <a:rect b="b" l="l" r="r" t="t"/>
            <a:pathLst>
              <a:path extrusionOk="0" h="2147" w="2170">
                <a:moveTo>
                  <a:pt x="1074" y="1"/>
                </a:moveTo>
                <a:cubicBezTo>
                  <a:pt x="480" y="1"/>
                  <a:pt x="1" y="480"/>
                  <a:pt x="1" y="1073"/>
                </a:cubicBezTo>
                <a:cubicBezTo>
                  <a:pt x="1" y="1667"/>
                  <a:pt x="480" y="2146"/>
                  <a:pt x="1074" y="2146"/>
                </a:cubicBezTo>
                <a:cubicBezTo>
                  <a:pt x="1690" y="2146"/>
                  <a:pt x="2169" y="1667"/>
                  <a:pt x="2169" y="1073"/>
                </a:cubicBezTo>
                <a:cubicBezTo>
                  <a:pt x="2169" y="480"/>
                  <a:pt x="1690" y="1"/>
                  <a:pt x="1074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4947998" y="1855622"/>
            <a:ext cx="57681" cy="58170"/>
          </a:xfrm>
          <a:custGeom>
            <a:rect b="b" l="l" r="r" t="t"/>
            <a:pathLst>
              <a:path extrusionOk="0" h="2740" w="2717">
                <a:moveTo>
                  <a:pt x="1347" y="571"/>
                </a:moveTo>
                <a:cubicBezTo>
                  <a:pt x="1803" y="571"/>
                  <a:pt x="2146" y="937"/>
                  <a:pt x="2146" y="1370"/>
                </a:cubicBezTo>
                <a:cubicBezTo>
                  <a:pt x="2146" y="1804"/>
                  <a:pt x="1803" y="2169"/>
                  <a:pt x="1347" y="2169"/>
                </a:cubicBezTo>
                <a:cubicBezTo>
                  <a:pt x="913" y="2169"/>
                  <a:pt x="571" y="1804"/>
                  <a:pt x="571" y="1370"/>
                </a:cubicBezTo>
                <a:cubicBezTo>
                  <a:pt x="571" y="937"/>
                  <a:pt x="913" y="571"/>
                  <a:pt x="1347" y="571"/>
                </a:cubicBezTo>
                <a:close/>
                <a:moveTo>
                  <a:pt x="1347" y="1"/>
                </a:moveTo>
                <a:cubicBezTo>
                  <a:pt x="593" y="1"/>
                  <a:pt x="0" y="617"/>
                  <a:pt x="0" y="1370"/>
                </a:cubicBezTo>
                <a:cubicBezTo>
                  <a:pt x="0" y="2124"/>
                  <a:pt x="593" y="2740"/>
                  <a:pt x="1347" y="2740"/>
                </a:cubicBezTo>
                <a:cubicBezTo>
                  <a:pt x="2100" y="2740"/>
                  <a:pt x="2716" y="2124"/>
                  <a:pt x="2716" y="1370"/>
                </a:cubicBezTo>
                <a:cubicBezTo>
                  <a:pt x="2716" y="617"/>
                  <a:pt x="2100" y="1"/>
                  <a:pt x="1347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5253262" y="1965635"/>
            <a:ext cx="46069" cy="45559"/>
          </a:xfrm>
          <a:custGeom>
            <a:rect b="b" l="l" r="r" t="t"/>
            <a:pathLst>
              <a:path extrusionOk="0" h="2146" w="2170">
                <a:moveTo>
                  <a:pt x="1097" y="0"/>
                </a:moveTo>
                <a:cubicBezTo>
                  <a:pt x="503" y="0"/>
                  <a:pt x="1" y="479"/>
                  <a:pt x="1" y="1073"/>
                </a:cubicBezTo>
                <a:cubicBezTo>
                  <a:pt x="1" y="1666"/>
                  <a:pt x="503" y="2146"/>
                  <a:pt x="1097" y="2146"/>
                </a:cubicBezTo>
                <a:cubicBezTo>
                  <a:pt x="1690" y="2146"/>
                  <a:pt x="2169" y="1666"/>
                  <a:pt x="2169" y="1073"/>
                </a:cubicBezTo>
                <a:cubicBezTo>
                  <a:pt x="2169" y="479"/>
                  <a:pt x="1690" y="0"/>
                  <a:pt x="1097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5247466" y="1959330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8" y="936"/>
                  <a:pt x="2168" y="1370"/>
                </a:cubicBezTo>
                <a:cubicBezTo>
                  <a:pt x="2168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5438386" y="1500426"/>
            <a:ext cx="593140" cy="375089"/>
          </a:xfrm>
          <a:custGeom>
            <a:rect b="b" l="l" r="r" t="t"/>
            <a:pathLst>
              <a:path extrusionOk="0" h="17668" w="27939">
                <a:moveTo>
                  <a:pt x="2739" y="1"/>
                </a:moveTo>
                <a:cubicBezTo>
                  <a:pt x="1233" y="1"/>
                  <a:pt x="0" y="1233"/>
                  <a:pt x="0" y="2740"/>
                </a:cubicBezTo>
                <a:lnTo>
                  <a:pt x="0" y="14929"/>
                </a:lnTo>
                <a:cubicBezTo>
                  <a:pt x="0" y="16458"/>
                  <a:pt x="1233" y="17668"/>
                  <a:pt x="2739" y="17668"/>
                </a:cubicBezTo>
                <a:lnTo>
                  <a:pt x="25199" y="17668"/>
                </a:lnTo>
                <a:cubicBezTo>
                  <a:pt x="26729" y="17668"/>
                  <a:pt x="27938" y="16458"/>
                  <a:pt x="27938" y="14929"/>
                </a:cubicBezTo>
                <a:lnTo>
                  <a:pt x="27938" y="2740"/>
                </a:lnTo>
                <a:cubicBezTo>
                  <a:pt x="27938" y="1233"/>
                  <a:pt x="26729" y="1"/>
                  <a:pt x="25199" y="1"/>
                </a:cubicBezTo>
                <a:close/>
              </a:path>
            </a:pathLst>
          </a:custGeom>
          <a:solidFill>
            <a:srgbClr val="2970AA">
              <a:alpha val="3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5382170" y="1444231"/>
            <a:ext cx="593140" cy="375067"/>
          </a:xfrm>
          <a:custGeom>
            <a:rect b="b" l="l" r="r" t="t"/>
            <a:pathLst>
              <a:path extrusionOk="0" h="17667" w="27939">
                <a:moveTo>
                  <a:pt x="2740" y="0"/>
                </a:moveTo>
                <a:cubicBezTo>
                  <a:pt x="1210" y="0"/>
                  <a:pt x="0" y="1210"/>
                  <a:pt x="0" y="2739"/>
                </a:cubicBezTo>
                <a:lnTo>
                  <a:pt x="0" y="14928"/>
                </a:lnTo>
                <a:cubicBezTo>
                  <a:pt x="0" y="16434"/>
                  <a:pt x="1210" y="17667"/>
                  <a:pt x="2740" y="17667"/>
                </a:cubicBezTo>
                <a:lnTo>
                  <a:pt x="25200" y="17667"/>
                </a:lnTo>
                <a:cubicBezTo>
                  <a:pt x="26706" y="17667"/>
                  <a:pt x="27939" y="16434"/>
                  <a:pt x="27939" y="14928"/>
                </a:cubicBezTo>
                <a:lnTo>
                  <a:pt x="27939" y="2739"/>
                </a:lnTo>
                <a:cubicBezTo>
                  <a:pt x="27939" y="1210"/>
                  <a:pt x="26706" y="0"/>
                  <a:pt x="252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5375864" y="1437926"/>
            <a:ext cx="605263" cy="387190"/>
          </a:xfrm>
          <a:custGeom>
            <a:rect b="b" l="l" r="r" t="t"/>
            <a:pathLst>
              <a:path extrusionOk="0" h="18238" w="28510">
                <a:moveTo>
                  <a:pt x="25497" y="571"/>
                </a:moveTo>
                <a:cubicBezTo>
                  <a:pt x="26843" y="571"/>
                  <a:pt x="27939" y="1667"/>
                  <a:pt x="27939" y="3036"/>
                </a:cubicBezTo>
                <a:lnTo>
                  <a:pt x="27939" y="15225"/>
                </a:lnTo>
                <a:cubicBezTo>
                  <a:pt x="27939" y="16572"/>
                  <a:pt x="26843" y="17667"/>
                  <a:pt x="25497" y="17667"/>
                </a:cubicBezTo>
                <a:lnTo>
                  <a:pt x="3037" y="17667"/>
                </a:lnTo>
                <a:cubicBezTo>
                  <a:pt x="1667" y="17667"/>
                  <a:pt x="571" y="16572"/>
                  <a:pt x="571" y="15225"/>
                </a:cubicBezTo>
                <a:lnTo>
                  <a:pt x="571" y="3036"/>
                </a:lnTo>
                <a:cubicBezTo>
                  <a:pt x="571" y="1667"/>
                  <a:pt x="1667" y="571"/>
                  <a:pt x="3037" y="571"/>
                </a:cubicBezTo>
                <a:close/>
                <a:moveTo>
                  <a:pt x="3037" y="0"/>
                </a:moveTo>
                <a:cubicBezTo>
                  <a:pt x="1370" y="0"/>
                  <a:pt x="1" y="1370"/>
                  <a:pt x="1" y="3036"/>
                </a:cubicBezTo>
                <a:lnTo>
                  <a:pt x="1" y="15225"/>
                </a:lnTo>
                <a:cubicBezTo>
                  <a:pt x="1" y="16891"/>
                  <a:pt x="1370" y="18238"/>
                  <a:pt x="3037" y="18238"/>
                </a:cubicBezTo>
                <a:lnTo>
                  <a:pt x="25497" y="18238"/>
                </a:lnTo>
                <a:cubicBezTo>
                  <a:pt x="27163" y="18238"/>
                  <a:pt x="28510" y="16891"/>
                  <a:pt x="28510" y="15225"/>
                </a:cubicBezTo>
                <a:lnTo>
                  <a:pt x="28510" y="3036"/>
                </a:lnTo>
                <a:cubicBezTo>
                  <a:pt x="28510" y="1370"/>
                  <a:pt x="27163" y="0"/>
                  <a:pt x="25497" y="0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5450487" y="1507814"/>
            <a:ext cx="59635" cy="58064"/>
          </a:xfrm>
          <a:custGeom>
            <a:rect b="b" l="l" r="r" t="t"/>
            <a:pathLst>
              <a:path extrusionOk="0" h="2735" w="2809">
                <a:moveTo>
                  <a:pt x="2489" y="1"/>
                </a:moveTo>
                <a:cubicBezTo>
                  <a:pt x="2415" y="1"/>
                  <a:pt x="2340" y="30"/>
                  <a:pt x="2283" y="87"/>
                </a:cubicBezTo>
                <a:lnTo>
                  <a:pt x="115" y="2232"/>
                </a:lnTo>
                <a:cubicBezTo>
                  <a:pt x="1" y="2346"/>
                  <a:pt x="1" y="2529"/>
                  <a:pt x="115" y="2643"/>
                </a:cubicBezTo>
                <a:cubicBezTo>
                  <a:pt x="183" y="2711"/>
                  <a:pt x="252" y="2734"/>
                  <a:pt x="320" y="2734"/>
                </a:cubicBezTo>
                <a:cubicBezTo>
                  <a:pt x="389" y="2734"/>
                  <a:pt x="480" y="2711"/>
                  <a:pt x="526" y="2643"/>
                </a:cubicBezTo>
                <a:lnTo>
                  <a:pt x="2694" y="475"/>
                </a:lnTo>
                <a:cubicBezTo>
                  <a:pt x="2808" y="360"/>
                  <a:pt x="2808" y="201"/>
                  <a:pt x="2694" y="87"/>
                </a:cubicBezTo>
                <a:cubicBezTo>
                  <a:pt x="2637" y="30"/>
                  <a:pt x="2563" y="1"/>
                  <a:pt x="2489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5450487" y="1507814"/>
            <a:ext cx="59635" cy="58064"/>
          </a:xfrm>
          <a:custGeom>
            <a:rect b="b" l="l" r="r" t="t"/>
            <a:pathLst>
              <a:path extrusionOk="0" h="2735" w="2809">
                <a:moveTo>
                  <a:pt x="320" y="1"/>
                </a:moveTo>
                <a:cubicBezTo>
                  <a:pt x="246" y="1"/>
                  <a:pt x="172" y="30"/>
                  <a:pt x="115" y="87"/>
                </a:cubicBezTo>
                <a:cubicBezTo>
                  <a:pt x="1" y="201"/>
                  <a:pt x="1" y="360"/>
                  <a:pt x="115" y="475"/>
                </a:cubicBezTo>
                <a:lnTo>
                  <a:pt x="2283" y="2643"/>
                </a:lnTo>
                <a:cubicBezTo>
                  <a:pt x="2329" y="2711"/>
                  <a:pt x="2420" y="2734"/>
                  <a:pt x="2489" y="2734"/>
                </a:cubicBezTo>
                <a:cubicBezTo>
                  <a:pt x="2557" y="2734"/>
                  <a:pt x="2626" y="2711"/>
                  <a:pt x="2694" y="2643"/>
                </a:cubicBezTo>
                <a:cubicBezTo>
                  <a:pt x="2808" y="2529"/>
                  <a:pt x="2808" y="2346"/>
                  <a:pt x="2694" y="2232"/>
                </a:cubicBezTo>
                <a:lnTo>
                  <a:pt x="526" y="87"/>
                </a:lnTo>
                <a:cubicBezTo>
                  <a:pt x="469" y="30"/>
                  <a:pt x="395" y="1"/>
                  <a:pt x="320" y="1"/>
                </a:cubicBezTo>
                <a:close/>
              </a:path>
            </a:pathLst>
          </a:custGeom>
          <a:solidFill>
            <a:srgbClr val="0116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 txBox="1"/>
          <p:nvPr/>
        </p:nvSpPr>
        <p:spPr>
          <a:xfrm>
            <a:off x="8029918" y="1669312"/>
            <a:ext cx="562037" cy="63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#</a:t>
            </a:r>
            <a:endParaRPr b="0" i="0" sz="2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" name="Google Shape;228;p1"/>
          <p:cNvSpPr txBox="1"/>
          <p:nvPr/>
        </p:nvSpPr>
        <p:spPr>
          <a:xfrm>
            <a:off x="5357176" y="1527525"/>
            <a:ext cx="605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Python</a:t>
            </a:r>
            <a:endParaRPr b="0" i="0" sz="13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1"/>
          <p:cNvSpPr txBox="1"/>
          <p:nvPr/>
        </p:nvSpPr>
        <p:spPr>
          <a:xfrm>
            <a:off x="5570948" y="3480935"/>
            <a:ext cx="562037" cy="416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()</a:t>
            </a:r>
            <a:endParaRPr b="0" i="0" sz="2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0" name="Google Shape;230;p1"/>
          <p:cNvSpPr txBox="1"/>
          <p:nvPr/>
        </p:nvSpPr>
        <p:spPr>
          <a:xfrm>
            <a:off x="4496536" y="1891066"/>
            <a:ext cx="562037" cy="416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“”</a:t>
            </a:r>
            <a:endParaRPr b="0" i="0" sz="22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31" name="Google Shape;2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627998" y="2596552"/>
            <a:ext cx="1145551" cy="1145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"/>
          <p:cNvSpPr/>
          <p:nvPr/>
        </p:nvSpPr>
        <p:spPr>
          <a:xfrm>
            <a:off x="756750" y="285350"/>
            <a:ext cx="61776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"/>
          <p:cNvGrpSpPr/>
          <p:nvPr/>
        </p:nvGrpSpPr>
        <p:grpSpPr>
          <a:xfrm>
            <a:off x="6147497" y="460213"/>
            <a:ext cx="636814" cy="120078"/>
            <a:chOff x="8209059" y="198000"/>
            <a:chExt cx="636814" cy="120078"/>
          </a:xfrm>
        </p:grpSpPr>
        <p:sp>
          <p:nvSpPr>
            <p:cNvPr id="234" name="Google Shape;234;p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1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71" name="Google Shape;771;p1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10"/>
          <p:cNvSpPr/>
          <p:nvPr/>
        </p:nvSpPr>
        <p:spPr>
          <a:xfrm>
            <a:off x="714800" y="1603925"/>
            <a:ext cx="3193731" cy="2101411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10"/>
          <p:cNvGrpSpPr/>
          <p:nvPr/>
        </p:nvGrpSpPr>
        <p:grpSpPr>
          <a:xfrm flipH="1">
            <a:off x="794187" y="1637588"/>
            <a:ext cx="2867711" cy="1193425"/>
            <a:chOff x="4756423" y="788538"/>
            <a:chExt cx="4277612" cy="1780169"/>
          </a:xfrm>
        </p:grpSpPr>
        <p:sp>
          <p:nvSpPr>
            <p:cNvPr id="776" name="Google Shape;776;p10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0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0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5398775" y="9559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4756423" y="7885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5139707" y="9704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2" name="Google Shape;782;p1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1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84" name="Google Shape;784;p1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10"/>
          <p:cNvSpPr/>
          <p:nvPr/>
        </p:nvSpPr>
        <p:spPr>
          <a:xfrm>
            <a:off x="1214936" y="1846446"/>
            <a:ext cx="2415900" cy="1747800"/>
          </a:xfrm>
          <a:prstGeom prst="roundRect">
            <a:avLst>
              <a:gd fmla="val 4290" name="adj"/>
            </a:avLst>
          </a:prstGeom>
          <a:solidFill>
            <a:srgbClr val="F9CB9C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0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9" name="Google Shape;789;p10"/>
          <p:cNvSpPr txBox="1"/>
          <p:nvPr/>
        </p:nvSpPr>
        <p:spPr>
          <a:xfrm flipH="1">
            <a:off x="4215225" y="2608800"/>
            <a:ext cx="44733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Comment  spans within multiple lines.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Ignores everything in quotation marks.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Written using 3 signal or 3 double quotes.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called </a:t>
            </a:r>
            <a:r>
              <a:rPr b="1" i="1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Doc strings.</a:t>
            </a:r>
            <a:endParaRPr b="1" i="1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Example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“““You can write docstring like this”””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‘‘‘You can also write docstring like this’’’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       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10"/>
          <p:cNvSpPr txBox="1"/>
          <p:nvPr/>
        </p:nvSpPr>
        <p:spPr>
          <a:xfrm>
            <a:off x="1383925" y="1960600"/>
            <a:ext cx="2178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" sz="9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‘‘‘’’’</a:t>
            </a:r>
            <a:endParaRPr b="1" i="0" sz="92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"/>
          <p:cNvSpPr txBox="1"/>
          <p:nvPr/>
        </p:nvSpPr>
        <p:spPr>
          <a:xfrm>
            <a:off x="1345593" y="2527142"/>
            <a:ext cx="219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“““”””</a:t>
            </a:r>
            <a:endParaRPr b="1" i="0" sz="52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0"/>
          <p:cNvSpPr txBox="1"/>
          <p:nvPr/>
        </p:nvSpPr>
        <p:spPr>
          <a:xfrm>
            <a:off x="5433125" y="970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3" name="Google Shape;793;p10"/>
          <p:cNvSpPr/>
          <p:nvPr/>
        </p:nvSpPr>
        <p:spPr>
          <a:xfrm>
            <a:off x="5473323" y="12580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0"/>
          <p:cNvSpPr txBox="1"/>
          <p:nvPr/>
        </p:nvSpPr>
        <p:spPr>
          <a:xfrm>
            <a:off x="6130600" y="14042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Doc string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1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00" name="Google Shape;800;p1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11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1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05" name="Google Shape;805;p1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11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9" name="Google Shape;809;p11"/>
          <p:cNvSpPr txBox="1"/>
          <p:nvPr/>
        </p:nvSpPr>
        <p:spPr>
          <a:xfrm flipH="1">
            <a:off x="3493975" y="2100175"/>
            <a:ext cx="53418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Programming is often done by teams of people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Projects you work on will be inherited by other people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Comments make it easier for you to read your code!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 sure the comment is short and relevant to the code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11"/>
          <p:cNvSpPr txBox="1"/>
          <p:nvPr/>
        </p:nvSpPr>
        <p:spPr>
          <a:xfrm>
            <a:off x="5433125" y="970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1" name="Google Shape;811;p11"/>
          <p:cNvSpPr/>
          <p:nvPr/>
        </p:nvSpPr>
        <p:spPr>
          <a:xfrm>
            <a:off x="5509323" y="12796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1"/>
          <p:cNvSpPr txBox="1"/>
          <p:nvPr/>
        </p:nvSpPr>
        <p:spPr>
          <a:xfrm>
            <a:off x="5828200" y="14258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When to use comment?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13" name="Google Shape;813;p11"/>
          <p:cNvGrpSpPr/>
          <p:nvPr/>
        </p:nvGrpSpPr>
        <p:grpSpPr>
          <a:xfrm>
            <a:off x="714812" y="1578241"/>
            <a:ext cx="2999918" cy="2764772"/>
            <a:chOff x="2809050" y="1340050"/>
            <a:chExt cx="3577293" cy="3296890"/>
          </a:xfrm>
        </p:grpSpPr>
        <p:sp>
          <p:nvSpPr>
            <p:cNvPr id="814" name="Google Shape;814;p11"/>
            <p:cNvSpPr/>
            <p:nvPr/>
          </p:nvSpPr>
          <p:spPr>
            <a:xfrm>
              <a:off x="3140380" y="2997050"/>
              <a:ext cx="2883246" cy="1354914"/>
            </a:xfrm>
            <a:custGeom>
              <a:rect b="b" l="l" r="r" t="t"/>
              <a:pathLst>
                <a:path extrusionOk="0" h="7688" w="16360">
                  <a:moveTo>
                    <a:pt x="1" y="0"/>
                  </a:moveTo>
                  <a:lnTo>
                    <a:pt x="1826" y="6353"/>
                  </a:lnTo>
                  <a:lnTo>
                    <a:pt x="13066" y="7687"/>
                  </a:lnTo>
                  <a:lnTo>
                    <a:pt x="16360" y="0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142811" y="2468157"/>
              <a:ext cx="187517" cy="516552"/>
            </a:xfrm>
            <a:custGeom>
              <a:rect b="b" l="l" r="r" t="t"/>
              <a:pathLst>
                <a:path extrusionOk="0" h="2931" w="1064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lnTo>
                    <a:pt x="1" y="2811"/>
                  </a:lnTo>
                  <a:cubicBezTo>
                    <a:pt x="1" y="2877"/>
                    <a:pt x="54" y="2931"/>
                    <a:pt x="121" y="2931"/>
                  </a:cubicBezTo>
                  <a:lnTo>
                    <a:pt x="943" y="2931"/>
                  </a:lnTo>
                  <a:cubicBezTo>
                    <a:pt x="1010" y="2931"/>
                    <a:pt x="1063" y="2877"/>
                    <a:pt x="1063" y="2811"/>
                  </a:cubicBezTo>
                  <a:lnTo>
                    <a:pt x="1063" y="121"/>
                  </a:lnTo>
                  <a:cubicBezTo>
                    <a:pt x="1063" y="54"/>
                    <a:pt x="1010" y="1"/>
                    <a:pt x="94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187047" y="2593463"/>
              <a:ext cx="99045" cy="212366"/>
            </a:xfrm>
            <a:custGeom>
              <a:rect b="b" l="l" r="r" t="t"/>
              <a:pathLst>
                <a:path extrusionOk="0" h="1205" w="562">
                  <a:moveTo>
                    <a:pt x="0" y="1"/>
                  </a:moveTo>
                  <a:lnTo>
                    <a:pt x="0" y="1205"/>
                  </a:lnTo>
                  <a:lnTo>
                    <a:pt x="562" y="1205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193391" y="2850948"/>
              <a:ext cx="86356" cy="85828"/>
            </a:xfrm>
            <a:custGeom>
              <a:rect b="b" l="l" r="r" t="t"/>
              <a:pathLst>
                <a:path extrusionOk="0" h="487" w="490">
                  <a:moveTo>
                    <a:pt x="245" y="1"/>
                  </a:moveTo>
                  <a:cubicBezTo>
                    <a:pt x="110" y="1"/>
                    <a:pt x="1" y="110"/>
                    <a:pt x="1" y="243"/>
                  </a:cubicBezTo>
                  <a:cubicBezTo>
                    <a:pt x="1" y="378"/>
                    <a:pt x="110" y="487"/>
                    <a:pt x="245" y="487"/>
                  </a:cubicBezTo>
                  <a:cubicBezTo>
                    <a:pt x="380" y="487"/>
                    <a:pt x="489" y="378"/>
                    <a:pt x="489" y="243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349363" y="2468157"/>
              <a:ext cx="187340" cy="516552"/>
            </a:xfrm>
            <a:custGeom>
              <a:rect b="b" l="l" r="r" t="t"/>
              <a:pathLst>
                <a:path extrusionOk="0" h="2931" w="1063">
                  <a:moveTo>
                    <a:pt x="122" y="1"/>
                  </a:moveTo>
                  <a:cubicBezTo>
                    <a:pt x="56" y="1"/>
                    <a:pt x="0" y="54"/>
                    <a:pt x="0" y="121"/>
                  </a:cubicBezTo>
                  <a:lnTo>
                    <a:pt x="0" y="2811"/>
                  </a:lnTo>
                  <a:cubicBezTo>
                    <a:pt x="0" y="2877"/>
                    <a:pt x="56" y="2931"/>
                    <a:pt x="122" y="2931"/>
                  </a:cubicBezTo>
                  <a:lnTo>
                    <a:pt x="943" y="2931"/>
                  </a:lnTo>
                  <a:cubicBezTo>
                    <a:pt x="1009" y="2931"/>
                    <a:pt x="1063" y="2877"/>
                    <a:pt x="1063" y="2811"/>
                  </a:cubicBezTo>
                  <a:lnTo>
                    <a:pt x="1063" y="121"/>
                  </a:lnTo>
                  <a:cubicBezTo>
                    <a:pt x="1063" y="54"/>
                    <a:pt x="1009" y="1"/>
                    <a:pt x="943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393423" y="2593463"/>
              <a:ext cx="99574" cy="212366"/>
            </a:xfrm>
            <a:custGeom>
              <a:rect b="b" l="l" r="r" t="t"/>
              <a:pathLst>
                <a:path extrusionOk="0" h="1205" w="565">
                  <a:moveTo>
                    <a:pt x="1" y="1"/>
                  </a:moveTo>
                  <a:lnTo>
                    <a:pt x="1" y="1205"/>
                  </a:lnTo>
                  <a:lnTo>
                    <a:pt x="564" y="1205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395009" y="2850243"/>
              <a:ext cx="97636" cy="86180"/>
            </a:xfrm>
            <a:custGeom>
              <a:rect b="b" l="l" r="r" t="t"/>
              <a:pathLst>
                <a:path extrusionOk="0" h="489" w="554">
                  <a:moveTo>
                    <a:pt x="277" y="1"/>
                  </a:moveTo>
                  <a:cubicBezTo>
                    <a:pt x="182" y="1"/>
                    <a:pt x="91" y="57"/>
                    <a:pt x="52" y="152"/>
                  </a:cubicBezTo>
                  <a:cubicBezTo>
                    <a:pt x="1" y="277"/>
                    <a:pt x="58" y="418"/>
                    <a:pt x="185" y="469"/>
                  </a:cubicBezTo>
                  <a:cubicBezTo>
                    <a:pt x="215" y="482"/>
                    <a:pt x="247" y="488"/>
                    <a:pt x="278" y="488"/>
                  </a:cubicBezTo>
                  <a:cubicBezTo>
                    <a:pt x="373" y="488"/>
                    <a:pt x="463" y="432"/>
                    <a:pt x="502" y="339"/>
                  </a:cubicBezTo>
                  <a:cubicBezTo>
                    <a:pt x="553" y="215"/>
                    <a:pt x="495" y="71"/>
                    <a:pt x="371" y="20"/>
                  </a:cubicBezTo>
                  <a:cubicBezTo>
                    <a:pt x="340" y="7"/>
                    <a:pt x="30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536529" y="2457054"/>
              <a:ext cx="249376" cy="531356"/>
            </a:xfrm>
            <a:custGeom>
              <a:rect b="b" l="l" r="r" t="t"/>
              <a:pathLst>
                <a:path extrusionOk="0" h="3015" w="1415">
                  <a:moveTo>
                    <a:pt x="944" y="1"/>
                  </a:moveTo>
                  <a:cubicBezTo>
                    <a:pt x="939" y="1"/>
                    <a:pt x="933" y="1"/>
                    <a:pt x="928" y="2"/>
                  </a:cubicBezTo>
                  <a:lnTo>
                    <a:pt x="114" y="107"/>
                  </a:lnTo>
                  <a:cubicBezTo>
                    <a:pt x="48" y="115"/>
                    <a:pt x="1" y="175"/>
                    <a:pt x="9" y="242"/>
                  </a:cubicBezTo>
                  <a:lnTo>
                    <a:pt x="352" y="2910"/>
                  </a:lnTo>
                  <a:cubicBezTo>
                    <a:pt x="360" y="2969"/>
                    <a:pt x="411" y="3014"/>
                    <a:pt x="471" y="3014"/>
                  </a:cubicBezTo>
                  <a:cubicBezTo>
                    <a:pt x="476" y="3014"/>
                    <a:pt x="482" y="3014"/>
                    <a:pt x="487" y="3013"/>
                  </a:cubicBezTo>
                  <a:lnTo>
                    <a:pt x="1303" y="2908"/>
                  </a:lnTo>
                  <a:cubicBezTo>
                    <a:pt x="1367" y="2900"/>
                    <a:pt x="1414" y="2840"/>
                    <a:pt x="1406" y="2773"/>
                  </a:cubicBezTo>
                  <a:lnTo>
                    <a:pt x="1063" y="107"/>
                  </a:lnTo>
                  <a:cubicBezTo>
                    <a:pt x="1055" y="46"/>
                    <a:pt x="1004" y="1"/>
                    <a:pt x="944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5596627" y="2584827"/>
              <a:ext cx="125481" cy="223293"/>
            </a:xfrm>
            <a:custGeom>
              <a:rect b="b" l="l" r="r" t="t"/>
              <a:pathLst>
                <a:path extrusionOk="0" h="1267" w="712">
                  <a:moveTo>
                    <a:pt x="557" y="1"/>
                  </a:moveTo>
                  <a:lnTo>
                    <a:pt x="0" y="74"/>
                  </a:lnTo>
                  <a:lnTo>
                    <a:pt x="154" y="1266"/>
                  </a:lnTo>
                  <a:lnTo>
                    <a:pt x="711" y="1196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5636986" y="2845661"/>
              <a:ext cx="91467" cy="86180"/>
            </a:xfrm>
            <a:custGeom>
              <a:rect b="b" l="l" r="r" t="t"/>
              <a:pathLst>
                <a:path extrusionOk="0" h="489" w="519">
                  <a:moveTo>
                    <a:pt x="259" y="1"/>
                  </a:moveTo>
                  <a:cubicBezTo>
                    <a:pt x="248" y="1"/>
                    <a:pt x="238" y="1"/>
                    <a:pt x="227" y="3"/>
                  </a:cubicBezTo>
                  <a:cubicBezTo>
                    <a:pt x="95" y="20"/>
                    <a:pt x="0" y="142"/>
                    <a:pt x="18" y="277"/>
                  </a:cubicBezTo>
                  <a:cubicBezTo>
                    <a:pt x="33" y="399"/>
                    <a:pt x="138" y="489"/>
                    <a:pt x="258" y="489"/>
                  </a:cubicBezTo>
                  <a:cubicBezTo>
                    <a:pt x="269" y="489"/>
                    <a:pt x="279" y="488"/>
                    <a:pt x="290" y="487"/>
                  </a:cubicBezTo>
                  <a:cubicBezTo>
                    <a:pt x="424" y="470"/>
                    <a:pt x="519" y="348"/>
                    <a:pt x="502" y="215"/>
                  </a:cubicBezTo>
                  <a:cubicBezTo>
                    <a:pt x="486" y="91"/>
                    <a:pt x="379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5070024" y="2983480"/>
              <a:ext cx="789896" cy="38244"/>
            </a:xfrm>
            <a:custGeom>
              <a:rect b="b" l="l" r="r" t="t"/>
              <a:pathLst>
                <a:path extrusionOk="0" h="217" w="4482">
                  <a:moveTo>
                    <a:pt x="1" y="0"/>
                  </a:moveTo>
                  <a:lnTo>
                    <a:pt x="1" y="217"/>
                  </a:lnTo>
                  <a:lnTo>
                    <a:pt x="4481" y="217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4600875" y="1357322"/>
              <a:ext cx="139051" cy="218006"/>
            </a:xfrm>
            <a:custGeom>
              <a:rect b="b" l="l" r="r" t="t"/>
              <a:pathLst>
                <a:path extrusionOk="0" h="1237" w="789">
                  <a:moveTo>
                    <a:pt x="0" y="1"/>
                  </a:moveTo>
                  <a:lnTo>
                    <a:pt x="761" y="1181"/>
                  </a:lnTo>
                  <a:lnTo>
                    <a:pt x="729" y="1234"/>
                  </a:lnTo>
                  <a:cubicBezTo>
                    <a:pt x="739" y="1234"/>
                    <a:pt x="748" y="1234"/>
                    <a:pt x="759" y="1237"/>
                  </a:cubicBezTo>
                  <a:lnTo>
                    <a:pt x="789" y="11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2961145" y="1357322"/>
              <a:ext cx="1773830" cy="1639890"/>
            </a:xfrm>
            <a:custGeom>
              <a:rect b="b" l="l" r="r" t="t"/>
              <a:pathLst>
                <a:path extrusionOk="0" h="9305" w="10065">
                  <a:moveTo>
                    <a:pt x="9304" y="1"/>
                  </a:moveTo>
                  <a:cubicBezTo>
                    <a:pt x="4166" y="1"/>
                    <a:pt x="1" y="4166"/>
                    <a:pt x="1" y="9304"/>
                  </a:cubicBezTo>
                  <a:lnTo>
                    <a:pt x="1194" y="8600"/>
                  </a:lnTo>
                  <a:lnTo>
                    <a:pt x="1230" y="8621"/>
                  </a:lnTo>
                  <a:lnTo>
                    <a:pt x="2406" y="9304"/>
                  </a:lnTo>
                  <a:cubicBezTo>
                    <a:pt x="2406" y="5494"/>
                    <a:pt x="5494" y="2406"/>
                    <a:pt x="9304" y="2406"/>
                  </a:cubicBezTo>
                  <a:lnTo>
                    <a:pt x="10033" y="1234"/>
                  </a:lnTo>
                  <a:lnTo>
                    <a:pt x="10065" y="1181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2961145" y="2872802"/>
              <a:ext cx="1639890" cy="1763785"/>
            </a:xfrm>
            <a:custGeom>
              <a:rect b="b" l="l" r="r" t="t"/>
              <a:pathLst>
                <a:path extrusionOk="0" h="10008" w="9305">
                  <a:moveTo>
                    <a:pt x="1194" y="1"/>
                  </a:moveTo>
                  <a:lnTo>
                    <a:pt x="1" y="705"/>
                  </a:lnTo>
                  <a:cubicBezTo>
                    <a:pt x="1" y="5844"/>
                    <a:pt x="4166" y="10007"/>
                    <a:pt x="9304" y="10007"/>
                  </a:cubicBezTo>
                  <a:lnTo>
                    <a:pt x="8458" y="8808"/>
                  </a:lnTo>
                  <a:lnTo>
                    <a:pt x="8488" y="8767"/>
                  </a:lnTo>
                  <a:lnTo>
                    <a:pt x="9304" y="7604"/>
                  </a:lnTo>
                  <a:cubicBezTo>
                    <a:pt x="5494" y="7604"/>
                    <a:pt x="2406" y="4516"/>
                    <a:pt x="2406" y="705"/>
                  </a:cubicBezTo>
                  <a:lnTo>
                    <a:pt x="1230" y="2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4451776" y="2997050"/>
              <a:ext cx="1788987" cy="1639890"/>
            </a:xfrm>
            <a:custGeom>
              <a:rect b="b" l="l" r="r" t="t"/>
              <a:pathLst>
                <a:path extrusionOk="0" h="9305" w="10151">
                  <a:moveTo>
                    <a:pt x="7745" y="0"/>
                  </a:moveTo>
                  <a:cubicBezTo>
                    <a:pt x="7745" y="3811"/>
                    <a:pt x="4656" y="6899"/>
                    <a:pt x="846" y="6899"/>
                  </a:cubicBezTo>
                  <a:lnTo>
                    <a:pt x="30" y="8062"/>
                  </a:lnTo>
                  <a:lnTo>
                    <a:pt x="0" y="8103"/>
                  </a:lnTo>
                  <a:lnTo>
                    <a:pt x="846" y="9304"/>
                  </a:lnTo>
                  <a:cubicBezTo>
                    <a:pt x="5984" y="9304"/>
                    <a:pt x="10150" y="5139"/>
                    <a:pt x="10150" y="0"/>
                  </a:cubicBezTo>
                  <a:lnTo>
                    <a:pt x="10150" y="0"/>
                  </a:lnTo>
                  <a:lnTo>
                    <a:pt x="8927" y="589"/>
                  </a:lnTo>
                  <a:lnTo>
                    <a:pt x="8921" y="592"/>
                  </a:lnTo>
                  <a:lnTo>
                    <a:pt x="7745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4600875" y="1574801"/>
              <a:ext cx="133412" cy="206550"/>
            </a:xfrm>
            <a:custGeom>
              <a:rect b="b" l="l" r="r" t="t"/>
              <a:pathLst>
                <a:path extrusionOk="0" h="1172" w="757">
                  <a:moveTo>
                    <a:pt x="729" y="0"/>
                  </a:moveTo>
                  <a:lnTo>
                    <a:pt x="0" y="1172"/>
                  </a:lnTo>
                  <a:lnTo>
                    <a:pt x="756" y="3"/>
                  </a:lnTo>
                  <a:cubicBezTo>
                    <a:pt x="748" y="0"/>
                    <a:pt x="737" y="0"/>
                    <a:pt x="729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4600875" y="1357322"/>
              <a:ext cx="1639890" cy="1744046"/>
            </a:xfrm>
            <a:custGeom>
              <a:rect b="b" l="l" r="r" t="t"/>
              <a:pathLst>
                <a:path extrusionOk="0" h="9896" w="9305">
                  <a:moveTo>
                    <a:pt x="0" y="1"/>
                  </a:moveTo>
                  <a:lnTo>
                    <a:pt x="789" y="1187"/>
                  </a:lnTo>
                  <a:lnTo>
                    <a:pt x="759" y="1237"/>
                  </a:lnTo>
                  <a:lnTo>
                    <a:pt x="0" y="2406"/>
                  </a:lnTo>
                  <a:cubicBezTo>
                    <a:pt x="3810" y="2406"/>
                    <a:pt x="6899" y="5494"/>
                    <a:pt x="6899" y="9304"/>
                  </a:cubicBezTo>
                  <a:lnTo>
                    <a:pt x="8077" y="9896"/>
                  </a:lnTo>
                  <a:lnTo>
                    <a:pt x="8083" y="9891"/>
                  </a:lnTo>
                  <a:lnTo>
                    <a:pt x="9304" y="9304"/>
                  </a:lnTo>
                  <a:cubicBezTo>
                    <a:pt x="9304" y="4166"/>
                    <a:pt x="5138" y="1"/>
                    <a:pt x="0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4249454" y="2959335"/>
              <a:ext cx="702659" cy="155970"/>
            </a:xfrm>
            <a:custGeom>
              <a:rect b="b" l="l" r="r" t="t"/>
              <a:pathLst>
                <a:path extrusionOk="0" h="885" w="3987">
                  <a:moveTo>
                    <a:pt x="0" y="0"/>
                  </a:moveTo>
                  <a:lnTo>
                    <a:pt x="0" y="225"/>
                  </a:lnTo>
                  <a:lnTo>
                    <a:pt x="949" y="225"/>
                  </a:lnTo>
                  <a:cubicBezTo>
                    <a:pt x="1313" y="225"/>
                    <a:pt x="1609" y="521"/>
                    <a:pt x="1609" y="885"/>
                  </a:cubicBezTo>
                  <a:lnTo>
                    <a:pt x="2380" y="885"/>
                  </a:lnTo>
                  <a:cubicBezTo>
                    <a:pt x="2380" y="521"/>
                    <a:pt x="2675" y="225"/>
                    <a:pt x="3040" y="225"/>
                  </a:cubicBezTo>
                  <a:lnTo>
                    <a:pt x="3986" y="225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3948261" y="2128544"/>
              <a:ext cx="1305391" cy="838186"/>
            </a:xfrm>
            <a:custGeom>
              <a:rect b="b" l="l" r="r" t="t"/>
              <a:pathLst>
                <a:path extrusionOk="0" h="4756" w="7407">
                  <a:moveTo>
                    <a:pt x="429" y="0"/>
                  </a:moveTo>
                  <a:cubicBezTo>
                    <a:pt x="193" y="0"/>
                    <a:pt x="0" y="193"/>
                    <a:pt x="0" y="431"/>
                  </a:cubicBezTo>
                  <a:lnTo>
                    <a:pt x="0" y="4327"/>
                  </a:lnTo>
                  <a:cubicBezTo>
                    <a:pt x="0" y="4562"/>
                    <a:pt x="193" y="4755"/>
                    <a:pt x="429" y="4755"/>
                  </a:cubicBezTo>
                  <a:lnTo>
                    <a:pt x="6976" y="4755"/>
                  </a:lnTo>
                  <a:cubicBezTo>
                    <a:pt x="7214" y="4755"/>
                    <a:pt x="7406" y="4562"/>
                    <a:pt x="7406" y="4327"/>
                  </a:cubicBezTo>
                  <a:lnTo>
                    <a:pt x="7406" y="431"/>
                  </a:lnTo>
                  <a:cubicBezTo>
                    <a:pt x="7406" y="193"/>
                    <a:pt x="7214" y="0"/>
                    <a:pt x="697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023691" y="2194634"/>
              <a:ext cx="1154532" cy="690499"/>
            </a:xfrm>
            <a:custGeom>
              <a:rect b="b" l="l" r="r" t="t"/>
              <a:pathLst>
                <a:path extrusionOk="0" h="3918" w="6551">
                  <a:moveTo>
                    <a:pt x="1" y="0"/>
                  </a:moveTo>
                  <a:lnTo>
                    <a:pt x="1" y="3917"/>
                  </a:lnTo>
                  <a:lnTo>
                    <a:pt x="6550" y="3917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047131" y="2218426"/>
              <a:ext cx="1107300" cy="643267"/>
            </a:xfrm>
            <a:custGeom>
              <a:rect b="b" l="l" r="r" t="t"/>
              <a:pathLst>
                <a:path extrusionOk="0" h="3650" w="6283">
                  <a:moveTo>
                    <a:pt x="0" y="0"/>
                  </a:moveTo>
                  <a:lnTo>
                    <a:pt x="0" y="3650"/>
                  </a:lnTo>
                  <a:lnTo>
                    <a:pt x="6282" y="3650"/>
                  </a:lnTo>
                  <a:lnTo>
                    <a:pt x="6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3892040" y="3521714"/>
              <a:ext cx="1417831" cy="30665"/>
            </a:xfrm>
            <a:custGeom>
              <a:rect b="b" l="l" r="r" t="t"/>
              <a:pathLst>
                <a:path extrusionOk="0" h="174" w="8045">
                  <a:moveTo>
                    <a:pt x="0" y="1"/>
                  </a:moveTo>
                  <a:cubicBezTo>
                    <a:pt x="41" y="101"/>
                    <a:pt x="122" y="174"/>
                    <a:pt x="221" y="174"/>
                  </a:cubicBezTo>
                  <a:lnTo>
                    <a:pt x="7824" y="174"/>
                  </a:lnTo>
                  <a:cubicBezTo>
                    <a:pt x="7922" y="174"/>
                    <a:pt x="8004" y="101"/>
                    <a:pt x="804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3884815" y="3107200"/>
              <a:ext cx="1432282" cy="414687"/>
            </a:xfrm>
            <a:custGeom>
              <a:rect b="b" l="l" r="r" t="t"/>
              <a:pathLst>
                <a:path extrusionOk="0" h="2353" w="8127">
                  <a:moveTo>
                    <a:pt x="958" y="1"/>
                  </a:moveTo>
                  <a:cubicBezTo>
                    <a:pt x="814" y="1"/>
                    <a:pt x="684" y="112"/>
                    <a:pt x="626" y="284"/>
                  </a:cubicBezTo>
                  <a:lnTo>
                    <a:pt x="33" y="2072"/>
                  </a:lnTo>
                  <a:cubicBezTo>
                    <a:pt x="0" y="2168"/>
                    <a:pt x="7" y="2269"/>
                    <a:pt x="41" y="2353"/>
                  </a:cubicBezTo>
                  <a:lnTo>
                    <a:pt x="8086" y="2353"/>
                  </a:lnTo>
                  <a:cubicBezTo>
                    <a:pt x="8120" y="2269"/>
                    <a:pt x="8126" y="2168"/>
                    <a:pt x="8094" y="2072"/>
                  </a:cubicBezTo>
                  <a:lnTo>
                    <a:pt x="7501" y="284"/>
                  </a:lnTo>
                  <a:cubicBezTo>
                    <a:pt x="7443" y="112"/>
                    <a:pt x="7312" y="1"/>
                    <a:pt x="71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4428337" y="3345828"/>
              <a:ext cx="345249" cy="151917"/>
            </a:xfrm>
            <a:custGeom>
              <a:rect b="b" l="l" r="r" t="t"/>
              <a:pathLst>
                <a:path extrusionOk="0" h="862" w="1959">
                  <a:moveTo>
                    <a:pt x="76" y="0"/>
                  </a:moveTo>
                  <a:lnTo>
                    <a:pt x="1" y="861"/>
                  </a:lnTo>
                  <a:lnTo>
                    <a:pt x="1958" y="86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4060349" y="3145796"/>
              <a:ext cx="72962" cy="14804"/>
            </a:xfrm>
            <a:custGeom>
              <a:rect b="b" l="l" r="r" t="t"/>
              <a:pathLst>
                <a:path extrusionOk="0" h="84" w="414">
                  <a:moveTo>
                    <a:pt x="28" y="0"/>
                  </a:moveTo>
                  <a:lnTo>
                    <a:pt x="0" y="84"/>
                  </a:lnTo>
                  <a:lnTo>
                    <a:pt x="388" y="8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4152346" y="3145796"/>
              <a:ext cx="71905" cy="14804"/>
            </a:xfrm>
            <a:custGeom>
              <a:rect b="b" l="l" r="r" t="t"/>
              <a:pathLst>
                <a:path extrusionOk="0" h="84" w="408">
                  <a:moveTo>
                    <a:pt x="25" y="0"/>
                  </a:moveTo>
                  <a:lnTo>
                    <a:pt x="1" y="84"/>
                  </a:lnTo>
                  <a:lnTo>
                    <a:pt x="389" y="84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4244519" y="3145796"/>
              <a:ext cx="71200" cy="14804"/>
            </a:xfrm>
            <a:custGeom>
              <a:rect b="b" l="l" r="r" t="t"/>
              <a:pathLst>
                <a:path extrusionOk="0" h="84" w="404">
                  <a:moveTo>
                    <a:pt x="20" y="0"/>
                  </a:moveTo>
                  <a:lnTo>
                    <a:pt x="1" y="84"/>
                  </a:lnTo>
                  <a:lnTo>
                    <a:pt x="388" y="8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4336692" y="3145796"/>
              <a:ext cx="69966" cy="14804"/>
            </a:xfrm>
            <a:custGeom>
              <a:rect b="b" l="l" r="r" t="t"/>
              <a:pathLst>
                <a:path extrusionOk="0" h="84" w="397">
                  <a:moveTo>
                    <a:pt x="13" y="0"/>
                  </a:moveTo>
                  <a:lnTo>
                    <a:pt x="0" y="84"/>
                  </a:lnTo>
                  <a:lnTo>
                    <a:pt x="388" y="8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4428689" y="3145796"/>
              <a:ext cx="69261" cy="14804"/>
            </a:xfrm>
            <a:custGeom>
              <a:rect b="b" l="l" r="r" t="t"/>
              <a:pathLst>
                <a:path extrusionOk="0" h="84" w="393">
                  <a:moveTo>
                    <a:pt x="9" y="0"/>
                  </a:moveTo>
                  <a:lnTo>
                    <a:pt x="1" y="84"/>
                  </a:lnTo>
                  <a:lnTo>
                    <a:pt x="388" y="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4520862" y="3145796"/>
              <a:ext cx="68380" cy="14804"/>
            </a:xfrm>
            <a:custGeom>
              <a:rect b="b" l="l" r="r" t="t"/>
              <a:pathLst>
                <a:path extrusionOk="0" h="84" w="388">
                  <a:moveTo>
                    <a:pt x="5" y="0"/>
                  </a:moveTo>
                  <a:lnTo>
                    <a:pt x="0" y="84"/>
                  </a:lnTo>
                  <a:lnTo>
                    <a:pt x="386" y="8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4612507" y="3145796"/>
              <a:ext cx="68556" cy="14804"/>
            </a:xfrm>
            <a:custGeom>
              <a:rect b="b" l="l" r="r" t="t"/>
              <a:pathLst>
                <a:path extrusionOk="0" h="84" w="389">
                  <a:moveTo>
                    <a:pt x="1" y="0"/>
                  </a:moveTo>
                  <a:lnTo>
                    <a:pt x="1" y="84"/>
                  </a:lnTo>
                  <a:lnTo>
                    <a:pt x="388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4703975" y="3145796"/>
              <a:ext cx="69085" cy="14804"/>
            </a:xfrm>
            <a:custGeom>
              <a:rect b="b" l="l" r="r" t="t"/>
              <a:pathLst>
                <a:path extrusionOk="0" h="84" w="392">
                  <a:moveTo>
                    <a:pt x="0" y="0"/>
                  </a:moveTo>
                  <a:lnTo>
                    <a:pt x="4" y="84"/>
                  </a:lnTo>
                  <a:lnTo>
                    <a:pt x="392" y="8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4794914" y="3145796"/>
              <a:ext cx="70319" cy="14804"/>
            </a:xfrm>
            <a:custGeom>
              <a:rect b="b" l="l" r="r" t="t"/>
              <a:pathLst>
                <a:path extrusionOk="0" h="84" w="399">
                  <a:moveTo>
                    <a:pt x="0" y="0"/>
                  </a:moveTo>
                  <a:lnTo>
                    <a:pt x="11" y="84"/>
                  </a:lnTo>
                  <a:lnTo>
                    <a:pt x="399" y="84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4886206" y="3145796"/>
              <a:ext cx="71200" cy="14804"/>
            </a:xfrm>
            <a:custGeom>
              <a:rect b="b" l="l" r="r" t="t"/>
              <a:pathLst>
                <a:path extrusionOk="0" h="84" w="404">
                  <a:moveTo>
                    <a:pt x="1" y="0"/>
                  </a:moveTo>
                  <a:lnTo>
                    <a:pt x="15" y="84"/>
                  </a:lnTo>
                  <a:lnTo>
                    <a:pt x="403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4977498" y="3145796"/>
              <a:ext cx="71905" cy="14804"/>
            </a:xfrm>
            <a:custGeom>
              <a:rect b="b" l="l" r="r" t="t"/>
              <a:pathLst>
                <a:path extrusionOk="0" h="84" w="408">
                  <a:moveTo>
                    <a:pt x="1" y="0"/>
                  </a:moveTo>
                  <a:lnTo>
                    <a:pt x="20" y="84"/>
                  </a:lnTo>
                  <a:lnTo>
                    <a:pt x="408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5068438" y="3145796"/>
              <a:ext cx="72786" cy="14804"/>
            </a:xfrm>
            <a:custGeom>
              <a:rect b="b" l="l" r="r" t="t"/>
              <a:pathLst>
                <a:path extrusionOk="0" h="84" w="413">
                  <a:moveTo>
                    <a:pt x="1" y="0"/>
                  </a:moveTo>
                  <a:lnTo>
                    <a:pt x="27" y="84"/>
                  </a:lnTo>
                  <a:lnTo>
                    <a:pt x="412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4047131" y="3174523"/>
              <a:ext cx="101689" cy="26964"/>
            </a:xfrm>
            <a:custGeom>
              <a:rect b="b" l="l" r="r" t="t"/>
              <a:pathLst>
                <a:path extrusionOk="0" h="153" w="577">
                  <a:moveTo>
                    <a:pt x="50" y="0"/>
                  </a:moveTo>
                  <a:lnTo>
                    <a:pt x="0" y="152"/>
                  </a:lnTo>
                  <a:lnTo>
                    <a:pt x="536" y="1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4159219" y="3174523"/>
              <a:ext cx="68909" cy="26964"/>
            </a:xfrm>
            <a:custGeom>
              <a:rect b="b" l="l" r="r" t="t"/>
              <a:pathLst>
                <a:path extrusionOk="0" h="153" w="391">
                  <a:moveTo>
                    <a:pt x="39" y="0"/>
                  </a:moveTo>
                  <a:lnTo>
                    <a:pt x="1" y="152"/>
                  </a:lnTo>
                  <a:lnTo>
                    <a:pt x="356" y="152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4243814" y="3174523"/>
              <a:ext cx="67675" cy="26964"/>
            </a:xfrm>
            <a:custGeom>
              <a:rect b="b" l="l" r="r" t="t"/>
              <a:pathLst>
                <a:path extrusionOk="0" h="153" w="384">
                  <a:moveTo>
                    <a:pt x="32" y="0"/>
                  </a:moveTo>
                  <a:lnTo>
                    <a:pt x="0" y="152"/>
                  </a:lnTo>
                  <a:lnTo>
                    <a:pt x="358" y="15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4328761" y="3174523"/>
              <a:ext cx="66089" cy="26964"/>
            </a:xfrm>
            <a:custGeom>
              <a:rect b="b" l="l" r="r" t="t"/>
              <a:pathLst>
                <a:path extrusionOk="0" h="153" w="375">
                  <a:moveTo>
                    <a:pt x="24" y="0"/>
                  </a:moveTo>
                  <a:lnTo>
                    <a:pt x="0" y="152"/>
                  </a:lnTo>
                  <a:lnTo>
                    <a:pt x="356" y="15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4413709" y="3174523"/>
              <a:ext cx="64679" cy="26964"/>
            </a:xfrm>
            <a:custGeom>
              <a:rect b="b" l="l" r="r" t="t"/>
              <a:pathLst>
                <a:path extrusionOk="0" h="153" w="367">
                  <a:moveTo>
                    <a:pt x="15" y="0"/>
                  </a:moveTo>
                  <a:lnTo>
                    <a:pt x="0" y="152"/>
                  </a:lnTo>
                  <a:lnTo>
                    <a:pt x="356" y="15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4498127" y="3174523"/>
              <a:ext cx="63622" cy="26964"/>
            </a:xfrm>
            <a:custGeom>
              <a:rect b="b" l="l" r="r" t="t"/>
              <a:pathLst>
                <a:path extrusionOk="0" h="153" w="361">
                  <a:moveTo>
                    <a:pt x="9" y="0"/>
                  </a:moveTo>
                  <a:lnTo>
                    <a:pt x="1" y="152"/>
                  </a:lnTo>
                  <a:lnTo>
                    <a:pt x="358" y="152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4583075" y="3174523"/>
              <a:ext cx="62917" cy="26964"/>
            </a:xfrm>
            <a:custGeom>
              <a:rect b="b" l="l" r="r" t="t"/>
              <a:pathLst>
                <a:path extrusionOk="0" h="153" w="357">
                  <a:moveTo>
                    <a:pt x="1" y="0"/>
                  </a:moveTo>
                  <a:lnTo>
                    <a:pt x="1" y="152"/>
                  </a:lnTo>
                  <a:lnTo>
                    <a:pt x="356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4666612" y="3174523"/>
              <a:ext cx="64327" cy="26964"/>
            </a:xfrm>
            <a:custGeom>
              <a:rect b="b" l="l" r="r" t="t"/>
              <a:pathLst>
                <a:path extrusionOk="0" h="153" w="365">
                  <a:moveTo>
                    <a:pt x="0" y="0"/>
                  </a:moveTo>
                  <a:lnTo>
                    <a:pt x="6" y="152"/>
                  </a:lnTo>
                  <a:lnTo>
                    <a:pt x="364" y="152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4749973" y="3174523"/>
              <a:ext cx="65384" cy="26964"/>
            </a:xfrm>
            <a:custGeom>
              <a:rect b="b" l="l" r="r" t="t"/>
              <a:pathLst>
                <a:path extrusionOk="0" h="153" w="371">
                  <a:moveTo>
                    <a:pt x="0" y="0"/>
                  </a:moveTo>
                  <a:lnTo>
                    <a:pt x="15" y="152"/>
                  </a:lnTo>
                  <a:lnTo>
                    <a:pt x="371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4833335" y="3174523"/>
              <a:ext cx="66970" cy="26964"/>
            </a:xfrm>
            <a:custGeom>
              <a:rect b="b" l="l" r="r" t="t"/>
              <a:pathLst>
                <a:path extrusionOk="0" h="153" w="380">
                  <a:moveTo>
                    <a:pt x="1" y="0"/>
                  </a:moveTo>
                  <a:lnTo>
                    <a:pt x="22" y="152"/>
                  </a:lnTo>
                  <a:lnTo>
                    <a:pt x="380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4916696" y="3174523"/>
              <a:ext cx="68204" cy="26964"/>
            </a:xfrm>
            <a:custGeom>
              <a:rect b="b" l="l" r="r" t="t"/>
              <a:pathLst>
                <a:path extrusionOk="0" h="153" w="387">
                  <a:moveTo>
                    <a:pt x="1" y="0"/>
                  </a:moveTo>
                  <a:lnTo>
                    <a:pt x="31" y="152"/>
                  </a:lnTo>
                  <a:lnTo>
                    <a:pt x="386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5000233" y="3174523"/>
              <a:ext cx="69614" cy="26964"/>
            </a:xfrm>
            <a:custGeom>
              <a:rect b="b" l="l" r="r" t="t"/>
              <a:pathLst>
                <a:path extrusionOk="0" h="153" w="395">
                  <a:moveTo>
                    <a:pt x="0" y="0"/>
                  </a:moveTo>
                  <a:lnTo>
                    <a:pt x="37" y="152"/>
                  </a:lnTo>
                  <a:lnTo>
                    <a:pt x="394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5083594" y="3174523"/>
              <a:ext cx="70847" cy="26964"/>
            </a:xfrm>
            <a:custGeom>
              <a:rect b="b" l="l" r="r" t="t"/>
              <a:pathLst>
                <a:path extrusionOk="0" h="153" w="402">
                  <a:moveTo>
                    <a:pt x="1" y="0"/>
                  </a:moveTo>
                  <a:lnTo>
                    <a:pt x="46" y="152"/>
                  </a:lnTo>
                  <a:lnTo>
                    <a:pt x="401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4220022" y="3212238"/>
              <a:ext cx="69614" cy="28022"/>
            </a:xfrm>
            <a:custGeom>
              <a:rect b="b" l="l" r="r" t="t"/>
              <a:pathLst>
                <a:path extrusionOk="0" h="159" w="395">
                  <a:moveTo>
                    <a:pt x="35" y="0"/>
                  </a:moveTo>
                  <a:lnTo>
                    <a:pt x="0" y="159"/>
                  </a:lnTo>
                  <a:lnTo>
                    <a:pt x="364" y="1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4312547" y="3212238"/>
              <a:ext cx="68028" cy="28022"/>
            </a:xfrm>
            <a:custGeom>
              <a:rect b="b" l="l" r="r" t="t"/>
              <a:pathLst>
                <a:path extrusionOk="0" h="159" w="386">
                  <a:moveTo>
                    <a:pt x="28" y="0"/>
                  </a:moveTo>
                  <a:lnTo>
                    <a:pt x="0" y="159"/>
                  </a:lnTo>
                  <a:lnTo>
                    <a:pt x="366" y="15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4127144" y="3212238"/>
              <a:ext cx="71200" cy="28022"/>
            </a:xfrm>
            <a:custGeom>
              <a:rect b="b" l="l" r="r" t="t"/>
              <a:pathLst>
                <a:path extrusionOk="0" h="159" w="404">
                  <a:moveTo>
                    <a:pt x="43" y="0"/>
                  </a:moveTo>
                  <a:lnTo>
                    <a:pt x="0" y="159"/>
                  </a:lnTo>
                  <a:lnTo>
                    <a:pt x="367" y="159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4034618" y="3212238"/>
              <a:ext cx="72257" cy="28022"/>
            </a:xfrm>
            <a:custGeom>
              <a:rect b="b" l="l" r="r" t="t"/>
              <a:pathLst>
                <a:path extrusionOk="0" h="159" w="410">
                  <a:moveTo>
                    <a:pt x="52" y="0"/>
                  </a:moveTo>
                  <a:lnTo>
                    <a:pt x="1" y="159"/>
                  </a:lnTo>
                  <a:lnTo>
                    <a:pt x="365" y="159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405249" y="3212238"/>
              <a:ext cx="66618" cy="28022"/>
            </a:xfrm>
            <a:custGeom>
              <a:rect b="b" l="l" r="r" t="t"/>
              <a:pathLst>
                <a:path extrusionOk="0" h="159" w="378">
                  <a:moveTo>
                    <a:pt x="18" y="0"/>
                  </a:moveTo>
                  <a:lnTo>
                    <a:pt x="1" y="159"/>
                  </a:lnTo>
                  <a:lnTo>
                    <a:pt x="365" y="159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4498127" y="3212238"/>
              <a:ext cx="65208" cy="28022"/>
            </a:xfrm>
            <a:custGeom>
              <a:rect b="b" l="l" r="r" t="t"/>
              <a:pathLst>
                <a:path extrusionOk="0" h="159" w="370">
                  <a:moveTo>
                    <a:pt x="9" y="0"/>
                  </a:moveTo>
                  <a:lnTo>
                    <a:pt x="1" y="159"/>
                  </a:lnTo>
                  <a:lnTo>
                    <a:pt x="365" y="15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4590653" y="3212238"/>
              <a:ext cx="64679" cy="28022"/>
            </a:xfrm>
            <a:custGeom>
              <a:rect b="b" l="l" r="r" t="t"/>
              <a:pathLst>
                <a:path extrusionOk="0" h="159" w="367">
                  <a:moveTo>
                    <a:pt x="3" y="0"/>
                  </a:moveTo>
                  <a:lnTo>
                    <a:pt x="1" y="159"/>
                  </a:lnTo>
                  <a:lnTo>
                    <a:pt x="367" y="1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4681945" y="3212238"/>
              <a:ext cx="65913" cy="28022"/>
            </a:xfrm>
            <a:custGeom>
              <a:rect b="b" l="l" r="r" t="t"/>
              <a:pathLst>
                <a:path extrusionOk="0" h="159" w="374">
                  <a:moveTo>
                    <a:pt x="1" y="0"/>
                  </a:moveTo>
                  <a:lnTo>
                    <a:pt x="9" y="159"/>
                  </a:lnTo>
                  <a:lnTo>
                    <a:pt x="373" y="159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773413" y="3212238"/>
              <a:ext cx="67323" cy="28022"/>
            </a:xfrm>
            <a:custGeom>
              <a:rect b="b" l="l" r="r" t="t"/>
              <a:pathLst>
                <a:path extrusionOk="0" h="159" w="382">
                  <a:moveTo>
                    <a:pt x="0" y="0"/>
                  </a:moveTo>
                  <a:lnTo>
                    <a:pt x="15" y="159"/>
                  </a:lnTo>
                  <a:lnTo>
                    <a:pt x="381" y="1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864705" y="3212238"/>
              <a:ext cx="68556" cy="28022"/>
            </a:xfrm>
            <a:custGeom>
              <a:rect b="b" l="l" r="r" t="t"/>
              <a:pathLst>
                <a:path extrusionOk="0" h="159" w="389">
                  <a:moveTo>
                    <a:pt x="0" y="0"/>
                  </a:moveTo>
                  <a:lnTo>
                    <a:pt x="24" y="159"/>
                  </a:lnTo>
                  <a:lnTo>
                    <a:pt x="388" y="1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4955645" y="3212238"/>
              <a:ext cx="70319" cy="28022"/>
            </a:xfrm>
            <a:custGeom>
              <a:rect b="b" l="l" r="r" t="t"/>
              <a:pathLst>
                <a:path extrusionOk="0" h="159" w="399">
                  <a:moveTo>
                    <a:pt x="1" y="0"/>
                  </a:moveTo>
                  <a:lnTo>
                    <a:pt x="35" y="159"/>
                  </a:lnTo>
                  <a:lnTo>
                    <a:pt x="399" y="1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5040944" y="3212238"/>
              <a:ext cx="126186" cy="28022"/>
            </a:xfrm>
            <a:custGeom>
              <a:rect b="b" l="l" r="r" t="t"/>
              <a:pathLst>
                <a:path extrusionOk="0" h="159" w="716">
                  <a:moveTo>
                    <a:pt x="1" y="0"/>
                  </a:moveTo>
                  <a:lnTo>
                    <a:pt x="41" y="159"/>
                  </a:lnTo>
                  <a:lnTo>
                    <a:pt x="716" y="15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4210857" y="3251892"/>
              <a:ext cx="71552" cy="29255"/>
            </a:xfrm>
            <a:custGeom>
              <a:rect b="b" l="l" r="r" t="t"/>
              <a:pathLst>
                <a:path extrusionOk="0" h="166" w="406">
                  <a:moveTo>
                    <a:pt x="37" y="0"/>
                  </a:moveTo>
                  <a:lnTo>
                    <a:pt x="1" y="165"/>
                  </a:lnTo>
                  <a:lnTo>
                    <a:pt x="374" y="165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4305674" y="3251892"/>
              <a:ext cx="69966" cy="29255"/>
            </a:xfrm>
            <a:custGeom>
              <a:rect b="b" l="l" r="r" t="t"/>
              <a:pathLst>
                <a:path extrusionOk="0" h="166" w="397">
                  <a:moveTo>
                    <a:pt x="28" y="0"/>
                  </a:moveTo>
                  <a:lnTo>
                    <a:pt x="1" y="165"/>
                  </a:lnTo>
                  <a:lnTo>
                    <a:pt x="375" y="16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4021048" y="3251892"/>
              <a:ext cx="167778" cy="29255"/>
            </a:xfrm>
            <a:custGeom>
              <a:rect b="b" l="l" r="r" t="t"/>
              <a:pathLst>
                <a:path extrusionOk="0" h="166" w="952">
                  <a:moveTo>
                    <a:pt x="56" y="0"/>
                  </a:moveTo>
                  <a:lnTo>
                    <a:pt x="1" y="165"/>
                  </a:lnTo>
                  <a:lnTo>
                    <a:pt x="913" y="165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4400843" y="3251892"/>
              <a:ext cx="68028" cy="29255"/>
            </a:xfrm>
            <a:custGeom>
              <a:rect b="b" l="l" r="r" t="t"/>
              <a:pathLst>
                <a:path extrusionOk="0" h="166" w="386">
                  <a:moveTo>
                    <a:pt x="20" y="0"/>
                  </a:moveTo>
                  <a:lnTo>
                    <a:pt x="0" y="165"/>
                  </a:lnTo>
                  <a:lnTo>
                    <a:pt x="373" y="16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4495484" y="3251892"/>
              <a:ext cx="66618" cy="29255"/>
            </a:xfrm>
            <a:custGeom>
              <a:rect b="b" l="l" r="r" t="t"/>
              <a:pathLst>
                <a:path extrusionOk="0" h="166" w="378">
                  <a:moveTo>
                    <a:pt x="12" y="0"/>
                  </a:moveTo>
                  <a:lnTo>
                    <a:pt x="1" y="165"/>
                  </a:lnTo>
                  <a:lnTo>
                    <a:pt x="376" y="165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4590653" y="3251892"/>
              <a:ext cx="65913" cy="29255"/>
            </a:xfrm>
            <a:custGeom>
              <a:rect b="b" l="l" r="r" t="t"/>
              <a:pathLst>
                <a:path extrusionOk="0" h="166" w="374">
                  <a:moveTo>
                    <a:pt x="1" y="0"/>
                  </a:moveTo>
                  <a:lnTo>
                    <a:pt x="1" y="165"/>
                  </a:lnTo>
                  <a:lnTo>
                    <a:pt x="373" y="1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4683884" y="3251892"/>
              <a:ext cx="67323" cy="29255"/>
            </a:xfrm>
            <a:custGeom>
              <a:rect b="b" l="l" r="r" t="t"/>
              <a:pathLst>
                <a:path extrusionOk="0" h="166" w="382">
                  <a:moveTo>
                    <a:pt x="1" y="0"/>
                  </a:moveTo>
                  <a:lnTo>
                    <a:pt x="9" y="165"/>
                  </a:lnTo>
                  <a:lnTo>
                    <a:pt x="382" y="1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4777114" y="3251892"/>
              <a:ext cx="69261" cy="29255"/>
            </a:xfrm>
            <a:custGeom>
              <a:rect b="b" l="l" r="r" t="t"/>
              <a:pathLst>
                <a:path extrusionOk="0" h="166" w="393">
                  <a:moveTo>
                    <a:pt x="1" y="0"/>
                  </a:moveTo>
                  <a:lnTo>
                    <a:pt x="18" y="165"/>
                  </a:lnTo>
                  <a:lnTo>
                    <a:pt x="392" y="1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4870697" y="3251892"/>
              <a:ext cx="70495" cy="29255"/>
            </a:xfrm>
            <a:custGeom>
              <a:rect b="b" l="l" r="r" t="t"/>
              <a:pathLst>
                <a:path extrusionOk="0" h="166" w="400">
                  <a:moveTo>
                    <a:pt x="1" y="0"/>
                  </a:moveTo>
                  <a:lnTo>
                    <a:pt x="26" y="165"/>
                  </a:lnTo>
                  <a:lnTo>
                    <a:pt x="399" y="16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4963928" y="3251892"/>
              <a:ext cx="71905" cy="29255"/>
            </a:xfrm>
            <a:custGeom>
              <a:rect b="b" l="l" r="r" t="t"/>
              <a:pathLst>
                <a:path extrusionOk="0" h="166" w="408">
                  <a:moveTo>
                    <a:pt x="1" y="0"/>
                  </a:moveTo>
                  <a:lnTo>
                    <a:pt x="35" y="165"/>
                  </a:lnTo>
                  <a:lnTo>
                    <a:pt x="408" y="16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5051166" y="3251892"/>
              <a:ext cx="129182" cy="29255"/>
            </a:xfrm>
            <a:custGeom>
              <a:rect b="b" l="l" r="r" t="t"/>
              <a:pathLst>
                <a:path extrusionOk="0" h="166" w="733">
                  <a:moveTo>
                    <a:pt x="0" y="0"/>
                  </a:moveTo>
                  <a:lnTo>
                    <a:pt x="43" y="165"/>
                  </a:lnTo>
                  <a:lnTo>
                    <a:pt x="733" y="16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4111635" y="3292956"/>
              <a:ext cx="74548" cy="30842"/>
            </a:xfrm>
            <a:custGeom>
              <a:rect b="b" l="l" r="r" t="t"/>
              <a:pathLst>
                <a:path extrusionOk="0" h="175" w="423">
                  <a:moveTo>
                    <a:pt x="48" y="1"/>
                  </a:moveTo>
                  <a:lnTo>
                    <a:pt x="1" y="174"/>
                  </a:lnTo>
                  <a:lnTo>
                    <a:pt x="384" y="174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4298801" y="3292956"/>
              <a:ext cx="71552" cy="30842"/>
            </a:xfrm>
            <a:custGeom>
              <a:rect b="b" l="l" r="r" t="t"/>
              <a:pathLst>
                <a:path extrusionOk="0" h="175" w="406">
                  <a:moveTo>
                    <a:pt x="29" y="1"/>
                  </a:moveTo>
                  <a:lnTo>
                    <a:pt x="1" y="174"/>
                  </a:lnTo>
                  <a:lnTo>
                    <a:pt x="382" y="17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007125" y="3308112"/>
              <a:ext cx="86885" cy="15685"/>
            </a:xfrm>
            <a:custGeom>
              <a:rect b="b" l="l" r="r" t="t"/>
              <a:pathLst>
                <a:path extrusionOk="0" h="89" w="493">
                  <a:moveTo>
                    <a:pt x="30" y="0"/>
                  </a:moveTo>
                  <a:lnTo>
                    <a:pt x="0" y="88"/>
                  </a:lnTo>
                  <a:lnTo>
                    <a:pt x="467" y="8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4198168" y="3308112"/>
              <a:ext cx="85475" cy="15685"/>
            </a:xfrm>
            <a:custGeom>
              <a:rect b="b" l="l" r="r" t="t"/>
              <a:pathLst>
                <a:path extrusionOk="0" h="89" w="485">
                  <a:moveTo>
                    <a:pt x="19" y="0"/>
                  </a:moveTo>
                  <a:lnTo>
                    <a:pt x="0" y="88"/>
                  </a:lnTo>
                  <a:lnTo>
                    <a:pt x="467" y="8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4395909" y="3292956"/>
              <a:ext cx="69966" cy="30842"/>
            </a:xfrm>
            <a:custGeom>
              <a:rect b="b" l="l" r="r" t="t"/>
              <a:pathLst>
                <a:path extrusionOk="0" h="175" w="397">
                  <a:moveTo>
                    <a:pt x="20" y="1"/>
                  </a:moveTo>
                  <a:lnTo>
                    <a:pt x="0" y="174"/>
                  </a:lnTo>
                  <a:lnTo>
                    <a:pt x="384" y="174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4492840" y="3292956"/>
              <a:ext cx="359172" cy="30842"/>
            </a:xfrm>
            <a:custGeom>
              <a:rect b="b" l="l" r="r" t="t"/>
              <a:pathLst>
                <a:path extrusionOk="0" h="175" w="2038">
                  <a:moveTo>
                    <a:pt x="12" y="1"/>
                  </a:moveTo>
                  <a:lnTo>
                    <a:pt x="1" y="174"/>
                  </a:lnTo>
                  <a:lnTo>
                    <a:pt x="2038" y="174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4877218" y="3292956"/>
              <a:ext cx="72257" cy="30842"/>
            </a:xfrm>
            <a:custGeom>
              <a:rect b="b" l="l" r="r" t="t"/>
              <a:pathLst>
                <a:path extrusionOk="0" h="175" w="410">
                  <a:moveTo>
                    <a:pt x="0" y="1"/>
                  </a:moveTo>
                  <a:lnTo>
                    <a:pt x="26" y="174"/>
                  </a:lnTo>
                  <a:lnTo>
                    <a:pt x="409" y="174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4972564" y="3292956"/>
              <a:ext cx="73844" cy="30842"/>
            </a:xfrm>
            <a:custGeom>
              <a:rect b="b" l="l" r="r" t="t"/>
              <a:pathLst>
                <a:path extrusionOk="0" h="175" w="419">
                  <a:moveTo>
                    <a:pt x="1" y="1"/>
                  </a:moveTo>
                  <a:lnTo>
                    <a:pt x="37" y="174"/>
                  </a:lnTo>
                  <a:lnTo>
                    <a:pt x="419" y="17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5061741" y="3292956"/>
              <a:ext cx="132707" cy="30842"/>
            </a:xfrm>
            <a:custGeom>
              <a:rect b="b" l="l" r="r" t="t"/>
              <a:pathLst>
                <a:path extrusionOk="0" h="175" w="753">
                  <a:moveTo>
                    <a:pt x="0" y="1"/>
                  </a:moveTo>
                  <a:lnTo>
                    <a:pt x="45" y="174"/>
                  </a:lnTo>
                  <a:lnTo>
                    <a:pt x="752" y="174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824012" y="2540239"/>
              <a:ext cx="8459" cy="27846"/>
            </a:xfrm>
            <a:custGeom>
              <a:rect b="b" l="l" r="r" t="t"/>
              <a:pathLst>
                <a:path extrusionOk="0" h="158" w="48">
                  <a:moveTo>
                    <a:pt x="28" y="1"/>
                  </a:moveTo>
                  <a:cubicBezTo>
                    <a:pt x="20" y="1"/>
                    <a:pt x="13" y="8"/>
                    <a:pt x="11" y="16"/>
                  </a:cubicBezTo>
                  <a:lnTo>
                    <a:pt x="3" y="138"/>
                  </a:lnTo>
                  <a:cubicBezTo>
                    <a:pt x="1" y="149"/>
                    <a:pt x="9" y="157"/>
                    <a:pt x="18" y="157"/>
                  </a:cubicBezTo>
                  <a:cubicBezTo>
                    <a:pt x="29" y="157"/>
                    <a:pt x="37" y="151"/>
                    <a:pt x="37" y="140"/>
                  </a:cubicBezTo>
                  <a:lnTo>
                    <a:pt x="48" y="18"/>
                  </a:lnTo>
                  <a:cubicBezTo>
                    <a:pt x="48" y="10"/>
                    <a:pt x="41" y="1"/>
                    <a:pt x="31" y="1"/>
                  </a:cubicBezTo>
                  <a:cubicBezTo>
                    <a:pt x="30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786297" y="2602275"/>
              <a:ext cx="53752" cy="278984"/>
            </a:xfrm>
            <a:custGeom>
              <a:rect b="b" l="l" r="r" t="t"/>
              <a:pathLst>
                <a:path extrusionOk="0" h="1583" w="305">
                  <a:moveTo>
                    <a:pt x="123" y="0"/>
                  </a:moveTo>
                  <a:lnTo>
                    <a:pt x="0" y="1568"/>
                  </a:lnTo>
                  <a:lnTo>
                    <a:pt x="183" y="1583"/>
                  </a:lnTo>
                  <a:lnTo>
                    <a:pt x="305" y="1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808503" y="2552047"/>
              <a:ext cx="32251" cy="50051"/>
            </a:xfrm>
            <a:custGeom>
              <a:rect b="b" l="l" r="r" t="t"/>
              <a:pathLst>
                <a:path extrusionOk="0" h="284" w="183">
                  <a:moveTo>
                    <a:pt x="112" y="1"/>
                  </a:moveTo>
                  <a:cubicBezTo>
                    <a:pt x="106" y="1"/>
                    <a:pt x="100" y="4"/>
                    <a:pt x="97" y="11"/>
                  </a:cubicBezTo>
                  <a:lnTo>
                    <a:pt x="1" y="270"/>
                  </a:lnTo>
                  <a:lnTo>
                    <a:pt x="183" y="283"/>
                  </a:lnTo>
                  <a:lnTo>
                    <a:pt x="183" y="283"/>
                  </a:lnTo>
                  <a:lnTo>
                    <a:pt x="127" y="13"/>
                  </a:lnTo>
                  <a:cubicBezTo>
                    <a:pt x="125" y="5"/>
                    <a:pt x="118" y="1"/>
                    <a:pt x="1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691480" y="2878089"/>
              <a:ext cx="68556" cy="57277"/>
            </a:xfrm>
            <a:custGeom>
              <a:rect b="b" l="l" r="r" t="t"/>
              <a:pathLst>
                <a:path extrusionOk="0" h="325" w="389">
                  <a:moveTo>
                    <a:pt x="357" y="1"/>
                  </a:moveTo>
                  <a:cubicBezTo>
                    <a:pt x="354" y="1"/>
                    <a:pt x="352" y="1"/>
                    <a:pt x="350" y="1"/>
                  </a:cubicBezTo>
                  <a:lnTo>
                    <a:pt x="39" y="22"/>
                  </a:lnTo>
                  <a:cubicBezTo>
                    <a:pt x="16" y="24"/>
                    <a:pt x="1" y="35"/>
                    <a:pt x="7" y="46"/>
                  </a:cubicBezTo>
                  <a:lnTo>
                    <a:pt x="192" y="303"/>
                  </a:lnTo>
                  <a:cubicBezTo>
                    <a:pt x="203" y="317"/>
                    <a:pt x="214" y="325"/>
                    <a:pt x="224" y="325"/>
                  </a:cubicBezTo>
                  <a:cubicBezTo>
                    <a:pt x="236" y="325"/>
                    <a:pt x="247" y="316"/>
                    <a:pt x="256" y="296"/>
                  </a:cubicBezTo>
                  <a:lnTo>
                    <a:pt x="384" y="18"/>
                  </a:lnTo>
                  <a:cubicBezTo>
                    <a:pt x="388" y="8"/>
                    <a:pt x="375" y="1"/>
                    <a:pt x="3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723203" y="2927260"/>
              <a:ext cx="14980" cy="10398"/>
            </a:xfrm>
            <a:custGeom>
              <a:rect b="b" l="l" r="r" t="t"/>
              <a:pathLst>
                <a:path extrusionOk="0" h="59" w="85">
                  <a:moveTo>
                    <a:pt x="84" y="0"/>
                  </a:moveTo>
                  <a:lnTo>
                    <a:pt x="1" y="7"/>
                  </a:lnTo>
                  <a:lnTo>
                    <a:pt x="24" y="52"/>
                  </a:lnTo>
                  <a:cubicBezTo>
                    <a:pt x="27" y="56"/>
                    <a:pt x="35" y="59"/>
                    <a:pt x="44" y="59"/>
                  </a:cubicBezTo>
                  <a:cubicBezTo>
                    <a:pt x="55" y="59"/>
                    <a:pt x="67" y="55"/>
                    <a:pt x="69" y="4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67688" y="2561035"/>
              <a:ext cx="70847" cy="9693"/>
            </a:xfrm>
            <a:custGeom>
              <a:rect b="b" l="l" r="r" t="t"/>
              <a:pathLst>
                <a:path extrusionOk="0" h="55" w="402">
                  <a:moveTo>
                    <a:pt x="399" y="1"/>
                  </a:moveTo>
                  <a:lnTo>
                    <a:pt x="1" y="31"/>
                  </a:lnTo>
                  <a:lnTo>
                    <a:pt x="3" y="54"/>
                  </a:lnTo>
                  <a:lnTo>
                    <a:pt x="401" y="24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668217" y="2563326"/>
              <a:ext cx="93758" cy="322162"/>
            </a:xfrm>
            <a:custGeom>
              <a:rect b="b" l="l" r="r" t="t"/>
              <a:pathLst>
                <a:path extrusionOk="0" h="1828" w="532">
                  <a:moveTo>
                    <a:pt x="398" y="1"/>
                  </a:moveTo>
                  <a:lnTo>
                    <a:pt x="0" y="31"/>
                  </a:lnTo>
                  <a:lnTo>
                    <a:pt x="133" y="1828"/>
                  </a:lnTo>
                  <a:lnTo>
                    <a:pt x="531" y="17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674914" y="2677353"/>
              <a:ext cx="72257" cy="30665"/>
            </a:xfrm>
            <a:custGeom>
              <a:rect b="b" l="l" r="r" t="t"/>
              <a:pathLst>
                <a:path extrusionOk="0" h="174" w="410">
                  <a:moveTo>
                    <a:pt x="399" y="0"/>
                  </a:moveTo>
                  <a:lnTo>
                    <a:pt x="1" y="28"/>
                  </a:lnTo>
                  <a:lnTo>
                    <a:pt x="11" y="174"/>
                  </a:lnTo>
                  <a:lnTo>
                    <a:pt x="410" y="14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691128" y="2559625"/>
              <a:ext cx="37539" cy="109267"/>
            </a:xfrm>
            <a:custGeom>
              <a:rect b="b" l="l" r="r" t="t"/>
              <a:pathLst>
                <a:path extrusionOk="0" h="620" w="213">
                  <a:moveTo>
                    <a:pt x="170" y="0"/>
                  </a:moveTo>
                  <a:lnTo>
                    <a:pt x="1" y="13"/>
                  </a:lnTo>
                  <a:lnTo>
                    <a:pt x="41" y="564"/>
                  </a:lnTo>
                  <a:cubicBezTo>
                    <a:pt x="43" y="595"/>
                    <a:pt x="69" y="620"/>
                    <a:pt x="100" y="620"/>
                  </a:cubicBezTo>
                  <a:cubicBezTo>
                    <a:pt x="103" y="620"/>
                    <a:pt x="105" y="620"/>
                    <a:pt x="108" y="619"/>
                  </a:cubicBezTo>
                  <a:lnTo>
                    <a:pt x="153" y="617"/>
                  </a:lnTo>
                  <a:cubicBezTo>
                    <a:pt x="187" y="615"/>
                    <a:pt x="213" y="585"/>
                    <a:pt x="211" y="551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3631559" y="2777809"/>
              <a:ext cx="245499" cy="311059"/>
            </a:xfrm>
            <a:custGeom>
              <a:rect b="b" l="l" r="r" t="t"/>
              <a:pathLst>
                <a:path extrusionOk="0" h="1765" w="1393">
                  <a:moveTo>
                    <a:pt x="0" y="0"/>
                  </a:moveTo>
                  <a:lnTo>
                    <a:pt x="137" y="1765"/>
                  </a:lnTo>
                  <a:lnTo>
                    <a:pt x="1253" y="176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3618693" y="2753664"/>
              <a:ext cx="271230" cy="24321"/>
            </a:xfrm>
            <a:custGeom>
              <a:rect b="b" l="l" r="r" t="t"/>
              <a:pathLst>
                <a:path extrusionOk="0" h="138" w="1539">
                  <a:moveTo>
                    <a:pt x="71" y="0"/>
                  </a:moveTo>
                  <a:cubicBezTo>
                    <a:pt x="33" y="0"/>
                    <a:pt x="1" y="30"/>
                    <a:pt x="1" y="69"/>
                  </a:cubicBezTo>
                  <a:cubicBezTo>
                    <a:pt x="1" y="107"/>
                    <a:pt x="33" y="137"/>
                    <a:pt x="71" y="137"/>
                  </a:cubicBezTo>
                  <a:lnTo>
                    <a:pt x="73" y="137"/>
                  </a:lnTo>
                  <a:lnTo>
                    <a:pt x="73" y="135"/>
                  </a:lnTo>
                  <a:lnTo>
                    <a:pt x="1466" y="135"/>
                  </a:lnTo>
                  <a:lnTo>
                    <a:pt x="1466" y="137"/>
                  </a:lnTo>
                  <a:lnTo>
                    <a:pt x="1468" y="137"/>
                  </a:lnTo>
                  <a:cubicBezTo>
                    <a:pt x="1506" y="137"/>
                    <a:pt x="1538" y="107"/>
                    <a:pt x="1538" y="69"/>
                  </a:cubicBezTo>
                  <a:cubicBezTo>
                    <a:pt x="1538" y="30"/>
                    <a:pt x="1506" y="0"/>
                    <a:pt x="1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3631559" y="2777457"/>
              <a:ext cx="122838" cy="529"/>
            </a:xfrm>
            <a:custGeom>
              <a:rect b="b" l="l" r="r" t="t"/>
              <a:pathLst>
                <a:path extrusionOk="0" h="3" w="697">
                  <a:moveTo>
                    <a:pt x="0" y="0"/>
                  </a:moveTo>
                  <a:lnTo>
                    <a:pt x="0" y="2"/>
                  </a:lnTo>
                  <a:lnTo>
                    <a:pt x="696" y="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3754221" y="2777457"/>
              <a:ext cx="122838" cy="529"/>
            </a:xfrm>
            <a:custGeom>
              <a:rect b="b" l="l" r="r" t="t"/>
              <a:pathLst>
                <a:path extrusionOk="0" h="3" w="697">
                  <a:moveTo>
                    <a:pt x="0" y="0"/>
                  </a:moveTo>
                  <a:lnTo>
                    <a:pt x="0" y="2"/>
                  </a:lnTo>
                  <a:lnTo>
                    <a:pt x="697" y="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3957954" y="3457563"/>
              <a:ext cx="82127" cy="372390"/>
            </a:xfrm>
            <a:custGeom>
              <a:rect b="b" l="l" r="r" t="t"/>
              <a:pathLst>
                <a:path extrusionOk="0" h="2113" w="466">
                  <a:moveTo>
                    <a:pt x="466" y="0"/>
                  </a:moveTo>
                  <a:lnTo>
                    <a:pt x="466" y="0"/>
                  </a:lnTo>
                  <a:cubicBezTo>
                    <a:pt x="401" y="13"/>
                    <a:pt x="354" y="80"/>
                    <a:pt x="354" y="159"/>
                  </a:cubicBezTo>
                  <a:lnTo>
                    <a:pt x="1" y="2112"/>
                  </a:lnTo>
                  <a:lnTo>
                    <a:pt x="112" y="211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3977693" y="3456858"/>
              <a:ext cx="382964" cy="372742"/>
            </a:xfrm>
            <a:custGeom>
              <a:rect b="b" l="l" r="r" t="t"/>
              <a:pathLst>
                <a:path extrusionOk="0" h="2115" w="2173">
                  <a:moveTo>
                    <a:pt x="379" y="0"/>
                  </a:moveTo>
                  <a:cubicBezTo>
                    <a:pt x="371" y="0"/>
                    <a:pt x="362" y="2"/>
                    <a:pt x="354" y="4"/>
                  </a:cubicBezTo>
                  <a:lnTo>
                    <a:pt x="0" y="2114"/>
                  </a:lnTo>
                  <a:lnTo>
                    <a:pt x="2144" y="1988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3957954" y="3801053"/>
              <a:ext cx="397768" cy="57101"/>
            </a:xfrm>
            <a:custGeom>
              <a:rect b="b" l="l" r="r" t="t"/>
              <a:pathLst>
                <a:path extrusionOk="0" h="324" w="2257">
                  <a:moveTo>
                    <a:pt x="149" y="0"/>
                  </a:moveTo>
                  <a:cubicBezTo>
                    <a:pt x="67" y="0"/>
                    <a:pt x="1" y="67"/>
                    <a:pt x="1" y="150"/>
                  </a:cubicBezTo>
                  <a:lnTo>
                    <a:pt x="1" y="174"/>
                  </a:lnTo>
                  <a:cubicBezTo>
                    <a:pt x="1" y="257"/>
                    <a:pt x="67" y="324"/>
                    <a:pt x="149" y="324"/>
                  </a:cubicBezTo>
                  <a:lnTo>
                    <a:pt x="2256" y="32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051713" y="3503562"/>
              <a:ext cx="256426" cy="74901"/>
            </a:xfrm>
            <a:custGeom>
              <a:rect b="b" l="l" r="r" t="t"/>
              <a:pathLst>
                <a:path extrusionOk="0" h="425" w="1455">
                  <a:moveTo>
                    <a:pt x="56" y="1"/>
                  </a:moveTo>
                  <a:lnTo>
                    <a:pt x="0" y="425"/>
                  </a:lnTo>
                  <a:lnTo>
                    <a:pt x="1429" y="425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191647" y="3819911"/>
              <a:ext cx="73844" cy="104333"/>
            </a:xfrm>
            <a:custGeom>
              <a:rect b="b" l="l" r="r" t="t"/>
              <a:pathLst>
                <a:path extrusionOk="0" h="592" w="419">
                  <a:moveTo>
                    <a:pt x="82" y="0"/>
                  </a:moveTo>
                  <a:lnTo>
                    <a:pt x="1" y="592"/>
                  </a:lnTo>
                  <a:lnTo>
                    <a:pt x="208" y="431"/>
                  </a:lnTo>
                  <a:lnTo>
                    <a:pt x="418" y="59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878981" y="3822554"/>
              <a:ext cx="366398" cy="98693"/>
            </a:xfrm>
            <a:custGeom>
              <a:rect b="b" l="l" r="r" t="t"/>
              <a:pathLst>
                <a:path extrusionOk="0" h="560" w="2079">
                  <a:moveTo>
                    <a:pt x="819" y="0"/>
                  </a:moveTo>
                  <a:lnTo>
                    <a:pt x="1" y="335"/>
                  </a:lnTo>
                  <a:lnTo>
                    <a:pt x="1" y="459"/>
                  </a:lnTo>
                  <a:cubicBezTo>
                    <a:pt x="1" y="514"/>
                    <a:pt x="46" y="559"/>
                    <a:pt x="104" y="559"/>
                  </a:cubicBezTo>
                  <a:lnTo>
                    <a:pt x="1978" y="559"/>
                  </a:lnTo>
                  <a:cubicBezTo>
                    <a:pt x="2033" y="559"/>
                    <a:pt x="2078" y="514"/>
                    <a:pt x="2078" y="459"/>
                  </a:cubicBezTo>
                  <a:lnTo>
                    <a:pt x="2078" y="29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902068" y="3595382"/>
              <a:ext cx="319871" cy="78602"/>
            </a:xfrm>
            <a:custGeom>
              <a:rect b="b" l="l" r="r" t="t"/>
              <a:pathLst>
                <a:path extrusionOk="0" h="446" w="1815">
                  <a:moveTo>
                    <a:pt x="54" y="0"/>
                  </a:moveTo>
                  <a:lnTo>
                    <a:pt x="0" y="446"/>
                  </a:lnTo>
                  <a:lnTo>
                    <a:pt x="1815" y="446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877218" y="3673809"/>
              <a:ext cx="369570" cy="224703"/>
            </a:xfrm>
            <a:custGeom>
              <a:rect b="b" l="l" r="r" t="t"/>
              <a:pathLst>
                <a:path extrusionOk="0" h="1275" w="2097">
                  <a:moveTo>
                    <a:pt x="141" y="1"/>
                  </a:moveTo>
                  <a:lnTo>
                    <a:pt x="9" y="1140"/>
                  </a:lnTo>
                  <a:cubicBezTo>
                    <a:pt x="0" y="1215"/>
                    <a:pt x="69" y="1275"/>
                    <a:pt x="159" y="1275"/>
                  </a:cubicBezTo>
                  <a:lnTo>
                    <a:pt x="1936" y="1275"/>
                  </a:lnTo>
                  <a:cubicBezTo>
                    <a:pt x="2028" y="1275"/>
                    <a:pt x="2097" y="1215"/>
                    <a:pt x="2088" y="1140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938726" y="3628515"/>
              <a:ext cx="246556" cy="35600"/>
            </a:xfrm>
            <a:custGeom>
              <a:rect b="b" l="l" r="r" t="t"/>
              <a:pathLst>
                <a:path extrusionOk="0" h="202" w="1399">
                  <a:moveTo>
                    <a:pt x="19" y="1"/>
                  </a:moveTo>
                  <a:lnTo>
                    <a:pt x="0" y="202"/>
                  </a:lnTo>
                  <a:lnTo>
                    <a:pt x="1399" y="202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4937139" y="3682444"/>
              <a:ext cx="53047" cy="16038"/>
            </a:xfrm>
            <a:custGeom>
              <a:rect b="b" l="l" r="r" t="t"/>
              <a:pathLst>
                <a:path extrusionOk="0" h="91" w="301">
                  <a:moveTo>
                    <a:pt x="7" y="1"/>
                  </a:moveTo>
                  <a:lnTo>
                    <a:pt x="1" y="91"/>
                  </a:lnTo>
                  <a:lnTo>
                    <a:pt x="296" y="9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5002877" y="3682444"/>
              <a:ext cx="52519" cy="16038"/>
            </a:xfrm>
            <a:custGeom>
              <a:rect b="b" l="l" r="r" t="t"/>
              <a:pathLst>
                <a:path extrusionOk="0" h="91" w="298">
                  <a:moveTo>
                    <a:pt x="5" y="1"/>
                  </a:moveTo>
                  <a:lnTo>
                    <a:pt x="0" y="91"/>
                  </a:lnTo>
                  <a:lnTo>
                    <a:pt x="298" y="9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5068966" y="3682444"/>
              <a:ext cx="52166" cy="16038"/>
            </a:xfrm>
            <a:custGeom>
              <a:rect b="b" l="l" r="r" t="t"/>
              <a:pathLst>
                <a:path extrusionOk="0" h="91" w="296">
                  <a:moveTo>
                    <a:pt x="0" y="1"/>
                  </a:moveTo>
                  <a:lnTo>
                    <a:pt x="0" y="91"/>
                  </a:lnTo>
                  <a:lnTo>
                    <a:pt x="296" y="9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5133823" y="3682444"/>
              <a:ext cx="53400" cy="16038"/>
            </a:xfrm>
            <a:custGeom>
              <a:rect b="b" l="l" r="r" t="t"/>
              <a:pathLst>
                <a:path extrusionOk="0" h="91" w="303">
                  <a:moveTo>
                    <a:pt x="0" y="1"/>
                  </a:moveTo>
                  <a:lnTo>
                    <a:pt x="7" y="91"/>
                  </a:lnTo>
                  <a:lnTo>
                    <a:pt x="302" y="9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4930442" y="3717692"/>
              <a:ext cx="56044" cy="39301"/>
            </a:xfrm>
            <a:custGeom>
              <a:rect b="b" l="l" r="r" t="t"/>
              <a:pathLst>
                <a:path extrusionOk="0" h="223" w="318">
                  <a:moveTo>
                    <a:pt x="22" y="0"/>
                  </a:moveTo>
                  <a:lnTo>
                    <a:pt x="0" y="223"/>
                  </a:lnTo>
                  <a:lnTo>
                    <a:pt x="304" y="22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4998999" y="3717692"/>
              <a:ext cx="54281" cy="39301"/>
            </a:xfrm>
            <a:custGeom>
              <a:rect b="b" l="l" r="r" t="t"/>
              <a:pathLst>
                <a:path extrusionOk="0" h="223" w="308">
                  <a:moveTo>
                    <a:pt x="12" y="0"/>
                  </a:moveTo>
                  <a:lnTo>
                    <a:pt x="1" y="223"/>
                  </a:lnTo>
                  <a:lnTo>
                    <a:pt x="305" y="223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5067733" y="3717692"/>
              <a:ext cx="53752" cy="39301"/>
            </a:xfrm>
            <a:custGeom>
              <a:rect b="b" l="l" r="r" t="t"/>
              <a:pathLst>
                <a:path extrusionOk="0" h="223" w="305">
                  <a:moveTo>
                    <a:pt x="1" y="0"/>
                  </a:moveTo>
                  <a:lnTo>
                    <a:pt x="1" y="223"/>
                  </a:lnTo>
                  <a:lnTo>
                    <a:pt x="305" y="22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4925508" y="3768273"/>
              <a:ext cx="58335" cy="41945"/>
            </a:xfrm>
            <a:custGeom>
              <a:rect b="b" l="l" r="r" t="t"/>
              <a:pathLst>
                <a:path extrusionOk="0" h="238" w="331">
                  <a:moveTo>
                    <a:pt x="22" y="0"/>
                  </a:moveTo>
                  <a:lnTo>
                    <a:pt x="0" y="238"/>
                  </a:lnTo>
                  <a:lnTo>
                    <a:pt x="317" y="23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4996885" y="3768273"/>
              <a:ext cx="55867" cy="41945"/>
            </a:xfrm>
            <a:custGeom>
              <a:rect b="b" l="l" r="r" t="t"/>
              <a:pathLst>
                <a:path extrusionOk="0" h="238" w="317">
                  <a:moveTo>
                    <a:pt x="11" y="0"/>
                  </a:moveTo>
                  <a:lnTo>
                    <a:pt x="0" y="238"/>
                  </a:lnTo>
                  <a:lnTo>
                    <a:pt x="315" y="23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5067733" y="3768273"/>
              <a:ext cx="56044" cy="41945"/>
            </a:xfrm>
            <a:custGeom>
              <a:rect b="b" l="l" r="r" t="t"/>
              <a:pathLst>
                <a:path extrusionOk="0" h="238" w="318">
                  <a:moveTo>
                    <a:pt x="1" y="0"/>
                  </a:moveTo>
                  <a:lnTo>
                    <a:pt x="3" y="238"/>
                  </a:lnTo>
                  <a:lnTo>
                    <a:pt x="318" y="23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4920221" y="3822554"/>
              <a:ext cx="60449" cy="45469"/>
            </a:xfrm>
            <a:custGeom>
              <a:rect b="b" l="l" r="r" t="t"/>
              <a:pathLst>
                <a:path extrusionOk="0" h="258" w="343">
                  <a:moveTo>
                    <a:pt x="24" y="0"/>
                  </a:moveTo>
                  <a:lnTo>
                    <a:pt x="0" y="257"/>
                  </a:lnTo>
                  <a:lnTo>
                    <a:pt x="330" y="25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4994241" y="3822554"/>
              <a:ext cx="58158" cy="45469"/>
            </a:xfrm>
            <a:custGeom>
              <a:rect b="b" l="l" r="r" t="t"/>
              <a:pathLst>
                <a:path extrusionOk="0" h="258" w="330">
                  <a:moveTo>
                    <a:pt x="13" y="0"/>
                  </a:moveTo>
                  <a:lnTo>
                    <a:pt x="0" y="257"/>
                  </a:lnTo>
                  <a:lnTo>
                    <a:pt x="330" y="257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5068085" y="3822554"/>
              <a:ext cx="58335" cy="45469"/>
            </a:xfrm>
            <a:custGeom>
              <a:rect b="b" l="l" r="r" t="t"/>
              <a:pathLst>
                <a:path extrusionOk="0" h="258" w="331">
                  <a:moveTo>
                    <a:pt x="1" y="0"/>
                  </a:moveTo>
                  <a:lnTo>
                    <a:pt x="1" y="257"/>
                  </a:lnTo>
                  <a:lnTo>
                    <a:pt x="331" y="257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5134527" y="3717692"/>
              <a:ext cx="54634" cy="26436"/>
            </a:xfrm>
            <a:custGeom>
              <a:rect b="b" l="l" r="r" t="t"/>
              <a:pathLst>
                <a:path extrusionOk="0" h="150" w="310">
                  <a:moveTo>
                    <a:pt x="1" y="0"/>
                  </a:moveTo>
                  <a:lnTo>
                    <a:pt x="7" y="150"/>
                  </a:lnTo>
                  <a:lnTo>
                    <a:pt x="309" y="15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5136466" y="3755055"/>
              <a:ext cx="56396" cy="28022"/>
            </a:xfrm>
            <a:custGeom>
              <a:rect b="b" l="l" r="r" t="t"/>
              <a:pathLst>
                <a:path extrusionOk="0" h="159" w="320">
                  <a:moveTo>
                    <a:pt x="0" y="0"/>
                  </a:moveTo>
                  <a:lnTo>
                    <a:pt x="9" y="159"/>
                  </a:lnTo>
                  <a:lnTo>
                    <a:pt x="320" y="15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5138405" y="3794532"/>
              <a:ext cx="61683" cy="73491"/>
            </a:xfrm>
            <a:custGeom>
              <a:rect b="b" l="l" r="r" t="t"/>
              <a:pathLst>
                <a:path extrusionOk="0" h="417" w="350">
                  <a:moveTo>
                    <a:pt x="0" y="1"/>
                  </a:moveTo>
                  <a:lnTo>
                    <a:pt x="22" y="416"/>
                  </a:lnTo>
                  <a:lnTo>
                    <a:pt x="349" y="416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5074959" y="3607719"/>
              <a:ext cx="105038" cy="12337"/>
            </a:xfrm>
            <a:custGeom>
              <a:rect b="b" l="l" r="r" t="t"/>
              <a:pathLst>
                <a:path extrusionOk="0" h="70" w="596">
                  <a:moveTo>
                    <a:pt x="0" y="1"/>
                  </a:moveTo>
                  <a:lnTo>
                    <a:pt x="0" y="69"/>
                  </a:lnTo>
                  <a:lnTo>
                    <a:pt x="596" y="69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2809050" y="1340403"/>
              <a:ext cx="1139728" cy="1038391"/>
            </a:xfrm>
            <a:custGeom>
              <a:rect b="b" l="l" r="r" t="t"/>
              <a:pathLst>
                <a:path extrusionOk="0" h="5892" w="6467">
                  <a:moveTo>
                    <a:pt x="3233" y="1"/>
                  </a:moveTo>
                  <a:cubicBezTo>
                    <a:pt x="2480" y="1"/>
                    <a:pt x="1726" y="288"/>
                    <a:pt x="1151" y="864"/>
                  </a:cubicBezTo>
                  <a:cubicBezTo>
                    <a:pt x="1" y="2014"/>
                    <a:pt x="1" y="3879"/>
                    <a:pt x="1151" y="5029"/>
                  </a:cubicBezTo>
                  <a:cubicBezTo>
                    <a:pt x="1726" y="5604"/>
                    <a:pt x="2480" y="5892"/>
                    <a:pt x="3233" y="5892"/>
                  </a:cubicBezTo>
                  <a:cubicBezTo>
                    <a:pt x="3987" y="5892"/>
                    <a:pt x="4741" y="5604"/>
                    <a:pt x="5316" y="5029"/>
                  </a:cubicBezTo>
                  <a:cubicBezTo>
                    <a:pt x="6466" y="3879"/>
                    <a:pt x="6466" y="2014"/>
                    <a:pt x="5316" y="864"/>
                  </a:cubicBezTo>
                  <a:cubicBezTo>
                    <a:pt x="4741" y="288"/>
                    <a:pt x="3987" y="1"/>
                    <a:pt x="323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2859983" y="1340050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6" y="0"/>
                  </a:moveTo>
                  <a:cubicBezTo>
                    <a:pt x="1318" y="0"/>
                    <a:pt x="1" y="1320"/>
                    <a:pt x="1" y="2947"/>
                  </a:cubicBezTo>
                  <a:cubicBezTo>
                    <a:pt x="1" y="4575"/>
                    <a:pt x="1318" y="5892"/>
                    <a:pt x="2946" y="5892"/>
                  </a:cubicBezTo>
                  <a:cubicBezTo>
                    <a:pt x="4573" y="5892"/>
                    <a:pt x="5893" y="4575"/>
                    <a:pt x="5893" y="2947"/>
                  </a:cubicBezTo>
                  <a:cubicBezTo>
                    <a:pt x="5893" y="1320"/>
                    <a:pt x="4573" y="0"/>
                    <a:pt x="294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461664" y="1377766"/>
              <a:ext cx="410105" cy="630930"/>
            </a:xfrm>
            <a:custGeom>
              <a:rect b="b" l="l" r="r" t="t"/>
              <a:pathLst>
                <a:path extrusionOk="0" h="3580" w="2327">
                  <a:moveTo>
                    <a:pt x="118" y="0"/>
                  </a:moveTo>
                  <a:cubicBezTo>
                    <a:pt x="80" y="39"/>
                    <a:pt x="41" y="80"/>
                    <a:pt x="1" y="118"/>
                  </a:cubicBezTo>
                  <a:cubicBezTo>
                    <a:pt x="1243" y="341"/>
                    <a:pt x="2187" y="1429"/>
                    <a:pt x="2187" y="2733"/>
                  </a:cubicBezTo>
                  <a:cubicBezTo>
                    <a:pt x="2187" y="2988"/>
                    <a:pt x="2151" y="3237"/>
                    <a:pt x="2082" y="3470"/>
                  </a:cubicBezTo>
                  <a:cubicBezTo>
                    <a:pt x="2121" y="3506"/>
                    <a:pt x="2157" y="3543"/>
                    <a:pt x="2196" y="3579"/>
                  </a:cubicBezTo>
                  <a:cubicBezTo>
                    <a:pt x="2282" y="3312"/>
                    <a:pt x="2327" y="3027"/>
                    <a:pt x="2327" y="2733"/>
                  </a:cubicBezTo>
                  <a:cubicBezTo>
                    <a:pt x="2327" y="1393"/>
                    <a:pt x="1380" y="27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2886419" y="1366839"/>
              <a:ext cx="939698" cy="985344"/>
            </a:xfrm>
            <a:custGeom>
              <a:rect b="b" l="l" r="r" t="t"/>
              <a:pathLst>
                <a:path extrusionOk="0" h="5591" w="5332">
                  <a:moveTo>
                    <a:pt x="2796" y="0"/>
                  </a:moveTo>
                  <a:cubicBezTo>
                    <a:pt x="1256" y="0"/>
                    <a:pt x="1" y="1253"/>
                    <a:pt x="1" y="2795"/>
                  </a:cubicBezTo>
                  <a:cubicBezTo>
                    <a:pt x="1" y="4335"/>
                    <a:pt x="1256" y="5590"/>
                    <a:pt x="2796" y="5590"/>
                  </a:cubicBezTo>
                  <a:cubicBezTo>
                    <a:pt x="3918" y="5590"/>
                    <a:pt x="4886" y="4926"/>
                    <a:pt x="5331" y="3971"/>
                  </a:cubicBezTo>
                  <a:cubicBezTo>
                    <a:pt x="5295" y="3937"/>
                    <a:pt x="5261" y="3903"/>
                    <a:pt x="5224" y="3868"/>
                  </a:cubicBezTo>
                  <a:cubicBezTo>
                    <a:pt x="4811" y="4800"/>
                    <a:pt x="3879" y="5451"/>
                    <a:pt x="2796" y="5451"/>
                  </a:cubicBezTo>
                  <a:cubicBezTo>
                    <a:pt x="1331" y="5451"/>
                    <a:pt x="140" y="4260"/>
                    <a:pt x="140" y="2795"/>
                  </a:cubicBezTo>
                  <a:cubicBezTo>
                    <a:pt x="140" y="1330"/>
                    <a:pt x="1331" y="140"/>
                    <a:pt x="2796" y="140"/>
                  </a:cubicBezTo>
                  <a:lnTo>
                    <a:pt x="2845" y="140"/>
                  </a:lnTo>
                  <a:cubicBezTo>
                    <a:pt x="2890" y="95"/>
                    <a:pt x="2935" y="52"/>
                    <a:pt x="2980" y="7"/>
                  </a:cubicBezTo>
                  <a:cubicBezTo>
                    <a:pt x="2918" y="2"/>
                    <a:pt x="2858" y="0"/>
                    <a:pt x="2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2967665" y="1447556"/>
              <a:ext cx="823029" cy="823382"/>
            </a:xfrm>
            <a:custGeom>
              <a:rect b="b" l="l" r="r" t="t"/>
              <a:pathLst>
                <a:path extrusionOk="0" h="4672" w="4670">
                  <a:moveTo>
                    <a:pt x="2335" y="1"/>
                  </a:moveTo>
                  <a:cubicBezTo>
                    <a:pt x="1045" y="1"/>
                    <a:pt x="0" y="1048"/>
                    <a:pt x="0" y="2337"/>
                  </a:cubicBezTo>
                  <a:cubicBezTo>
                    <a:pt x="0" y="3627"/>
                    <a:pt x="1045" y="4672"/>
                    <a:pt x="2335" y="4672"/>
                  </a:cubicBezTo>
                  <a:cubicBezTo>
                    <a:pt x="3624" y="4672"/>
                    <a:pt x="4669" y="3627"/>
                    <a:pt x="4669" y="2337"/>
                  </a:cubicBezTo>
                  <a:cubicBezTo>
                    <a:pt x="4669" y="1048"/>
                    <a:pt x="3624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5246263" y="1340403"/>
              <a:ext cx="1140080" cy="1038391"/>
            </a:xfrm>
            <a:custGeom>
              <a:rect b="b" l="l" r="r" t="t"/>
              <a:pathLst>
                <a:path extrusionOk="0" h="5892" w="6469">
                  <a:moveTo>
                    <a:pt x="3236" y="1"/>
                  </a:moveTo>
                  <a:cubicBezTo>
                    <a:pt x="2482" y="1"/>
                    <a:pt x="1728" y="288"/>
                    <a:pt x="1153" y="864"/>
                  </a:cubicBezTo>
                  <a:cubicBezTo>
                    <a:pt x="1" y="2014"/>
                    <a:pt x="1" y="3879"/>
                    <a:pt x="1153" y="5029"/>
                  </a:cubicBezTo>
                  <a:cubicBezTo>
                    <a:pt x="1728" y="5604"/>
                    <a:pt x="2482" y="5892"/>
                    <a:pt x="3236" y="5892"/>
                  </a:cubicBezTo>
                  <a:cubicBezTo>
                    <a:pt x="3990" y="5892"/>
                    <a:pt x="4744" y="5604"/>
                    <a:pt x="5319" y="5029"/>
                  </a:cubicBezTo>
                  <a:cubicBezTo>
                    <a:pt x="6469" y="3879"/>
                    <a:pt x="6469" y="2014"/>
                    <a:pt x="5319" y="864"/>
                  </a:cubicBezTo>
                  <a:cubicBezTo>
                    <a:pt x="4744" y="288"/>
                    <a:pt x="3990" y="1"/>
                    <a:pt x="3236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5297196" y="1340050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8" y="0"/>
                  </a:moveTo>
                  <a:cubicBezTo>
                    <a:pt x="1320" y="0"/>
                    <a:pt x="1" y="1320"/>
                    <a:pt x="1" y="2947"/>
                  </a:cubicBezTo>
                  <a:cubicBezTo>
                    <a:pt x="1" y="4575"/>
                    <a:pt x="1320" y="5892"/>
                    <a:pt x="2948" y="5892"/>
                  </a:cubicBezTo>
                  <a:cubicBezTo>
                    <a:pt x="4576" y="5892"/>
                    <a:pt x="5893" y="4575"/>
                    <a:pt x="5893" y="2947"/>
                  </a:cubicBezTo>
                  <a:cubicBezTo>
                    <a:pt x="5893" y="1320"/>
                    <a:pt x="4576" y="0"/>
                    <a:pt x="294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5899230" y="1377766"/>
              <a:ext cx="410105" cy="630930"/>
            </a:xfrm>
            <a:custGeom>
              <a:rect b="b" l="l" r="r" t="t"/>
              <a:pathLst>
                <a:path extrusionOk="0" h="3580" w="2327">
                  <a:moveTo>
                    <a:pt x="119" y="0"/>
                  </a:moveTo>
                  <a:cubicBezTo>
                    <a:pt x="80" y="39"/>
                    <a:pt x="39" y="80"/>
                    <a:pt x="1" y="118"/>
                  </a:cubicBezTo>
                  <a:cubicBezTo>
                    <a:pt x="1243" y="341"/>
                    <a:pt x="2188" y="1429"/>
                    <a:pt x="2188" y="2733"/>
                  </a:cubicBezTo>
                  <a:cubicBezTo>
                    <a:pt x="2188" y="2988"/>
                    <a:pt x="2151" y="3237"/>
                    <a:pt x="2083" y="3470"/>
                  </a:cubicBezTo>
                  <a:cubicBezTo>
                    <a:pt x="2121" y="3506"/>
                    <a:pt x="2158" y="3543"/>
                    <a:pt x="2196" y="3579"/>
                  </a:cubicBezTo>
                  <a:cubicBezTo>
                    <a:pt x="2280" y="3312"/>
                    <a:pt x="2327" y="3027"/>
                    <a:pt x="2327" y="2733"/>
                  </a:cubicBezTo>
                  <a:cubicBezTo>
                    <a:pt x="2327" y="1393"/>
                    <a:pt x="1378" y="27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5323985" y="1366839"/>
              <a:ext cx="939346" cy="985344"/>
            </a:xfrm>
            <a:custGeom>
              <a:rect b="b" l="l" r="r" t="t"/>
              <a:pathLst>
                <a:path extrusionOk="0" h="5591" w="5330">
                  <a:moveTo>
                    <a:pt x="2796" y="0"/>
                  </a:moveTo>
                  <a:cubicBezTo>
                    <a:pt x="1254" y="0"/>
                    <a:pt x="1" y="1253"/>
                    <a:pt x="1" y="2795"/>
                  </a:cubicBezTo>
                  <a:cubicBezTo>
                    <a:pt x="1" y="4335"/>
                    <a:pt x="1254" y="5590"/>
                    <a:pt x="2796" y="5590"/>
                  </a:cubicBezTo>
                  <a:cubicBezTo>
                    <a:pt x="3916" y="5590"/>
                    <a:pt x="4886" y="4926"/>
                    <a:pt x="5330" y="3971"/>
                  </a:cubicBezTo>
                  <a:cubicBezTo>
                    <a:pt x="5295" y="3937"/>
                    <a:pt x="5261" y="3903"/>
                    <a:pt x="5225" y="3868"/>
                  </a:cubicBezTo>
                  <a:cubicBezTo>
                    <a:pt x="4811" y="4800"/>
                    <a:pt x="3877" y="5451"/>
                    <a:pt x="2796" y="5451"/>
                  </a:cubicBezTo>
                  <a:cubicBezTo>
                    <a:pt x="1331" y="5451"/>
                    <a:pt x="140" y="4260"/>
                    <a:pt x="140" y="2795"/>
                  </a:cubicBezTo>
                  <a:cubicBezTo>
                    <a:pt x="140" y="1330"/>
                    <a:pt x="1331" y="140"/>
                    <a:pt x="2796" y="140"/>
                  </a:cubicBezTo>
                  <a:lnTo>
                    <a:pt x="2845" y="140"/>
                  </a:lnTo>
                  <a:cubicBezTo>
                    <a:pt x="2890" y="95"/>
                    <a:pt x="2935" y="52"/>
                    <a:pt x="2978" y="7"/>
                  </a:cubicBezTo>
                  <a:cubicBezTo>
                    <a:pt x="2918" y="2"/>
                    <a:pt x="2858" y="0"/>
                    <a:pt x="2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5364520" y="1448085"/>
              <a:ext cx="903746" cy="823029"/>
            </a:xfrm>
            <a:custGeom>
              <a:rect b="b" l="l" r="r" t="t"/>
              <a:pathLst>
                <a:path extrusionOk="0" h="4670" w="5128">
                  <a:moveTo>
                    <a:pt x="2564" y="0"/>
                  </a:moveTo>
                  <a:cubicBezTo>
                    <a:pt x="1966" y="0"/>
                    <a:pt x="1369" y="228"/>
                    <a:pt x="912" y="683"/>
                  </a:cubicBezTo>
                  <a:cubicBezTo>
                    <a:pt x="0" y="1595"/>
                    <a:pt x="0" y="3075"/>
                    <a:pt x="912" y="3986"/>
                  </a:cubicBezTo>
                  <a:cubicBezTo>
                    <a:pt x="1369" y="4442"/>
                    <a:pt x="1966" y="4670"/>
                    <a:pt x="2564" y="4670"/>
                  </a:cubicBezTo>
                  <a:cubicBezTo>
                    <a:pt x="3161" y="4670"/>
                    <a:pt x="3759" y="4442"/>
                    <a:pt x="4215" y="3986"/>
                  </a:cubicBezTo>
                  <a:cubicBezTo>
                    <a:pt x="5127" y="3075"/>
                    <a:pt x="5127" y="1595"/>
                    <a:pt x="4215" y="683"/>
                  </a:cubicBezTo>
                  <a:cubicBezTo>
                    <a:pt x="3759" y="228"/>
                    <a:pt x="316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2809050" y="3597321"/>
              <a:ext cx="1139728" cy="1038744"/>
            </a:xfrm>
            <a:custGeom>
              <a:rect b="b" l="l" r="r" t="t"/>
              <a:pathLst>
                <a:path extrusionOk="0" h="5894" w="6467">
                  <a:moveTo>
                    <a:pt x="3233" y="0"/>
                  </a:moveTo>
                  <a:cubicBezTo>
                    <a:pt x="2480" y="0"/>
                    <a:pt x="1726" y="288"/>
                    <a:pt x="1151" y="863"/>
                  </a:cubicBezTo>
                  <a:cubicBezTo>
                    <a:pt x="1" y="2013"/>
                    <a:pt x="1" y="3879"/>
                    <a:pt x="1151" y="5031"/>
                  </a:cubicBezTo>
                  <a:cubicBezTo>
                    <a:pt x="1726" y="5606"/>
                    <a:pt x="2480" y="5893"/>
                    <a:pt x="3233" y="5893"/>
                  </a:cubicBezTo>
                  <a:cubicBezTo>
                    <a:pt x="3987" y="5893"/>
                    <a:pt x="4741" y="5606"/>
                    <a:pt x="5316" y="5031"/>
                  </a:cubicBezTo>
                  <a:cubicBezTo>
                    <a:pt x="6466" y="3879"/>
                    <a:pt x="6466" y="2013"/>
                    <a:pt x="5316" y="863"/>
                  </a:cubicBezTo>
                  <a:cubicBezTo>
                    <a:pt x="4741" y="288"/>
                    <a:pt x="3987" y="0"/>
                    <a:pt x="3233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2859631" y="3597145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8" y="1"/>
                  </a:moveTo>
                  <a:cubicBezTo>
                    <a:pt x="1320" y="1"/>
                    <a:pt x="1" y="1320"/>
                    <a:pt x="1" y="2946"/>
                  </a:cubicBezTo>
                  <a:cubicBezTo>
                    <a:pt x="1" y="4573"/>
                    <a:pt x="1320" y="5893"/>
                    <a:pt x="2948" y="5893"/>
                  </a:cubicBezTo>
                  <a:cubicBezTo>
                    <a:pt x="4575" y="5893"/>
                    <a:pt x="5892" y="4573"/>
                    <a:pt x="5892" y="2946"/>
                  </a:cubicBezTo>
                  <a:cubicBezTo>
                    <a:pt x="5892" y="1320"/>
                    <a:pt x="4575" y="1"/>
                    <a:pt x="2948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461664" y="3635036"/>
              <a:ext cx="410105" cy="630754"/>
            </a:xfrm>
            <a:custGeom>
              <a:rect b="b" l="l" r="r" t="t"/>
              <a:pathLst>
                <a:path extrusionOk="0" h="3579" w="2327">
                  <a:moveTo>
                    <a:pt x="118" y="0"/>
                  </a:moveTo>
                  <a:cubicBezTo>
                    <a:pt x="80" y="39"/>
                    <a:pt x="41" y="79"/>
                    <a:pt x="1" y="118"/>
                  </a:cubicBezTo>
                  <a:cubicBezTo>
                    <a:pt x="1243" y="341"/>
                    <a:pt x="2187" y="1429"/>
                    <a:pt x="2187" y="2733"/>
                  </a:cubicBezTo>
                  <a:cubicBezTo>
                    <a:pt x="2187" y="2988"/>
                    <a:pt x="2151" y="3236"/>
                    <a:pt x="2082" y="3470"/>
                  </a:cubicBezTo>
                  <a:cubicBezTo>
                    <a:pt x="2121" y="3506"/>
                    <a:pt x="2157" y="3542"/>
                    <a:pt x="2196" y="3579"/>
                  </a:cubicBezTo>
                  <a:cubicBezTo>
                    <a:pt x="2282" y="3311"/>
                    <a:pt x="2327" y="3026"/>
                    <a:pt x="2327" y="2733"/>
                  </a:cubicBezTo>
                  <a:cubicBezTo>
                    <a:pt x="2327" y="1392"/>
                    <a:pt x="1380" y="27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2886419" y="3623580"/>
              <a:ext cx="939698" cy="985696"/>
            </a:xfrm>
            <a:custGeom>
              <a:rect b="b" l="l" r="r" t="t"/>
              <a:pathLst>
                <a:path extrusionOk="0" h="5593" w="5332">
                  <a:moveTo>
                    <a:pt x="2796" y="1"/>
                  </a:moveTo>
                  <a:cubicBezTo>
                    <a:pt x="1256" y="1"/>
                    <a:pt x="1" y="1256"/>
                    <a:pt x="1" y="2796"/>
                  </a:cubicBezTo>
                  <a:cubicBezTo>
                    <a:pt x="1" y="4338"/>
                    <a:pt x="1256" y="5593"/>
                    <a:pt x="2796" y="5593"/>
                  </a:cubicBezTo>
                  <a:cubicBezTo>
                    <a:pt x="3918" y="5593"/>
                    <a:pt x="4886" y="4929"/>
                    <a:pt x="5331" y="3974"/>
                  </a:cubicBezTo>
                  <a:cubicBezTo>
                    <a:pt x="5295" y="3939"/>
                    <a:pt x="5261" y="3905"/>
                    <a:pt x="5224" y="3871"/>
                  </a:cubicBezTo>
                  <a:cubicBezTo>
                    <a:pt x="4811" y="4803"/>
                    <a:pt x="3879" y="5451"/>
                    <a:pt x="2796" y="5451"/>
                  </a:cubicBezTo>
                  <a:cubicBezTo>
                    <a:pt x="1331" y="5451"/>
                    <a:pt x="140" y="4261"/>
                    <a:pt x="140" y="2796"/>
                  </a:cubicBezTo>
                  <a:cubicBezTo>
                    <a:pt x="140" y="1333"/>
                    <a:pt x="1331" y="140"/>
                    <a:pt x="2796" y="140"/>
                  </a:cubicBezTo>
                  <a:cubicBezTo>
                    <a:pt x="2813" y="140"/>
                    <a:pt x="2828" y="142"/>
                    <a:pt x="2845" y="142"/>
                  </a:cubicBezTo>
                  <a:cubicBezTo>
                    <a:pt x="2890" y="97"/>
                    <a:pt x="2935" y="52"/>
                    <a:pt x="2980" y="7"/>
                  </a:cubicBezTo>
                  <a:cubicBezTo>
                    <a:pt x="2918" y="3"/>
                    <a:pt x="2858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2967665" y="3704827"/>
              <a:ext cx="823029" cy="823382"/>
            </a:xfrm>
            <a:custGeom>
              <a:rect b="b" l="l" r="r" t="t"/>
              <a:pathLst>
                <a:path extrusionOk="0" h="4672" w="4670">
                  <a:moveTo>
                    <a:pt x="2335" y="0"/>
                  </a:moveTo>
                  <a:cubicBezTo>
                    <a:pt x="1045" y="0"/>
                    <a:pt x="0" y="1045"/>
                    <a:pt x="0" y="2335"/>
                  </a:cubicBezTo>
                  <a:cubicBezTo>
                    <a:pt x="0" y="3626"/>
                    <a:pt x="1045" y="4671"/>
                    <a:pt x="2335" y="4671"/>
                  </a:cubicBezTo>
                  <a:cubicBezTo>
                    <a:pt x="3624" y="4671"/>
                    <a:pt x="4669" y="3626"/>
                    <a:pt x="4669" y="2335"/>
                  </a:cubicBezTo>
                  <a:cubicBezTo>
                    <a:pt x="4669" y="1045"/>
                    <a:pt x="3624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5246263" y="3597321"/>
              <a:ext cx="1140080" cy="1038744"/>
            </a:xfrm>
            <a:custGeom>
              <a:rect b="b" l="l" r="r" t="t"/>
              <a:pathLst>
                <a:path extrusionOk="0" h="5894" w="6469">
                  <a:moveTo>
                    <a:pt x="3236" y="0"/>
                  </a:moveTo>
                  <a:cubicBezTo>
                    <a:pt x="2482" y="0"/>
                    <a:pt x="1728" y="288"/>
                    <a:pt x="1153" y="863"/>
                  </a:cubicBezTo>
                  <a:cubicBezTo>
                    <a:pt x="1" y="2013"/>
                    <a:pt x="1" y="3879"/>
                    <a:pt x="1153" y="5031"/>
                  </a:cubicBezTo>
                  <a:cubicBezTo>
                    <a:pt x="1728" y="5606"/>
                    <a:pt x="2482" y="5893"/>
                    <a:pt x="3236" y="5893"/>
                  </a:cubicBezTo>
                  <a:cubicBezTo>
                    <a:pt x="3990" y="5893"/>
                    <a:pt x="4744" y="5606"/>
                    <a:pt x="5319" y="5031"/>
                  </a:cubicBezTo>
                  <a:cubicBezTo>
                    <a:pt x="6469" y="3879"/>
                    <a:pt x="6469" y="2013"/>
                    <a:pt x="5319" y="863"/>
                  </a:cubicBezTo>
                  <a:cubicBezTo>
                    <a:pt x="4744" y="288"/>
                    <a:pt x="3990" y="0"/>
                    <a:pt x="323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5297196" y="3597145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8" y="1"/>
                  </a:moveTo>
                  <a:cubicBezTo>
                    <a:pt x="1320" y="1"/>
                    <a:pt x="1" y="1320"/>
                    <a:pt x="1" y="2948"/>
                  </a:cubicBezTo>
                  <a:cubicBezTo>
                    <a:pt x="1" y="4573"/>
                    <a:pt x="1320" y="5893"/>
                    <a:pt x="2948" y="5893"/>
                  </a:cubicBezTo>
                  <a:cubicBezTo>
                    <a:pt x="4576" y="5893"/>
                    <a:pt x="5893" y="4573"/>
                    <a:pt x="5893" y="2948"/>
                  </a:cubicBezTo>
                  <a:cubicBezTo>
                    <a:pt x="5893" y="1320"/>
                    <a:pt x="4576" y="1"/>
                    <a:pt x="2948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5899230" y="3635036"/>
              <a:ext cx="410105" cy="630754"/>
            </a:xfrm>
            <a:custGeom>
              <a:rect b="b" l="l" r="r" t="t"/>
              <a:pathLst>
                <a:path extrusionOk="0" h="3579" w="2327">
                  <a:moveTo>
                    <a:pt x="119" y="0"/>
                  </a:moveTo>
                  <a:cubicBezTo>
                    <a:pt x="80" y="39"/>
                    <a:pt x="39" y="79"/>
                    <a:pt x="1" y="118"/>
                  </a:cubicBezTo>
                  <a:cubicBezTo>
                    <a:pt x="1243" y="341"/>
                    <a:pt x="2188" y="1429"/>
                    <a:pt x="2188" y="2733"/>
                  </a:cubicBezTo>
                  <a:cubicBezTo>
                    <a:pt x="2188" y="2988"/>
                    <a:pt x="2151" y="3236"/>
                    <a:pt x="2083" y="3470"/>
                  </a:cubicBezTo>
                  <a:cubicBezTo>
                    <a:pt x="2121" y="3506"/>
                    <a:pt x="2158" y="3542"/>
                    <a:pt x="2196" y="3579"/>
                  </a:cubicBezTo>
                  <a:cubicBezTo>
                    <a:pt x="2280" y="3311"/>
                    <a:pt x="2327" y="3026"/>
                    <a:pt x="2327" y="2733"/>
                  </a:cubicBezTo>
                  <a:cubicBezTo>
                    <a:pt x="2327" y="1392"/>
                    <a:pt x="1378" y="27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5323985" y="3623580"/>
              <a:ext cx="939346" cy="985696"/>
            </a:xfrm>
            <a:custGeom>
              <a:rect b="b" l="l" r="r" t="t"/>
              <a:pathLst>
                <a:path extrusionOk="0" h="5593" w="5330">
                  <a:moveTo>
                    <a:pt x="2796" y="1"/>
                  </a:moveTo>
                  <a:cubicBezTo>
                    <a:pt x="1254" y="1"/>
                    <a:pt x="1" y="1256"/>
                    <a:pt x="1" y="2796"/>
                  </a:cubicBezTo>
                  <a:cubicBezTo>
                    <a:pt x="1" y="4338"/>
                    <a:pt x="1254" y="5593"/>
                    <a:pt x="2796" y="5593"/>
                  </a:cubicBezTo>
                  <a:cubicBezTo>
                    <a:pt x="3916" y="5593"/>
                    <a:pt x="4886" y="4929"/>
                    <a:pt x="5330" y="3974"/>
                  </a:cubicBezTo>
                  <a:cubicBezTo>
                    <a:pt x="5295" y="3939"/>
                    <a:pt x="5261" y="3905"/>
                    <a:pt x="5225" y="3871"/>
                  </a:cubicBezTo>
                  <a:cubicBezTo>
                    <a:pt x="4811" y="4803"/>
                    <a:pt x="3877" y="5451"/>
                    <a:pt x="2796" y="5451"/>
                  </a:cubicBezTo>
                  <a:cubicBezTo>
                    <a:pt x="1331" y="5451"/>
                    <a:pt x="140" y="4261"/>
                    <a:pt x="140" y="2796"/>
                  </a:cubicBezTo>
                  <a:cubicBezTo>
                    <a:pt x="140" y="1333"/>
                    <a:pt x="1331" y="140"/>
                    <a:pt x="2796" y="140"/>
                  </a:cubicBezTo>
                  <a:cubicBezTo>
                    <a:pt x="2811" y="140"/>
                    <a:pt x="2828" y="142"/>
                    <a:pt x="2845" y="142"/>
                  </a:cubicBezTo>
                  <a:cubicBezTo>
                    <a:pt x="2890" y="97"/>
                    <a:pt x="2935" y="52"/>
                    <a:pt x="2978" y="7"/>
                  </a:cubicBezTo>
                  <a:cubicBezTo>
                    <a:pt x="2918" y="3"/>
                    <a:pt x="2858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5364520" y="3705003"/>
              <a:ext cx="903746" cy="823382"/>
            </a:xfrm>
            <a:custGeom>
              <a:rect b="b" l="l" r="r" t="t"/>
              <a:pathLst>
                <a:path extrusionOk="0" h="4672" w="5128">
                  <a:moveTo>
                    <a:pt x="2564" y="0"/>
                  </a:moveTo>
                  <a:cubicBezTo>
                    <a:pt x="1966" y="0"/>
                    <a:pt x="1369" y="228"/>
                    <a:pt x="912" y="685"/>
                  </a:cubicBezTo>
                  <a:cubicBezTo>
                    <a:pt x="0" y="1597"/>
                    <a:pt x="0" y="3075"/>
                    <a:pt x="912" y="3987"/>
                  </a:cubicBezTo>
                  <a:cubicBezTo>
                    <a:pt x="1369" y="4443"/>
                    <a:pt x="1966" y="4671"/>
                    <a:pt x="2564" y="4671"/>
                  </a:cubicBezTo>
                  <a:cubicBezTo>
                    <a:pt x="3161" y="4671"/>
                    <a:pt x="3759" y="4443"/>
                    <a:pt x="4215" y="3987"/>
                  </a:cubicBezTo>
                  <a:cubicBezTo>
                    <a:pt x="5127" y="3075"/>
                    <a:pt x="5127" y="1597"/>
                    <a:pt x="4215" y="685"/>
                  </a:cubicBezTo>
                  <a:cubicBezTo>
                    <a:pt x="3759" y="228"/>
                    <a:pt x="316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4674895" y="3752764"/>
              <a:ext cx="139756" cy="41240"/>
            </a:xfrm>
            <a:custGeom>
              <a:rect b="b" l="l" r="r" t="t"/>
              <a:pathLst>
                <a:path extrusionOk="0" h="234" w="793">
                  <a:moveTo>
                    <a:pt x="7" y="0"/>
                  </a:moveTo>
                  <a:lnTo>
                    <a:pt x="0" y="176"/>
                  </a:lnTo>
                  <a:lnTo>
                    <a:pt x="598" y="234"/>
                  </a:lnTo>
                  <a:lnTo>
                    <a:pt x="773" y="163"/>
                  </a:lnTo>
                  <a:lnTo>
                    <a:pt x="793" y="5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4460765" y="3720688"/>
              <a:ext cx="372390" cy="63622"/>
            </a:xfrm>
            <a:custGeom>
              <a:rect b="b" l="l" r="r" t="t"/>
              <a:pathLst>
                <a:path extrusionOk="0" h="361" w="2113">
                  <a:moveTo>
                    <a:pt x="18" y="0"/>
                  </a:moveTo>
                  <a:lnTo>
                    <a:pt x="1" y="174"/>
                  </a:lnTo>
                  <a:lnTo>
                    <a:pt x="2095" y="360"/>
                  </a:lnTo>
                  <a:lnTo>
                    <a:pt x="2113" y="18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4412828" y="3719455"/>
              <a:ext cx="51990" cy="31194"/>
            </a:xfrm>
            <a:custGeom>
              <a:rect b="b" l="l" r="r" t="t"/>
              <a:pathLst>
                <a:path extrusionOk="0" h="177" w="295">
                  <a:moveTo>
                    <a:pt x="294" y="1"/>
                  </a:moveTo>
                  <a:lnTo>
                    <a:pt x="1" y="63"/>
                  </a:lnTo>
                  <a:lnTo>
                    <a:pt x="279" y="17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4415471" y="3651250"/>
              <a:ext cx="123190" cy="46350"/>
            </a:xfrm>
            <a:custGeom>
              <a:rect b="b" l="l" r="r" t="t"/>
              <a:pathLst>
                <a:path extrusionOk="0" h="263" w="699">
                  <a:moveTo>
                    <a:pt x="675" y="0"/>
                  </a:moveTo>
                  <a:lnTo>
                    <a:pt x="1" y="82"/>
                  </a:lnTo>
                  <a:cubicBezTo>
                    <a:pt x="13" y="185"/>
                    <a:pt x="102" y="263"/>
                    <a:pt x="205" y="263"/>
                  </a:cubicBezTo>
                  <a:cubicBezTo>
                    <a:pt x="212" y="263"/>
                    <a:pt x="220" y="262"/>
                    <a:pt x="228" y="261"/>
                  </a:cubicBezTo>
                  <a:lnTo>
                    <a:pt x="699" y="20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4439616" y="3612654"/>
              <a:ext cx="339962" cy="68556"/>
            </a:xfrm>
            <a:custGeom>
              <a:rect b="b" l="l" r="r" t="t"/>
              <a:pathLst>
                <a:path extrusionOk="0" h="389" w="1929">
                  <a:moveTo>
                    <a:pt x="1909" y="1"/>
                  </a:moveTo>
                  <a:lnTo>
                    <a:pt x="1" y="226"/>
                  </a:lnTo>
                  <a:lnTo>
                    <a:pt x="20" y="388"/>
                  </a:lnTo>
                  <a:lnTo>
                    <a:pt x="1928" y="163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4381105" y="3641028"/>
              <a:ext cx="135703" cy="48642"/>
            </a:xfrm>
            <a:custGeom>
              <a:rect b="b" l="l" r="r" t="t"/>
              <a:pathLst>
                <a:path extrusionOk="0" h="276" w="770">
                  <a:moveTo>
                    <a:pt x="746" y="0"/>
                  </a:moveTo>
                  <a:lnTo>
                    <a:pt x="95" y="77"/>
                  </a:lnTo>
                  <a:cubicBezTo>
                    <a:pt x="39" y="84"/>
                    <a:pt x="1" y="133"/>
                    <a:pt x="7" y="187"/>
                  </a:cubicBezTo>
                  <a:cubicBezTo>
                    <a:pt x="13" y="238"/>
                    <a:pt x="56" y="275"/>
                    <a:pt x="107" y="275"/>
                  </a:cubicBezTo>
                  <a:cubicBezTo>
                    <a:pt x="111" y="275"/>
                    <a:pt x="115" y="275"/>
                    <a:pt x="119" y="274"/>
                  </a:cubicBezTo>
                  <a:lnTo>
                    <a:pt x="770" y="197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Google Shape;960;p11"/>
          <p:cNvSpPr txBox="1"/>
          <p:nvPr/>
        </p:nvSpPr>
        <p:spPr>
          <a:xfrm>
            <a:off x="1693904" y="2293220"/>
            <a:ext cx="111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‘‘‘’’’</a:t>
            </a:r>
            <a:endParaRPr b="1" i="0" sz="4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1" name="Google Shape;961;p11"/>
          <p:cNvGrpSpPr/>
          <p:nvPr/>
        </p:nvGrpSpPr>
        <p:grpSpPr>
          <a:xfrm>
            <a:off x="895771" y="1780610"/>
            <a:ext cx="614467" cy="393982"/>
            <a:chOff x="5332122" y="3431635"/>
            <a:chExt cx="367526" cy="269592"/>
          </a:xfrm>
        </p:grpSpPr>
        <p:sp>
          <p:nvSpPr>
            <p:cNvPr id="962" name="Google Shape;962;p11"/>
            <p:cNvSpPr/>
            <p:nvPr/>
          </p:nvSpPr>
          <p:spPr>
            <a:xfrm>
              <a:off x="5348225" y="3547088"/>
              <a:ext cx="10753" cy="37951"/>
            </a:xfrm>
            <a:custGeom>
              <a:rect b="b" l="l" r="r" t="t"/>
              <a:pathLst>
                <a:path extrusionOk="0" h="1447" w="41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5343662" y="3523116"/>
              <a:ext cx="91901" cy="103389"/>
            </a:xfrm>
            <a:custGeom>
              <a:rect b="b" l="l" r="r" t="t"/>
              <a:pathLst>
                <a:path extrusionOk="0" h="3942" w="3504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5343662" y="3523877"/>
              <a:ext cx="45085" cy="102628"/>
            </a:xfrm>
            <a:custGeom>
              <a:rect b="b" l="l" r="r" t="t"/>
              <a:pathLst>
                <a:path extrusionOk="0" h="3913" w="1719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5337997" y="3603504"/>
              <a:ext cx="103389" cy="91901"/>
            </a:xfrm>
            <a:custGeom>
              <a:rect b="b" l="l" r="r" t="t"/>
              <a:pathLst>
                <a:path extrusionOk="0" h="3504" w="3942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5337997" y="3628997"/>
              <a:ext cx="103389" cy="66408"/>
            </a:xfrm>
            <a:custGeom>
              <a:rect b="b" l="l" r="r" t="t"/>
              <a:pathLst>
                <a:path extrusionOk="0" h="2532" w="3942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5355280" y="3558550"/>
              <a:ext cx="68795" cy="56468"/>
            </a:xfrm>
            <a:custGeom>
              <a:rect b="b" l="l" r="r" t="t"/>
              <a:pathLst>
                <a:path extrusionOk="0" h="2153" w="2623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5355543" y="3558550"/>
              <a:ext cx="68532" cy="55969"/>
            </a:xfrm>
            <a:custGeom>
              <a:rect b="b" l="l" r="r" t="t"/>
              <a:pathLst>
                <a:path extrusionOk="0" h="2134" w="2613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5337865" y="3645415"/>
              <a:ext cx="23002" cy="49990"/>
            </a:xfrm>
            <a:custGeom>
              <a:rect b="b" l="l" r="r" t="t"/>
              <a:pathLst>
                <a:path extrusionOk="0" h="1906" w="877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5418253" y="3645415"/>
              <a:ext cx="23002" cy="49990"/>
            </a:xfrm>
            <a:custGeom>
              <a:rect b="b" l="l" r="r" t="t"/>
              <a:pathLst>
                <a:path extrusionOk="0" h="1906" w="877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5596206" y="3528939"/>
              <a:ext cx="28798" cy="63103"/>
            </a:xfrm>
            <a:custGeom>
              <a:rect b="b" l="l" r="r" t="t"/>
              <a:pathLst>
                <a:path extrusionOk="0" h="2406" w="1098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5607799" y="3523116"/>
              <a:ext cx="68952" cy="68926"/>
            </a:xfrm>
            <a:custGeom>
              <a:rect b="b" l="l" r="r" t="t"/>
              <a:pathLst>
                <a:path extrusionOk="0" h="2628" w="2629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5619286" y="3609195"/>
              <a:ext cx="34489" cy="34463"/>
            </a:xfrm>
            <a:custGeom>
              <a:rect b="b" l="l" r="r" t="t"/>
              <a:pathLst>
                <a:path extrusionOk="0" h="1314" w="1315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5579027" y="3623201"/>
              <a:ext cx="114876" cy="72204"/>
            </a:xfrm>
            <a:custGeom>
              <a:rect b="b" l="l" r="r" t="t"/>
              <a:pathLst>
                <a:path extrusionOk="0" h="2753" w="438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5602003" y="3551888"/>
              <a:ext cx="68926" cy="63130"/>
            </a:xfrm>
            <a:custGeom>
              <a:rect b="b" l="l" r="r" t="t"/>
              <a:pathLst>
                <a:path extrusionOk="0" h="2407" w="2628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5602003" y="3551888"/>
              <a:ext cx="68795" cy="61740"/>
            </a:xfrm>
            <a:custGeom>
              <a:rect b="b" l="l" r="r" t="t"/>
              <a:pathLst>
                <a:path extrusionOk="0" h="2354" w="2623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5670902" y="3637835"/>
              <a:ext cx="23002" cy="57569"/>
            </a:xfrm>
            <a:custGeom>
              <a:rect b="b" l="l" r="r" t="t"/>
              <a:pathLst>
                <a:path extrusionOk="0" h="2195" w="877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5418253" y="3614991"/>
              <a:ext cx="195395" cy="80414"/>
            </a:xfrm>
            <a:custGeom>
              <a:rect b="b" l="l" r="r" t="t"/>
              <a:pathLst>
                <a:path extrusionOk="0" h="3066" w="745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5578896" y="3638465"/>
              <a:ext cx="34620" cy="56940"/>
            </a:xfrm>
            <a:custGeom>
              <a:rect b="b" l="l" r="r" t="t"/>
              <a:pathLst>
                <a:path extrusionOk="0" h="2171" w="132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5452716" y="3436933"/>
              <a:ext cx="126338" cy="92032"/>
            </a:xfrm>
            <a:custGeom>
              <a:rect b="b" l="l" r="r" t="t"/>
              <a:pathLst>
                <a:path extrusionOk="0" h="3509" w="4817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5481356" y="3436933"/>
              <a:ext cx="97697" cy="92032"/>
            </a:xfrm>
            <a:custGeom>
              <a:rect b="b" l="l" r="r" t="t"/>
              <a:pathLst>
                <a:path extrusionOk="0" h="3509" w="3725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5481356" y="3574732"/>
              <a:ext cx="68926" cy="51773"/>
            </a:xfrm>
            <a:custGeom>
              <a:rect b="b" l="l" r="r" t="t"/>
              <a:pathLst>
                <a:path extrusionOk="0" h="1974" w="2628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5481487" y="3574863"/>
              <a:ext cx="68795" cy="34410"/>
            </a:xfrm>
            <a:custGeom>
              <a:rect b="b" l="l" r="r" t="t"/>
              <a:pathLst>
                <a:path extrusionOk="0" h="1312" w="2623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5470000" y="3605445"/>
              <a:ext cx="45951" cy="41072"/>
            </a:xfrm>
            <a:custGeom>
              <a:rect b="b" l="l" r="r" t="t"/>
              <a:pathLst>
                <a:path extrusionOk="0" h="1566" w="1752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5515924" y="3605445"/>
              <a:ext cx="45846" cy="41072"/>
            </a:xfrm>
            <a:custGeom>
              <a:rect b="b" l="l" r="r" t="t"/>
              <a:pathLst>
                <a:path extrusionOk="0" h="1566" w="1748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5458512" y="3483565"/>
              <a:ext cx="114876" cy="108477"/>
            </a:xfrm>
            <a:custGeom>
              <a:rect b="b" l="l" r="r" t="t"/>
              <a:pathLst>
                <a:path extrusionOk="0" h="4136" w="438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5418253" y="3638465"/>
              <a:ext cx="34489" cy="56940"/>
            </a:xfrm>
            <a:custGeom>
              <a:rect b="b" l="l" r="r" t="t"/>
              <a:pathLst>
                <a:path extrusionOk="0" h="2171" w="1315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5458381" y="3483513"/>
              <a:ext cx="97697" cy="108031"/>
            </a:xfrm>
            <a:custGeom>
              <a:rect b="b" l="l" r="r" t="t"/>
              <a:pathLst>
                <a:path extrusionOk="0" h="4119" w="3725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5612362" y="3546459"/>
              <a:ext cx="48600" cy="16314"/>
            </a:xfrm>
            <a:custGeom>
              <a:rect b="b" l="l" r="r" t="t"/>
              <a:pathLst>
                <a:path extrusionOk="0" h="622" w="1853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5332122" y="3431635"/>
              <a:ext cx="367526" cy="269592"/>
            </a:xfrm>
            <a:custGeom>
              <a:rect b="b" l="l" r="r" t="t"/>
              <a:pathLst>
                <a:path extrusionOk="0" h="10279" w="14013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5665473" y="3655644"/>
              <a:ext cx="10753" cy="44901"/>
            </a:xfrm>
            <a:custGeom>
              <a:rect b="b" l="l" r="r" t="t"/>
              <a:pathLst>
                <a:path extrusionOk="0" h="1712" w="41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5470052" y="3480366"/>
              <a:ext cx="93527" cy="31289"/>
            </a:xfrm>
            <a:custGeom>
              <a:rect b="b" l="l" r="r" t="t"/>
              <a:pathLst>
                <a:path extrusionOk="0" h="1193" w="3566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447208" y="3667105"/>
              <a:ext cx="11147" cy="34017"/>
            </a:xfrm>
            <a:custGeom>
              <a:rect b="b" l="l" r="r" t="t"/>
              <a:pathLst>
                <a:path extrusionOk="0" h="1297" w="425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5573546" y="3667105"/>
              <a:ext cx="11120" cy="34017"/>
            </a:xfrm>
            <a:custGeom>
              <a:rect b="b" l="l" r="r" t="t"/>
              <a:pathLst>
                <a:path extrusionOk="0" h="1297" w="424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F9CB9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5" name="Google Shape;995;p11"/>
          <p:cNvGrpSpPr/>
          <p:nvPr/>
        </p:nvGrpSpPr>
        <p:grpSpPr>
          <a:xfrm>
            <a:off x="2960288" y="1780667"/>
            <a:ext cx="534052" cy="394000"/>
            <a:chOff x="5310720" y="2958229"/>
            <a:chExt cx="429371" cy="261672"/>
          </a:xfrm>
        </p:grpSpPr>
        <p:sp>
          <p:nvSpPr>
            <p:cNvPr id="996" name="Google Shape;996;p11"/>
            <p:cNvSpPr/>
            <p:nvPr/>
          </p:nvSpPr>
          <p:spPr>
            <a:xfrm>
              <a:off x="5491821" y="3152601"/>
              <a:ext cx="67169" cy="67300"/>
            </a:xfrm>
            <a:custGeom>
              <a:rect b="b" l="l" r="r" t="t"/>
              <a:pathLst>
                <a:path extrusionOk="0" h="2566" w="2561">
                  <a:moveTo>
                    <a:pt x="1281" y="0"/>
                  </a:moveTo>
                  <a:cubicBezTo>
                    <a:pt x="573" y="0"/>
                    <a:pt x="1" y="573"/>
                    <a:pt x="1" y="1280"/>
                  </a:cubicBezTo>
                  <a:cubicBezTo>
                    <a:pt x="1" y="1988"/>
                    <a:pt x="573" y="2565"/>
                    <a:pt x="1281" y="2565"/>
                  </a:cubicBezTo>
                  <a:cubicBezTo>
                    <a:pt x="1988" y="2565"/>
                    <a:pt x="2561" y="1988"/>
                    <a:pt x="2561" y="1280"/>
                  </a:cubicBezTo>
                  <a:cubicBezTo>
                    <a:pt x="2561" y="573"/>
                    <a:pt x="1988" y="0"/>
                    <a:pt x="1281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5505197" y="3166108"/>
              <a:ext cx="40417" cy="40285"/>
            </a:xfrm>
            <a:custGeom>
              <a:rect b="b" l="l" r="r" t="t"/>
              <a:pathLst>
                <a:path extrusionOk="0" h="1536" w="1541">
                  <a:moveTo>
                    <a:pt x="771" y="0"/>
                  </a:moveTo>
                  <a:cubicBezTo>
                    <a:pt x="347" y="0"/>
                    <a:pt x="1" y="342"/>
                    <a:pt x="1" y="765"/>
                  </a:cubicBezTo>
                  <a:cubicBezTo>
                    <a:pt x="1" y="1194"/>
                    <a:pt x="347" y="1535"/>
                    <a:pt x="771" y="1535"/>
                  </a:cubicBezTo>
                  <a:cubicBezTo>
                    <a:pt x="1194" y="1535"/>
                    <a:pt x="1541" y="1194"/>
                    <a:pt x="1541" y="765"/>
                  </a:cubicBezTo>
                  <a:cubicBezTo>
                    <a:pt x="1541" y="342"/>
                    <a:pt x="1194" y="0"/>
                    <a:pt x="771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5586974" y="2964444"/>
              <a:ext cx="147556" cy="147792"/>
            </a:xfrm>
            <a:custGeom>
              <a:rect b="b" l="l" r="r" t="t"/>
              <a:pathLst>
                <a:path extrusionOk="0" h="5635" w="5626">
                  <a:moveTo>
                    <a:pt x="2816" y="0"/>
                  </a:moveTo>
                  <a:cubicBezTo>
                    <a:pt x="1584" y="0"/>
                    <a:pt x="675" y="987"/>
                    <a:pt x="588" y="2194"/>
                  </a:cubicBezTo>
                  <a:cubicBezTo>
                    <a:pt x="545" y="2825"/>
                    <a:pt x="333" y="4047"/>
                    <a:pt x="63" y="4754"/>
                  </a:cubicBezTo>
                  <a:cubicBezTo>
                    <a:pt x="1" y="4908"/>
                    <a:pt x="73" y="5086"/>
                    <a:pt x="227" y="5154"/>
                  </a:cubicBezTo>
                  <a:cubicBezTo>
                    <a:pt x="747" y="5389"/>
                    <a:pt x="1295" y="5553"/>
                    <a:pt x="1863" y="5635"/>
                  </a:cubicBezTo>
                  <a:lnTo>
                    <a:pt x="3773" y="5635"/>
                  </a:lnTo>
                  <a:cubicBezTo>
                    <a:pt x="4336" y="5553"/>
                    <a:pt x="4890" y="5389"/>
                    <a:pt x="5409" y="5154"/>
                  </a:cubicBezTo>
                  <a:cubicBezTo>
                    <a:pt x="5558" y="5081"/>
                    <a:pt x="5626" y="4908"/>
                    <a:pt x="5563" y="4754"/>
                  </a:cubicBezTo>
                  <a:cubicBezTo>
                    <a:pt x="5299" y="4047"/>
                    <a:pt x="5082" y="2825"/>
                    <a:pt x="5039" y="2194"/>
                  </a:cubicBezTo>
                  <a:cubicBezTo>
                    <a:pt x="4952" y="987"/>
                    <a:pt x="4043" y="0"/>
                    <a:pt x="2816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5627128" y="2964444"/>
              <a:ext cx="107533" cy="147923"/>
            </a:xfrm>
            <a:custGeom>
              <a:rect b="b" l="l" r="r" t="t"/>
              <a:pathLst>
                <a:path extrusionOk="0" h="5640" w="4100">
                  <a:moveTo>
                    <a:pt x="1275" y="0"/>
                  </a:moveTo>
                  <a:cubicBezTo>
                    <a:pt x="332" y="5"/>
                    <a:pt x="0" y="1290"/>
                    <a:pt x="813" y="1771"/>
                  </a:cubicBezTo>
                  <a:cubicBezTo>
                    <a:pt x="837" y="1785"/>
                    <a:pt x="866" y="1800"/>
                    <a:pt x="890" y="1814"/>
                  </a:cubicBezTo>
                  <a:lnTo>
                    <a:pt x="1602" y="5640"/>
                  </a:lnTo>
                  <a:lnTo>
                    <a:pt x="2242" y="5640"/>
                  </a:lnTo>
                  <a:cubicBezTo>
                    <a:pt x="2805" y="5553"/>
                    <a:pt x="3354" y="5389"/>
                    <a:pt x="3873" y="5154"/>
                  </a:cubicBezTo>
                  <a:cubicBezTo>
                    <a:pt x="4027" y="5086"/>
                    <a:pt x="4100" y="4908"/>
                    <a:pt x="4037" y="4754"/>
                  </a:cubicBezTo>
                  <a:cubicBezTo>
                    <a:pt x="3768" y="4047"/>
                    <a:pt x="3556" y="2825"/>
                    <a:pt x="3513" y="2194"/>
                  </a:cubicBezTo>
                  <a:cubicBezTo>
                    <a:pt x="3426" y="987"/>
                    <a:pt x="2512" y="0"/>
                    <a:pt x="1285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5585846" y="3076121"/>
              <a:ext cx="147818" cy="116765"/>
            </a:xfrm>
            <a:custGeom>
              <a:rect b="b" l="l" r="r" t="t"/>
              <a:pathLst>
                <a:path extrusionOk="0" h="4452" w="5636">
                  <a:moveTo>
                    <a:pt x="1882" y="1"/>
                  </a:moveTo>
                  <a:lnTo>
                    <a:pt x="1882" y="939"/>
                  </a:lnTo>
                  <a:cubicBezTo>
                    <a:pt x="1882" y="1179"/>
                    <a:pt x="1747" y="1396"/>
                    <a:pt x="1536" y="1502"/>
                  </a:cubicBezTo>
                  <a:lnTo>
                    <a:pt x="520" y="2007"/>
                  </a:lnTo>
                  <a:cubicBezTo>
                    <a:pt x="203" y="2166"/>
                    <a:pt x="1" y="2493"/>
                    <a:pt x="1" y="2849"/>
                  </a:cubicBezTo>
                  <a:lnTo>
                    <a:pt x="1" y="4394"/>
                  </a:lnTo>
                  <a:lnTo>
                    <a:pt x="1179" y="4394"/>
                  </a:lnTo>
                  <a:lnTo>
                    <a:pt x="1179" y="4451"/>
                  </a:lnTo>
                  <a:lnTo>
                    <a:pt x="5635" y="4451"/>
                  </a:lnTo>
                  <a:lnTo>
                    <a:pt x="5635" y="2844"/>
                  </a:lnTo>
                  <a:cubicBezTo>
                    <a:pt x="5635" y="2493"/>
                    <a:pt x="5438" y="2166"/>
                    <a:pt x="5120" y="2007"/>
                  </a:cubicBezTo>
                  <a:lnTo>
                    <a:pt x="4105" y="1502"/>
                  </a:lnTo>
                  <a:cubicBezTo>
                    <a:pt x="3893" y="1396"/>
                    <a:pt x="3759" y="1179"/>
                    <a:pt x="3759" y="939"/>
                  </a:cubicBezTo>
                  <a:lnTo>
                    <a:pt x="3759" y="1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5634682" y="3076121"/>
              <a:ext cx="50252" cy="32968"/>
            </a:xfrm>
            <a:custGeom>
              <a:rect b="b" l="l" r="r" t="t"/>
              <a:pathLst>
                <a:path extrusionOk="0" h="1257" w="1916">
                  <a:moveTo>
                    <a:pt x="20" y="1"/>
                  </a:moveTo>
                  <a:lnTo>
                    <a:pt x="20" y="939"/>
                  </a:lnTo>
                  <a:cubicBezTo>
                    <a:pt x="15" y="982"/>
                    <a:pt x="10" y="1021"/>
                    <a:pt x="1" y="1059"/>
                  </a:cubicBezTo>
                  <a:cubicBezTo>
                    <a:pt x="304" y="1189"/>
                    <a:pt x="631" y="1252"/>
                    <a:pt x="958" y="1256"/>
                  </a:cubicBezTo>
                  <a:cubicBezTo>
                    <a:pt x="1285" y="1252"/>
                    <a:pt x="1613" y="1189"/>
                    <a:pt x="1916" y="1059"/>
                  </a:cubicBezTo>
                  <a:cubicBezTo>
                    <a:pt x="1906" y="1021"/>
                    <a:pt x="1901" y="982"/>
                    <a:pt x="1897" y="939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5585846" y="3119292"/>
              <a:ext cx="147818" cy="73594"/>
            </a:xfrm>
            <a:custGeom>
              <a:rect b="b" l="l" r="r" t="t"/>
              <a:pathLst>
                <a:path extrusionOk="0" h="2806" w="5636">
                  <a:moveTo>
                    <a:pt x="1242" y="0"/>
                  </a:moveTo>
                  <a:lnTo>
                    <a:pt x="520" y="361"/>
                  </a:lnTo>
                  <a:cubicBezTo>
                    <a:pt x="203" y="520"/>
                    <a:pt x="1" y="847"/>
                    <a:pt x="1" y="1203"/>
                  </a:cubicBezTo>
                  <a:lnTo>
                    <a:pt x="1" y="2748"/>
                  </a:lnTo>
                  <a:lnTo>
                    <a:pt x="1179" y="2748"/>
                  </a:lnTo>
                  <a:lnTo>
                    <a:pt x="1179" y="2805"/>
                  </a:lnTo>
                  <a:lnTo>
                    <a:pt x="5635" y="2805"/>
                  </a:lnTo>
                  <a:lnTo>
                    <a:pt x="5635" y="1198"/>
                  </a:lnTo>
                  <a:cubicBezTo>
                    <a:pt x="5635" y="847"/>
                    <a:pt x="5438" y="520"/>
                    <a:pt x="5120" y="361"/>
                  </a:cubicBezTo>
                  <a:lnTo>
                    <a:pt x="4399" y="0"/>
                  </a:lnTo>
                  <a:cubicBezTo>
                    <a:pt x="4028" y="573"/>
                    <a:pt x="3424" y="859"/>
                    <a:pt x="2820" y="859"/>
                  </a:cubicBezTo>
                  <a:cubicBezTo>
                    <a:pt x="2216" y="859"/>
                    <a:pt x="1613" y="573"/>
                    <a:pt x="1242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5610448" y="3011811"/>
              <a:ext cx="98720" cy="80754"/>
            </a:xfrm>
            <a:custGeom>
              <a:rect b="b" l="l" r="r" t="t"/>
              <a:pathLst>
                <a:path extrusionOk="0" h="3079" w="3764">
                  <a:moveTo>
                    <a:pt x="1450" y="0"/>
                  </a:moveTo>
                  <a:cubicBezTo>
                    <a:pt x="1330" y="0"/>
                    <a:pt x="1218" y="69"/>
                    <a:pt x="1170" y="181"/>
                  </a:cubicBezTo>
                  <a:cubicBezTo>
                    <a:pt x="1064" y="393"/>
                    <a:pt x="920" y="586"/>
                    <a:pt x="742" y="744"/>
                  </a:cubicBezTo>
                  <a:cubicBezTo>
                    <a:pt x="573" y="894"/>
                    <a:pt x="386" y="1019"/>
                    <a:pt x="184" y="1120"/>
                  </a:cubicBezTo>
                  <a:cubicBezTo>
                    <a:pt x="63" y="1177"/>
                    <a:pt x="1" y="1312"/>
                    <a:pt x="20" y="1442"/>
                  </a:cubicBezTo>
                  <a:cubicBezTo>
                    <a:pt x="140" y="2380"/>
                    <a:pt x="939" y="3078"/>
                    <a:pt x="1882" y="3078"/>
                  </a:cubicBezTo>
                  <a:cubicBezTo>
                    <a:pt x="2864" y="3078"/>
                    <a:pt x="3677" y="2327"/>
                    <a:pt x="3754" y="1351"/>
                  </a:cubicBezTo>
                  <a:cubicBezTo>
                    <a:pt x="3764" y="1254"/>
                    <a:pt x="3720" y="1158"/>
                    <a:pt x="3648" y="1096"/>
                  </a:cubicBezTo>
                  <a:cubicBezTo>
                    <a:pt x="3027" y="581"/>
                    <a:pt x="2301" y="206"/>
                    <a:pt x="1521" y="8"/>
                  </a:cubicBezTo>
                  <a:cubicBezTo>
                    <a:pt x="1498" y="3"/>
                    <a:pt x="1474" y="0"/>
                    <a:pt x="1450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5610448" y="3011811"/>
              <a:ext cx="98720" cy="80125"/>
            </a:xfrm>
            <a:custGeom>
              <a:rect b="b" l="l" r="r" t="t"/>
              <a:pathLst>
                <a:path extrusionOk="0" h="3055" w="3764">
                  <a:moveTo>
                    <a:pt x="1450" y="0"/>
                  </a:moveTo>
                  <a:cubicBezTo>
                    <a:pt x="1332" y="0"/>
                    <a:pt x="1222" y="69"/>
                    <a:pt x="1170" y="181"/>
                  </a:cubicBezTo>
                  <a:cubicBezTo>
                    <a:pt x="1093" y="331"/>
                    <a:pt x="997" y="475"/>
                    <a:pt x="881" y="600"/>
                  </a:cubicBezTo>
                  <a:cubicBezTo>
                    <a:pt x="838" y="648"/>
                    <a:pt x="790" y="696"/>
                    <a:pt x="742" y="744"/>
                  </a:cubicBezTo>
                  <a:cubicBezTo>
                    <a:pt x="573" y="889"/>
                    <a:pt x="386" y="1019"/>
                    <a:pt x="189" y="1120"/>
                  </a:cubicBezTo>
                  <a:cubicBezTo>
                    <a:pt x="68" y="1177"/>
                    <a:pt x="1" y="1307"/>
                    <a:pt x="20" y="1442"/>
                  </a:cubicBezTo>
                  <a:cubicBezTo>
                    <a:pt x="126" y="2270"/>
                    <a:pt x="771" y="2929"/>
                    <a:pt x="1598" y="3054"/>
                  </a:cubicBezTo>
                  <a:cubicBezTo>
                    <a:pt x="1223" y="2799"/>
                    <a:pt x="944" y="2453"/>
                    <a:pt x="944" y="1827"/>
                  </a:cubicBezTo>
                  <a:lnTo>
                    <a:pt x="944" y="1380"/>
                  </a:lnTo>
                  <a:cubicBezTo>
                    <a:pt x="1011" y="1327"/>
                    <a:pt x="1084" y="1274"/>
                    <a:pt x="1156" y="1211"/>
                  </a:cubicBezTo>
                  <a:cubicBezTo>
                    <a:pt x="1329" y="1057"/>
                    <a:pt x="1483" y="879"/>
                    <a:pt x="1608" y="682"/>
                  </a:cubicBezTo>
                  <a:cubicBezTo>
                    <a:pt x="3162" y="1009"/>
                    <a:pt x="3667" y="1769"/>
                    <a:pt x="3667" y="1769"/>
                  </a:cubicBezTo>
                  <a:cubicBezTo>
                    <a:pt x="3711" y="1635"/>
                    <a:pt x="3744" y="1495"/>
                    <a:pt x="3754" y="1351"/>
                  </a:cubicBezTo>
                  <a:cubicBezTo>
                    <a:pt x="3764" y="1254"/>
                    <a:pt x="3720" y="1158"/>
                    <a:pt x="3648" y="1096"/>
                  </a:cubicBezTo>
                  <a:cubicBezTo>
                    <a:pt x="3027" y="581"/>
                    <a:pt x="2301" y="210"/>
                    <a:pt x="1521" y="8"/>
                  </a:cubicBezTo>
                  <a:cubicBezTo>
                    <a:pt x="1498" y="3"/>
                    <a:pt x="1474" y="0"/>
                    <a:pt x="1450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5706886" y="3136077"/>
              <a:ext cx="26883" cy="56809"/>
            </a:xfrm>
            <a:custGeom>
              <a:rect b="b" l="l" r="r" t="t"/>
              <a:pathLst>
                <a:path extrusionOk="0" h="2166" w="1025">
                  <a:moveTo>
                    <a:pt x="832" y="0"/>
                  </a:moveTo>
                  <a:lnTo>
                    <a:pt x="149" y="693"/>
                  </a:lnTo>
                  <a:cubicBezTo>
                    <a:pt x="53" y="789"/>
                    <a:pt x="0" y="919"/>
                    <a:pt x="0" y="1054"/>
                  </a:cubicBezTo>
                  <a:lnTo>
                    <a:pt x="0" y="2165"/>
                  </a:lnTo>
                  <a:lnTo>
                    <a:pt x="1025" y="2165"/>
                  </a:lnTo>
                  <a:lnTo>
                    <a:pt x="1025" y="563"/>
                  </a:lnTo>
                  <a:cubicBezTo>
                    <a:pt x="1025" y="361"/>
                    <a:pt x="958" y="164"/>
                    <a:pt x="832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5585846" y="3136077"/>
              <a:ext cx="26909" cy="55288"/>
            </a:xfrm>
            <a:custGeom>
              <a:rect b="b" l="l" r="r" t="t"/>
              <a:pathLst>
                <a:path extrusionOk="0" h="2108" w="1026">
                  <a:moveTo>
                    <a:pt x="193" y="0"/>
                  </a:moveTo>
                  <a:cubicBezTo>
                    <a:pt x="68" y="164"/>
                    <a:pt x="1" y="361"/>
                    <a:pt x="1" y="563"/>
                  </a:cubicBezTo>
                  <a:lnTo>
                    <a:pt x="1" y="2108"/>
                  </a:lnTo>
                  <a:lnTo>
                    <a:pt x="1025" y="2108"/>
                  </a:lnTo>
                  <a:lnTo>
                    <a:pt x="1025" y="1059"/>
                  </a:lnTo>
                  <a:cubicBezTo>
                    <a:pt x="1025" y="924"/>
                    <a:pt x="973" y="794"/>
                    <a:pt x="876" y="698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5344685" y="2978686"/>
              <a:ext cx="38004" cy="83194"/>
            </a:xfrm>
            <a:custGeom>
              <a:rect b="b" l="l" r="r" t="t"/>
              <a:pathLst>
                <a:path extrusionOk="0" h="3172" w="1449">
                  <a:moveTo>
                    <a:pt x="871" y="1"/>
                  </a:moveTo>
                  <a:cubicBezTo>
                    <a:pt x="390" y="1"/>
                    <a:pt x="0" y="386"/>
                    <a:pt x="5" y="867"/>
                  </a:cubicBezTo>
                  <a:lnTo>
                    <a:pt x="5" y="1069"/>
                  </a:lnTo>
                  <a:cubicBezTo>
                    <a:pt x="5" y="1319"/>
                    <a:pt x="44" y="1565"/>
                    <a:pt x="125" y="1801"/>
                  </a:cubicBezTo>
                  <a:lnTo>
                    <a:pt x="583" y="3172"/>
                  </a:lnTo>
                  <a:lnTo>
                    <a:pt x="1449" y="3172"/>
                  </a:lnTo>
                  <a:lnTo>
                    <a:pt x="1449" y="1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5359818" y="2971264"/>
              <a:ext cx="90773" cy="90747"/>
            </a:xfrm>
            <a:custGeom>
              <a:rect b="b" l="l" r="r" t="t"/>
              <a:pathLst>
                <a:path extrusionOk="0" h="3460" w="3461">
                  <a:moveTo>
                    <a:pt x="867" y="0"/>
                  </a:moveTo>
                  <a:cubicBezTo>
                    <a:pt x="391" y="0"/>
                    <a:pt x="1" y="385"/>
                    <a:pt x="1" y="861"/>
                  </a:cubicBezTo>
                  <a:cubicBezTo>
                    <a:pt x="1" y="1179"/>
                    <a:pt x="261" y="1439"/>
                    <a:pt x="578" y="1439"/>
                  </a:cubicBezTo>
                  <a:lnTo>
                    <a:pt x="2888" y="3460"/>
                  </a:lnTo>
                  <a:lnTo>
                    <a:pt x="3374" y="1747"/>
                  </a:lnTo>
                  <a:cubicBezTo>
                    <a:pt x="3432" y="1540"/>
                    <a:pt x="3460" y="1328"/>
                    <a:pt x="3460" y="111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5373456" y="3085458"/>
              <a:ext cx="48495" cy="42436"/>
            </a:xfrm>
            <a:custGeom>
              <a:rect b="b" l="l" r="r" t="t"/>
              <a:pathLst>
                <a:path extrusionOk="0" h="1618" w="1849">
                  <a:moveTo>
                    <a:pt x="0" y="1"/>
                  </a:moveTo>
                  <a:lnTo>
                    <a:pt x="0" y="1617"/>
                  </a:lnTo>
                  <a:lnTo>
                    <a:pt x="1848" y="161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5373456" y="3085458"/>
              <a:ext cx="48495" cy="26228"/>
            </a:xfrm>
            <a:custGeom>
              <a:rect b="b" l="l" r="r" t="t"/>
              <a:pathLst>
                <a:path extrusionOk="0" h="1000" w="1849">
                  <a:moveTo>
                    <a:pt x="0" y="1"/>
                  </a:moveTo>
                  <a:lnTo>
                    <a:pt x="0" y="819"/>
                  </a:lnTo>
                  <a:cubicBezTo>
                    <a:pt x="296" y="939"/>
                    <a:pt x="610" y="999"/>
                    <a:pt x="924" y="999"/>
                  </a:cubicBezTo>
                  <a:cubicBezTo>
                    <a:pt x="1238" y="999"/>
                    <a:pt x="1552" y="939"/>
                    <a:pt x="1848" y="819"/>
                  </a:cubicBezTo>
                  <a:lnTo>
                    <a:pt x="1848" y="1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5317041" y="3111712"/>
              <a:ext cx="161299" cy="81174"/>
            </a:xfrm>
            <a:custGeom>
              <a:rect b="b" l="l" r="r" t="t"/>
              <a:pathLst>
                <a:path extrusionOk="0" h="3095" w="6150">
                  <a:moveTo>
                    <a:pt x="2151" y="0"/>
                  </a:moveTo>
                  <a:lnTo>
                    <a:pt x="669" y="424"/>
                  </a:lnTo>
                  <a:cubicBezTo>
                    <a:pt x="270" y="535"/>
                    <a:pt x="1" y="900"/>
                    <a:pt x="1" y="1309"/>
                  </a:cubicBezTo>
                  <a:lnTo>
                    <a:pt x="1" y="3094"/>
                  </a:lnTo>
                  <a:lnTo>
                    <a:pt x="4639" y="3094"/>
                  </a:lnTo>
                  <a:lnTo>
                    <a:pt x="4634" y="3032"/>
                  </a:lnTo>
                  <a:lnTo>
                    <a:pt x="6150" y="3032"/>
                  </a:lnTo>
                  <a:lnTo>
                    <a:pt x="6150" y="1309"/>
                  </a:lnTo>
                  <a:cubicBezTo>
                    <a:pt x="6150" y="895"/>
                    <a:pt x="5876" y="535"/>
                    <a:pt x="5481" y="424"/>
                  </a:cubicBezTo>
                  <a:lnTo>
                    <a:pt x="3999" y="0"/>
                  </a:lnTo>
                  <a:lnTo>
                    <a:pt x="3075" y="616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5352264" y="3008979"/>
              <a:ext cx="90878" cy="83194"/>
            </a:xfrm>
            <a:custGeom>
              <a:rect b="b" l="l" r="r" t="t"/>
              <a:pathLst>
                <a:path extrusionOk="0" h="3172" w="3465">
                  <a:moveTo>
                    <a:pt x="1099" y="0"/>
                  </a:moveTo>
                  <a:cubicBezTo>
                    <a:pt x="947" y="0"/>
                    <a:pt x="800" y="63"/>
                    <a:pt x="693" y="174"/>
                  </a:cubicBezTo>
                  <a:lnTo>
                    <a:pt x="173" y="694"/>
                  </a:lnTo>
                  <a:cubicBezTo>
                    <a:pt x="63" y="804"/>
                    <a:pt x="0" y="949"/>
                    <a:pt x="0" y="1103"/>
                  </a:cubicBezTo>
                  <a:lnTo>
                    <a:pt x="0" y="1439"/>
                  </a:lnTo>
                  <a:cubicBezTo>
                    <a:pt x="0" y="2397"/>
                    <a:pt x="775" y="3172"/>
                    <a:pt x="1732" y="3172"/>
                  </a:cubicBezTo>
                  <a:cubicBezTo>
                    <a:pt x="2690" y="3172"/>
                    <a:pt x="3465" y="2397"/>
                    <a:pt x="3465" y="1439"/>
                  </a:cubicBezTo>
                  <a:lnTo>
                    <a:pt x="3465" y="1074"/>
                  </a:lnTo>
                  <a:cubicBezTo>
                    <a:pt x="3465" y="920"/>
                    <a:pt x="3407" y="771"/>
                    <a:pt x="3296" y="665"/>
                  </a:cubicBezTo>
                  <a:cubicBezTo>
                    <a:pt x="2853" y="227"/>
                    <a:pt x="2035" y="30"/>
                    <a:pt x="1116" y="1"/>
                  </a:cubicBezTo>
                  <a:cubicBezTo>
                    <a:pt x="1111" y="1"/>
                    <a:pt x="1105" y="0"/>
                    <a:pt x="1099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5352264" y="3008979"/>
              <a:ext cx="90616" cy="81436"/>
            </a:xfrm>
            <a:custGeom>
              <a:rect b="b" l="l" r="r" t="t"/>
              <a:pathLst>
                <a:path extrusionOk="0" h="3105" w="3455">
                  <a:moveTo>
                    <a:pt x="1112" y="1"/>
                  </a:moveTo>
                  <a:cubicBezTo>
                    <a:pt x="953" y="1"/>
                    <a:pt x="804" y="58"/>
                    <a:pt x="693" y="174"/>
                  </a:cubicBezTo>
                  <a:lnTo>
                    <a:pt x="0" y="867"/>
                  </a:lnTo>
                  <a:lnTo>
                    <a:pt x="0" y="1439"/>
                  </a:lnTo>
                  <a:cubicBezTo>
                    <a:pt x="0" y="2214"/>
                    <a:pt x="510" y="2888"/>
                    <a:pt x="1251" y="3104"/>
                  </a:cubicBezTo>
                  <a:cubicBezTo>
                    <a:pt x="1001" y="2796"/>
                    <a:pt x="866" y="2416"/>
                    <a:pt x="866" y="2022"/>
                  </a:cubicBezTo>
                  <a:lnTo>
                    <a:pt x="866" y="1377"/>
                  </a:lnTo>
                  <a:cubicBezTo>
                    <a:pt x="866" y="1045"/>
                    <a:pt x="1145" y="799"/>
                    <a:pt x="1477" y="799"/>
                  </a:cubicBezTo>
                  <a:cubicBezTo>
                    <a:pt x="1987" y="799"/>
                    <a:pt x="3012" y="862"/>
                    <a:pt x="3455" y="1189"/>
                  </a:cubicBezTo>
                  <a:cubicBezTo>
                    <a:pt x="3436" y="1069"/>
                    <a:pt x="3383" y="751"/>
                    <a:pt x="3296" y="665"/>
                  </a:cubicBezTo>
                  <a:cubicBezTo>
                    <a:pt x="2849" y="227"/>
                    <a:pt x="2031" y="30"/>
                    <a:pt x="1112" y="1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5317041" y="3132274"/>
              <a:ext cx="32339" cy="60612"/>
            </a:xfrm>
            <a:custGeom>
              <a:rect b="b" l="l" r="r" t="t"/>
              <a:pathLst>
                <a:path extrusionOk="0" h="2311" w="1233">
                  <a:moveTo>
                    <a:pt x="169" y="1"/>
                  </a:moveTo>
                  <a:cubicBezTo>
                    <a:pt x="58" y="155"/>
                    <a:pt x="1" y="338"/>
                    <a:pt x="1" y="525"/>
                  </a:cubicBezTo>
                  <a:lnTo>
                    <a:pt x="1" y="2310"/>
                  </a:lnTo>
                  <a:lnTo>
                    <a:pt x="1232" y="2310"/>
                  </a:lnTo>
                  <a:lnTo>
                    <a:pt x="1232" y="1444"/>
                  </a:lnTo>
                  <a:cubicBezTo>
                    <a:pt x="1232" y="1199"/>
                    <a:pt x="1131" y="963"/>
                    <a:pt x="958" y="79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5446028" y="3132274"/>
              <a:ext cx="32312" cy="59091"/>
            </a:xfrm>
            <a:custGeom>
              <a:rect b="b" l="l" r="r" t="t"/>
              <a:pathLst>
                <a:path extrusionOk="0" h="2253" w="1232">
                  <a:moveTo>
                    <a:pt x="1064" y="1"/>
                  </a:moveTo>
                  <a:lnTo>
                    <a:pt x="274" y="790"/>
                  </a:lnTo>
                  <a:cubicBezTo>
                    <a:pt x="101" y="963"/>
                    <a:pt x="0" y="1199"/>
                    <a:pt x="0" y="1444"/>
                  </a:cubicBezTo>
                  <a:lnTo>
                    <a:pt x="0" y="2253"/>
                  </a:lnTo>
                  <a:lnTo>
                    <a:pt x="1232" y="2253"/>
                  </a:lnTo>
                  <a:lnTo>
                    <a:pt x="1232" y="525"/>
                  </a:lnTo>
                  <a:cubicBezTo>
                    <a:pt x="1232" y="338"/>
                    <a:pt x="1174" y="155"/>
                    <a:pt x="1064" y="1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5364486" y="3003418"/>
              <a:ext cx="68742" cy="21271"/>
            </a:xfrm>
            <a:custGeom>
              <a:rect b="b" l="l" r="r" t="t"/>
              <a:pathLst>
                <a:path extrusionOk="0" h="811" w="2621">
                  <a:moveTo>
                    <a:pt x="946" y="1"/>
                  </a:moveTo>
                  <a:cubicBezTo>
                    <a:pt x="718" y="1"/>
                    <a:pt x="466" y="23"/>
                    <a:pt x="193" y="78"/>
                  </a:cubicBezTo>
                  <a:cubicBezTo>
                    <a:pt x="83" y="102"/>
                    <a:pt x="1" y="198"/>
                    <a:pt x="1" y="314"/>
                  </a:cubicBezTo>
                  <a:lnTo>
                    <a:pt x="1" y="569"/>
                  </a:lnTo>
                  <a:cubicBezTo>
                    <a:pt x="1" y="730"/>
                    <a:pt x="121" y="811"/>
                    <a:pt x="241" y="811"/>
                  </a:cubicBezTo>
                  <a:cubicBezTo>
                    <a:pt x="362" y="811"/>
                    <a:pt x="482" y="730"/>
                    <a:pt x="482" y="569"/>
                  </a:cubicBezTo>
                  <a:lnTo>
                    <a:pt x="482" y="516"/>
                  </a:lnTo>
                  <a:cubicBezTo>
                    <a:pt x="633" y="492"/>
                    <a:pt x="786" y="480"/>
                    <a:pt x="939" y="480"/>
                  </a:cubicBezTo>
                  <a:cubicBezTo>
                    <a:pt x="1181" y="480"/>
                    <a:pt x="1425" y="510"/>
                    <a:pt x="1661" y="569"/>
                  </a:cubicBezTo>
                  <a:cubicBezTo>
                    <a:pt x="1834" y="612"/>
                    <a:pt x="2002" y="679"/>
                    <a:pt x="2161" y="771"/>
                  </a:cubicBezTo>
                  <a:cubicBezTo>
                    <a:pt x="2201" y="793"/>
                    <a:pt x="2241" y="803"/>
                    <a:pt x="2279" y="803"/>
                  </a:cubicBezTo>
                  <a:cubicBezTo>
                    <a:pt x="2480" y="803"/>
                    <a:pt x="2620" y="526"/>
                    <a:pt x="2426" y="372"/>
                  </a:cubicBezTo>
                  <a:cubicBezTo>
                    <a:pt x="2395" y="352"/>
                    <a:pt x="1857" y="1"/>
                    <a:pt x="946" y="1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5344291" y="3153230"/>
              <a:ext cx="12668" cy="46239"/>
            </a:xfrm>
            <a:custGeom>
              <a:rect b="b" l="l" r="r" t="t"/>
              <a:pathLst>
                <a:path extrusionOk="0" h="1763" w="483">
                  <a:moveTo>
                    <a:pt x="241" y="1"/>
                  </a:moveTo>
                  <a:cubicBezTo>
                    <a:pt x="112" y="1"/>
                    <a:pt x="1" y="106"/>
                    <a:pt x="1" y="241"/>
                  </a:cubicBezTo>
                  <a:lnTo>
                    <a:pt x="1" y="1521"/>
                  </a:lnTo>
                  <a:cubicBezTo>
                    <a:pt x="1" y="1682"/>
                    <a:pt x="121" y="1763"/>
                    <a:pt x="241" y="1763"/>
                  </a:cubicBezTo>
                  <a:cubicBezTo>
                    <a:pt x="362" y="1763"/>
                    <a:pt x="482" y="1682"/>
                    <a:pt x="482" y="1521"/>
                  </a:cubicBezTo>
                  <a:lnTo>
                    <a:pt x="482" y="241"/>
                  </a:lnTo>
                  <a:cubicBezTo>
                    <a:pt x="482" y="106"/>
                    <a:pt x="376" y="1"/>
                    <a:pt x="241" y="1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5310720" y="2964943"/>
              <a:ext cx="173941" cy="234526"/>
            </a:xfrm>
            <a:custGeom>
              <a:rect b="b" l="l" r="r" t="t"/>
              <a:pathLst>
                <a:path extrusionOk="0" h="8942" w="6632">
                  <a:moveTo>
                    <a:pt x="5125" y="482"/>
                  </a:moveTo>
                  <a:lnTo>
                    <a:pt x="5125" y="1675"/>
                  </a:lnTo>
                  <a:cubicBezTo>
                    <a:pt x="5125" y="1877"/>
                    <a:pt x="5082" y="2074"/>
                    <a:pt x="4991" y="2257"/>
                  </a:cubicBezTo>
                  <a:lnTo>
                    <a:pt x="4899" y="2445"/>
                  </a:lnTo>
                  <a:cubicBezTo>
                    <a:pt x="4880" y="2474"/>
                    <a:pt x="4870" y="2512"/>
                    <a:pt x="4870" y="2551"/>
                  </a:cubicBezTo>
                  <a:lnTo>
                    <a:pt x="4870" y="3061"/>
                  </a:lnTo>
                  <a:cubicBezTo>
                    <a:pt x="4870" y="3924"/>
                    <a:pt x="4173" y="4616"/>
                    <a:pt x="3320" y="4616"/>
                  </a:cubicBezTo>
                  <a:cubicBezTo>
                    <a:pt x="3303" y="4616"/>
                    <a:pt x="3286" y="4615"/>
                    <a:pt x="3268" y="4615"/>
                  </a:cubicBezTo>
                  <a:cubicBezTo>
                    <a:pt x="2436" y="4591"/>
                    <a:pt x="1762" y="3859"/>
                    <a:pt x="1762" y="2989"/>
                  </a:cubicBezTo>
                  <a:lnTo>
                    <a:pt x="1762" y="2551"/>
                  </a:lnTo>
                  <a:cubicBezTo>
                    <a:pt x="1762" y="2512"/>
                    <a:pt x="1752" y="2474"/>
                    <a:pt x="1738" y="2445"/>
                  </a:cubicBezTo>
                  <a:lnTo>
                    <a:pt x="1642" y="2257"/>
                  </a:lnTo>
                  <a:cubicBezTo>
                    <a:pt x="1550" y="2074"/>
                    <a:pt x="1507" y="1877"/>
                    <a:pt x="1507" y="1675"/>
                  </a:cubicBezTo>
                  <a:cubicBezTo>
                    <a:pt x="1507" y="1016"/>
                    <a:pt x="2036" y="482"/>
                    <a:pt x="2696" y="482"/>
                  </a:cubicBezTo>
                  <a:close/>
                  <a:moveTo>
                    <a:pt x="2522" y="4928"/>
                  </a:moveTo>
                  <a:cubicBezTo>
                    <a:pt x="2753" y="5029"/>
                    <a:pt x="3004" y="5086"/>
                    <a:pt x="3254" y="5096"/>
                  </a:cubicBezTo>
                  <a:lnTo>
                    <a:pt x="3254" y="5091"/>
                  </a:lnTo>
                  <a:lnTo>
                    <a:pt x="3311" y="5091"/>
                  </a:lnTo>
                  <a:cubicBezTo>
                    <a:pt x="3581" y="5091"/>
                    <a:pt x="3846" y="5038"/>
                    <a:pt x="4096" y="4937"/>
                  </a:cubicBezTo>
                  <a:lnTo>
                    <a:pt x="4096" y="5264"/>
                  </a:lnTo>
                  <a:cubicBezTo>
                    <a:pt x="4096" y="5337"/>
                    <a:pt x="4105" y="5409"/>
                    <a:pt x="4125" y="5476"/>
                  </a:cubicBezTo>
                  <a:lnTo>
                    <a:pt x="3311" y="6092"/>
                  </a:lnTo>
                  <a:lnTo>
                    <a:pt x="2493" y="5476"/>
                  </a:lnTo>
                  <a:cubicBezTo>
                    <a:pt x="2513" y="5409"/>
                    <a:pt x="2522" y="5337"/>
                    <a:pt x="2522" y="5264"/>
                  </a:cubicBezTo>
                  <a:lnTo>
                    <a:pt x="2522" y="4928"/>
                  </a:lnTo>
                  <a:close/>
                  <a:moveTo>
                    <a:pt x="2696" y="0"/>
                  </a:moveTo>
                  <a:cubicBezTo>
                    <a:pt x="1777" y="5"/>
                    <a:pt x="1026" y="751"/>
                    <a:pt x="1026" y="1675"/>
                  </a:cubicBezTo>
                  <a:cubicBezTo>
                    <a:pt x="1026" y="1949"/>
                    <a:pt x="1093" y="2219"/>
                    <a:pt x="1214" y="2469"/>
                  </a:cubicBezTo>
                  <a:lnTo>
                    <a:pt x="1281" y="2604"/>
                  </a:lnTo>
                  <a:lnTo>
                    <a:pt x="1281" y="2984"/>
                  </a:lnTo>
                  <a:cubicBezTo>
                    <a:pt x="1281" y="3619"/>
                    <a:pt x="1565" y="4225"/>
                    <a:pt x="2051" y="4629"/>
                  </a:cubicBezTo>
                  <a:lnTo>
                    <a:pt x="2051" y="5269"/>
                  </a:lnTo>
                  <a:cubicBezTo>
                    <a:pt x="2051" y="5380"/>
                    <a:pt x="1983" y="5486"/>
                    <a:pt x="1873" y="5524"/>
                  </a:cubicBezTo>
                  <a:lnTo>
                    <a:pt x="655" y="5981"/>
                  </a:lnTo>
                  <a:cubicBezTo>
                    <a:pt x="266" y="6131"/>
                    <a:pt x="6" y="6506"/>
                    <a:pt x="1" y="6925"/>
                  </a:cubicBezTo>
                  <a:lnTo>
                    <a:pt x="1" y="8700"/>
                  </a:lnTo>
                  <a:cubicBezTo>
                    <a:pt x="1" y="8861"/>
                    <a:pt x="121" y="8942"/>
                    <a:pt x="242" y="8942"/>
                  </a:cubicBezTo>
                  <a:cubicBezTo>
                    <a:pt x="362" y="8942"/>
                    <a:pt x="482" y="8861"/>
                    <a:pt x="482" y="8700"/>
                  </a:cubicBezTo>
                  <a:lnTo>
                    <a:pt x="482" y="6925"/>
                  </a:lnTo>
                  <a:cubicBezTo>
                    <a:pt x="482" y="6703"/>
                    <a:pt x="622" y="6506"/>
                    <a:pt x="829" y="6429"/>
                  </a:cubicBezTo>
                  <a:lnTo>
                    <a:pt x="2046" y="5972"/>
                  </a:lnTo>
                  <a:cubicBezTo>
                    <a:pt x="2109" y="5948"/>
                    <a:pt x="2171" y="5914"/>
                    <a:pt x="2224" y="5876"/>
                  </a:cubicBezTo>
                  <a:lnTo>
                    <a:pt x="3076" y="6511"/>
                  </a:lnTo>
                  <a:lnTo>
                    <a:pt x="3076" y="8700"/>
                  </a:lnTo>
                  <a:cubicBezTo>
                    <a:pt x="3076" y="8859"/>
                    <a:pt x="3196" y="8938"/>
                    <a:pt x="3316" y="8938"/>
                  </a:cubicBezTo>
                  <a:cubicBezTo>
                    <a:pt x="3437" y="8938"/>
                    <a:pt x="3557" y="8859"/>
                    <a:pt x="3557" y="8700"/>
                  </a:cubicBezTo>
                  <a:lnTo>
                    <a:pt x="3557" y="6511"/>
                  </a:lnTo>
                  <a:lnTo>
                    <a:pt x="4409" y="5876"/>
                  </a:lnTo>
                  <a:cubicBezTo>
                    <a:pt x="4461" y="5914"/>
                    <a:pt x="4524" y="5948"/>
                    <a:pt x="4587" y="5972"/>
                  </a:cubicBezTo>
                  <a:lnTo>
                    <a:pt x="5809" y="6429"/>
                  </a:lnTo>
                  <a:cubicBezTo>
                    <a:pt x="6011" y="6506"/>
                    <a:pt x="6150" y="6703"/>
                    <a:pt x="6150" y="6925"/>
                  </a:cubicBezTo>
                  <a:cubicBezTo>
                    <a:pt x="6150" y="7086"/>
                    <a:pt x="6271" y="7166"/>
                    <a:pt x="6391" y="7166"/>
                  </a:cubicBezTo>
                  <a:cubicBezTo>
                    <a:pt x="6511" y="7166"/>
                    <a:pt x="6632" y="7086"/>
                    <a:pt x="6632" y="6925"/>
                  </a:cubicBezTo>
                  <a:cubicBezTo>
                    <a:pt x="6632" y="6506"/>
                    <a:pt x="6367" y="6131"/>
                    <a:pt x="5977" y="5981"/>
                  </a:cubicBezTo>
                  <a:lnTo>
                    <a:pt x="4760" y="5524"/>
                  </a:lnTo>
                  <a:cubicBezTo>
                    <a:pt x="4654" y="5486"/>
                    <a:pt x="4582" y="5380"/>
                    <a:pt x="4582" y="5269"/>
                  </a:cubicBezTo>
                  <a:lnTo>
                    <a:pt x="4582" y="4653"/>
                  </a:lnTo>
                  <a:cubicBezTo>
                    <a:pt x="4635" y="4615"/>
                    <a:pt x="4683" y="4572"/>
                    <a:pt x="4731" y="4523"/>
                  </a:cubicBezTo>
                  <a:cubicBezTo>
                    <a:pt x="5130" y="4139"/>
                    <a:pt x="5352" y="3614"/>
                    <a:pt x="5352" y="3061"/>
                  </a:cubicBezTo>
                  <a:lnTo>
                    <a:pt x="5352" y="2604"/>
                  </a:lnTo>
                  <a:lnTo>
                    <a:pt x="5419" y="2469"/>
                  </a:lnTo>
                  <a:cubicBezTo>
                    <a:pt x="5544" y="2223"/>
                    <a:pt x="5607" y="1949"/>
                    <a:pt x="5607" y="1675"/>
                  </a:cubicBezTo>
                  <a:lnTo>
                    <a:pt x="5607" y="241"/>
                  </a:lnTo>
                  <a:cubicBezTo>
                    <a:pt x="5607" y="111"/>
                    <a:pt x="5501" y="0"/>
                    <a:pt x="5366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5579290" y="2958229"/>
              <a:ext cx="160801" cy="241162"/>
            </a:xfrm>
            <a:custGeom>
              <a:rect b="b" l="l" r="r" t="t"/>
              <a:pathLst>
                <a:path extrusionOk="0" h="9195" w="6131">
                  <a:moveTo>
                    <a:pt x="3070" y="485"/>
                  </a:moveTo>
                  <a:cubicBezTo>
                    <a:pt x="3136" y="485"/>
                    <a:pt x="3203" y="487"/>
                    <a:pt x="3268" y="492"/>
                  </a:cubicBezTo>
                  <a:cubicBezTo>
                    <a:pt x="4312" y="588"/>
                    <a:pt x="5130" y="1507"/>
                    <a:pt x="5139" y="2576"/>
                  </a:cubicBezTo>
                  <a:cubicBezTo>
                    <a:pt x="5139" y="3596"/>
                    <a:pt x="5385" y="4539"/>
                    <a:pt x="5592" y="5034"/>
                  </a:cubicBezTo>
                  <a:cubicBezTo>
                    <a:pt x="5592" y="5039"/>
                    <a:pt x="5587" y="5049"/>
                    <a:pt x="5582" y="5054"/>
                  </a:cubicBezTo>
                  <a:cubicBezTo>
                    <a:pt x="5370" y="5203"/>
                    <a:pt x="4899" y="5472"/>
                    <a:pt x="4090" y="5641"/>
                  </a:cubicBezTo>
                  <a:cubicBezTo>
                    <a:pt x="4081" y="5617"/>
                    <a:pt x="4081" y="5593"/>
                    <a:pt x="4081" y="5564"/>
                  </a:cubicBezTo>
                  <a:lnTo>
                    <a:pt x="4081" y="5083"/>
                  </a:lnTo>
                  <a:cubicBezTo>
                    <a:pt x="4393" y="4905"/>
                    <a:pt x="4658" y="4640"/>
                    <a:pt x="4841" y="4322"/>
                  </a:cubicBezTo>
                  <a:cubicBezTo>
                    <a:pt x="5173" y="3726"/>
                    <a:pt x="5053" y="2970"/>
                    <a:pt x="4552" y="2508"/>
                  </a:cubicBezTo>
                  <a:cubicBezTo>
                    <a:pt x="4196" y="2186"/>
                    <a:pt x="3566" y="1801"/>
                    <a:pt x="2555" y="1801"/>
                  </a:cubicBezTo>
                  <a:cubicBezTo>
                    <a:pt x="2493" y="1801"/>
                    <a:pt x="2430" y="1825"/>
                    <a:pt x="2387" y="1868"/>
                  </a:cubicBezTo>
                  <a:lnTo>
                    <a:pt x="1877" y="2383"/>
                  </a:lnTo>
                  <a:cubicBezTo>
                    <a:pt x="1723" y="2556"/>
                    <a:pt x="1876" y="2781"/>
                    <a:pt x="2058" y="2781"/>
                  </a:cubicBezTo>
                  <a:cubicBezTo>
                    <a:pt x="2110" y="2781"/>
                    <a:pt x="2164" y="2763"/>
                    <a:pt x="2214" y="2720"/>
                  </a:cubicBezTo>
                  <a:lnTo>
                    <a:pt x="2656" y="2277"/>
                  </a:lnTo>
                  <a:cubicBezTo>
                    <a:pt x="3296" y="2297"/>
                    <a:pt x="3826" y="2494"/>
                    <a:pt x="4225" y="2860"/>
                  </a:cubicBezTo>
                  <a:cubicBezTo>
                    <a:pt x="4567" y="3177"/>
                    <a:pt x="4649" y="3682"/>
                    <a:pt x="4422" y="4087"/>
                  </a:cubicBezTo>
                  <a:cubicBezTo>
                    <a:pt x="4143" y="4584"/>
                    <a:pt x="3619" y="4874"/>
                    <a:pt x="3071" y="4874"/>
                  </a:cubicBezTo>
                  <a:cubicBezTo>
                    <a:pt x="2939" y="4874"/>
                    <a:pt x="2807" y="4857"/>
                    <a:pt x="2676" y="4823"/>
                  </a:cubicBezTo>
                  <a:cubicBezTo>
                    <a:pt x="1992" y="4645"/>
                    <a:pt x="1516" y="4024"/>
                    <a:pt x="1516" y="3322"/>
                  </a:cubicBezTo>
                  <a:cubicBezTo>
                    <a:pt x="1516" y="3160"/>
                    <a:pt x="1396" y="3080"/>
                    <a:pt x="1275" y="3080"/>
                  </a:cubicBezTo>
                  <a:cubicBezTo>
                    <a:pt x="1155" y="3080"/>
                    <a:pt x="1035" y="3160"/>
                    <a:pt x="1035" y="3322"/>
                  </a:cubicBezTo>
                  <a:cubicBezTo>
                    <a:pt x="1035" y="4048"/>
                    <a:pt x="1425" y="4722"/>
                    <a:pt x="2055" y="5083"/>
                  </a:cubicBezTo>
                  <a:lnTo>
                    <a:pt x="2055" y="5564"/>
                  </a:lnTo>
                  <a:cubicBezTo>
                    <a:pt x="2055" y="5593"/>
                    <a:pt x="2055" y="5617"/>
                    <a:pt x="2045" y="5641"/>
                  </a:cubicBezTo>
                  <a:cubicBezTo>
                    <a:pt x="1237" y="5472"/>
                    <a:pt x="765" y="5203"/>
                    <a:pt x="554" y="5054"/>
                  </a:cubicBezTo>
                  <a:cubicBezTo>
                    <a:pt x="549" y="5049"/>
                    <a:pt x="544" y="5039"/>
                    <a:pt x="549" y="5030"/>
                  </a:cubicBezTo>
                  <a:lnTo>
                    <a:pt x="549" y="5030"/>
                  </a:lnTo>
                  <a:lnTo>
                    <a:pt x="549" y="5034"/>
                  </a:lnTo>
                  <a:cubicBezTo>
                    <a:pt x="756" y="4539"/>
                    <a:pt x="1001" y="3596"/>
                    <a:pt x="1006" y="2576"/>
                  </a:cubicBezTo>
                  <a:cubicBezTo>
                    <a:pt x="1006" y="1503"/>
                    <a:pt x="1829" y="588"/>
                    <a:pt x="2873" y="492"/>
                  </a:cubicBezTo>
                  <a:cubicBezTo>
                    <a:pt x="2938" y="487"/>
                    <a:pt x="3004" y="485"/>
                    <a:pt x="3070" y="485"/>
                  </a:cubicBezTo>
                  <a:close/>
                  <a:moveTo>
                    <a:pt x="3600" y="5285"/>
                  </a:moveTo>
                  <a:lnTo>
                    <a:pt x="3600" y="5564"/>
                  </a:lnTo>
                  <a:cubicBezTo>
                    <a:pt x="3600" y="5852"/>
                    <a:pt x="3758" y="6112"/>
                    <a:pt x="4013" y="6237"/>
                  </a:cubicBezTo>
                  <a:lnTo>
                    <a:pt x="4167" y="6314"/>
                  </a:lnTo>
                  <a:cubicBezTo>
                    <a:pt x="3932" y="6695"/>
                    <a:pt x="3518" y="6921"/>
                    <a:pt x="3070" y="6921"/>
                  </a:cubicBezTo>
                  <a:lnTo>
                    <a:pt x="3070" y="6926"/>
                  </a:lnTo>
                  <a:cubicBezTo>
                    <a:pt x="2623" y="6921"/>
                    <a:pt x="2209" y="6695"/>
                    <a:pt x="1973" y="6314"/>
                  </a:cubicBezTo>
                  <a:lnTo>
                    <a:pt x="2127" y="6237"/>
                  </a:lnTo>
                  <a:cubicBezTo>
                    <a:pt x="2382" y="6112"/>
                    <a:pt x="2541" y="5852"/>
                    <a:pt x="2541" y="5564"/>
                  </a:cubicBezTo>
                  <a:lnTo>
                    <a:pt x="2541" y="5285"/>
                  </a:lnTo>
                  <a:cubicBezTo>
                    <a:pt x="2714" y="5330"/>
                    <a:pt x="2892" y="5353"/>
                    <a:pt x="3070" y="5353"/>
                  </a:cubicBezTo>
                  <a:cubicBezTo>
                    <a:pt x="3248" y="5353"/>
                    <a:pt x="3426" y="5330"/>
                    <a:pt x="3600" y="5285"/>
                  </a:cubicBezTo>
                  <a:close/>
                  <a:moveTo>
                    <a:pt x="3068" y="0"/>
                  </a:moveTo>
                  <a:cubicBezTo>
                    <a:pt x="2988" y="0"/>
                    <a:pt x="2909" y="4"/>
                    <a:pt x="2830" y="11"/>
                  </a:cubicBezTo>
                  <a:cubicBezTo>
                    <a:pt x="1540" y="131"/>
                    <a:pt x="530" y="1252"/>
                    <a:pt x="520" y="2571"/>
                  </a:cubicBezTo>
                  <a:cubicBezTo>
                    <a:pt x="515" y="3519"/>
                    <a:pt x="294" y="4390"/>
                    <a:pt x="106" y="4847"/>
                  </a:cubicBezTo>
                  <a:cubicBezTo>
                    <a:pt x="15" y="5063"/>
                    <a:pt x="87" y="5309"/>
                    <a:pt x="279" y="5443"/>
                  </a:cubicBezTo>
                  <a:cubicBezTo>
                    <a:pt x="482" y="5583"/>
                    <a:pt x="881" y="5819"/>
                    <a:pt x="1521" y="6002"/>
                  </a:cubicBezTo>
                  <a:lnTo>
                    <a:pt x="568" y="6478"/>
                  </a:lnTo>
                  <a:cubicBezTo>
                    <a:pt x="318" y="6603"/>
                    <a:pt x="130" y="6824"/>
                    <a:pt x="53" y="7094"/>
                  </a:cubicBezTo>
                  <a:cubicBezTo>
                    <a:pt x="0" y="7224"/>
                    <a:pt x="73" y="7368"/>
                    <a:pt x="207" y="7411"/>
                  </a:cubicBezTo>
                  <a:cubicBezTo>
                    <a:pt x="230" y="7418"/>
                    <a:pt x="252" y="7421"/>
                    <a:pt x="275" y="7421"/>
                  </a:cubicBezTo>
                  <a:cubicBezTo>
                    <a:pt x="386" y="7421"/>
                    <a:pt x="486" y="7345"/>
                    <a:pt x="510" y="7229"/>
                  </a:cubicBezTo>
                  <a:cubicBezTo>
                    <a:pt x="554" y="7089"/>
                    <a:pt x="650" y="6974"/>
                    <a:pt x="780" y="6906"/>
                  </a:cubicBezTo>
                  <a:lnTo>
                    <a:pt x="1535" y="6526"/>
                  </a:lnTo>
                  <a:cubicBezTo>
                    <a:pt x="1879" y="7108"/>
                    <a:pt x="2472" y="7399"/>
                    <a:pt x="3065" y="7399"/>
                  </a:cubicBezTo>
                  <a:cubicBezTo>
                    <a:pt x="3658" y="7399"/>
                    <a:pt x="4252" y="7108"/>
                    <a:pt x="4596" y="6526"/>
                  </a:cubicBezTo>
                  <a:lnTo>
                    <a:pt x="5356" y="6906"/>
                  </a:lnTo>
                  <a:cubicBezTo>
                    <a:pt x="5534" y="6993"/>
                    <a:pt x="5649" y="7181"/>
                    <a:pt x="5645" y="7378"/>
                  </a:cubicBezTo>
                  <a:lnTo>
                    <a:pt x="5645" y="8956"/>
                  </a:lnTo>
                  <a:cubicBezTo>
                    <a:pt x="5645" y="9115"/>
                    <a:pt x="5765" y="9194"/>
                    <a:pt x="5885" y="9194"/>
                  </a:cubicBezTo>
                  <a:cubicBezTo>
                    <a:pt x="6005" y="9194"/>
                    <a:pt x="6126" y="9115"/>
                    <a:pt x="6126" y="8956"/>
                  </a:cubicBezTo>
                  <a:lnTo>
                    <a:pt x="6126" y="7383"/>
                  </a:lnTo>
                  <a:cubicBezTo>
                    <a:pt x="6131" y="7002"/>
                    <a:pt x="5914" y="6651"/>
                    <a:pt x="5572" y="6483"/>
                  </a:cubicBezTo>
                  <a:lnTo>
                    <a:pt x="4615" y="6002"/>
                  </a:lnTo>
                  <a:cubicBezTo>
                    <a:pt x="5255" y="5819"/>
                    <a:pt x="5654" y="5578"/>
                    <a:pt x="5856" y="5443"/>
                  </a:cubicBezTo>
                  <a:cubicBezTo>
                    <a:pt x="6049" y="5309"/>
                    <a:pt x="6121" y="5063"/>
                    <a:pt x="6029" y="4847"/>
                  </a:cubicBezTo>
                  <a:cubicBezTo>
                    <a:pt x="5842" y="4390"/>
                    <a:pt x="5620" y="3519"/>
                    <a:pt x="5616" y="2571"/>
                  </a:cubicBezTo>
                  <a:cubicBezTo>
                    <a:pt x="5611" y="1252"/>
                    <a:pt x="4596" y="131"/>
                    <a:pt x="3311" y="11"/>
                  </a:cubicBezTo>
                  <a:cubicBezTo>
                    <a:pt x="3229" y="4"/>
                    <a:pt x="3148" y="0"/>
                    <a:pt x="3068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5700565" y="3159918"/>
              <a:ext cx="12642" cy="39446"/>
            </a:xfrm>
            <a:custGeom>
              <a:rect b="b" l="l" r="r" t="t"/>
              <a:pathLst>
                <a:path extrusionOk="0" h="1504" w="482">
                  <a:moveTo>
                    <a:pt x="241" y="1"/>
                  </a:moveTo>
                  <a:cubicBezTo>
                    <a:pt x="106" y="1"/>
                    <a:pt x="0" y="106"/>
                    <a:pt x="0" y="241"/>
                  </a:cubicBezTo>
                  <a:lnTo>
                    <a:pt x="0" y="1261"/>
                  </a:lnTo>
                  <a:cubicBezTo>
                    <a:pt x="0" y="1422"/>
                    <a:pt x="121" y="1503"/>
                    <a:pt x="241" y="1503"/>
                  </a:cubicBezTo>
                  <a:cubicBezTo>
                    <a:pt x="361" y="1503"/>
                    <a:pt x="482" y="1422"/>
                    <a:pt x="482" y="1261"/>
                  </a:cubicBezTo>
                  <a:lnTo>
                    <a:pt x="482" y="241"/>
                  </a:lnTo>
                  <a:cubicBezTo>
                    <a:pt x="482" y="106"/>
                    <a:pt x="371" y="1"/>
                    <a:pt x="241" y="1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5517078" y="3180113"/>
              <a:ext cx="14661" cy="12642"/>
            </a:xfrm>
            <a:custGeom>
              <a:rect b="b" l="l" r="r" t="t"/>
              <a:pathLst>
                <a:path extrusionOk="0" h="482" w="559">
                  <a:moveTo>
                    <a:pt x="326" y="0"/>
                  </a:moveTo>
                  <a:cubicBezTo>
                    <a:pt x="323" y="0"/>
                    <a:pt x="321" y="0"/>
                    <a:pt x="318" y="0"/>
                  </a:cubicBezTo>
                  <a:cubicBezTo>
                    <a:pt x="106" y="0"/>
                    <a:pt x="0" y="260"/>
                    <a:pt x="149" y="409"/>
                  </a:cubicBezTo>
                  <a:cubicBezTo>
                    <a:pt x="199" y="459"/>
                    <a:pt x="259" y="481"/>
                    <a:pt x="318" y="481"/>
                  </a:cubicBezTo>
                  <a:cubicBezTo>
                    <a:pt x="442" y="481"/>
                    <a:pt x="558" y="384"/>
                    <a:pt x="558" y="241"/>
                  </a:cubicBezTo>
                  <a:cubicBezTo>
                    <a:pt x="558" y="109"/>
                    <a:pt x="457" y="0"/>
                    <a:pt x="326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417492" y="3160128"/>
              <a:ext cx="89514" cy="53189"/>
            </a:xfrm>
            <a:custGeom>
              <a:rect b="b" l="l" r="r" t="t"/>
              <a:pathLst>
                <a:path extrusionOk="0" h="2028" w="3413">
                  <a:moveTo>
                    <a:pt x="1282" y="0"/>
                  </a:moveTo>
                  <a:cubicBezTo>
                    <a:pt x="1240" y="0"/>
                    <a:pt x="1195" y="12"/>
                    <a:pt x="1151" y="41"/>
                  </a:cubicBezTo>
                  <a:lnTo>
                    <a:pt x="131" y="811"/>
                  </a:lnTo>
                  <a:cubicBezTo>
                    <a:pt x="1" y="907"/>
                    <a:pt x="1" y="1094"/>
                    <a:pt x="131" y="1191"/>
                  </a:cubicBezTo>
                  <a:lnTo>
                    <a:pt x="1151" y="1961"/>
                  </a:lnTo>
                  <a:cubicBezTo>
                    <a:pt x="1204" y="2008"/>
                    <a:pt x="1259" y="2027"/>
                    <a:pt x="1311" y="2027"/>
                  </a:cubicBezTo>
                  <a:cubicBezTo>
                    <a:pt x="1516" y="2027"/>
                    <a:pt x="1673" y="1725"/>
                    <a:pt x="1439" y="1576"/>
                  </a:cubicBezTo>
                  <a:lnTo>
                    <a:pt x="992" y="1239"/>
                  </a:lnTo>
                  <a:lnTo>
                    <a:pt x="3090" y="1239"/>
                  </a:lnTo>
                  <a:cubicBezTo>
                    <a:pt x="3412" y="1239"/>
                    <a:pt x="3412" y="758"/>
                    <a:pt x="3090" y="758"/>
                  </a:cubicBezTo>
                  <a:lnTo>
                    <a:pt x="3090" y="762"/>
                  </a:lnTo>
                  <a:lnTo>
                    <a:pt x="992" y="762"/>
                  </a:lnTo>
                  <a:lnTo>
                    <a:pt x="1439" y="426"/>
                  </a:lnTo>
                  <a:cubicBezTo>
                    <a:pt x="1621" y="263"/>
                    <a:pt x="1478" y="0"/>
                    <a:pt x="1282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5543961" y="3160128"/>
              <a:ext cx="89357" cy="53294"/>
            </a:xfrm>
            <a:custGeom>
              <a:rect b="b" l="l" r="r" t="t"/>
              <a:pathLst>
                <a:path extrusionOk="0" h="2032" w="3407">
                  <a:moveTo>
                    <a:pt x="2126" y="0"/>
                  </a:moveTo>
                  <a:cubicBezTo>
                    <a:pt x="1931" y="0"/>
                    <a:pt x="1790" y="263"/>
                    <a:pt x="1968" y="426"/>
                  </a:cubicBezTo>
                  <a:lnTo>
                    <a:pt x="2420" y="762"/>
                  </a:lnTo>
                  <a:lnTo>
                    <a:pt x="322" y="762"/>
                  </a:lnTo>
                  <a:cubicBezTo>
                    <a:pt x="0" y="762"/>
                    <a:pt x="0" y="1244"/>
                    <a:pt x="322" y="1244"/>
                  </a:cubicBezTo>
                  <a:lnTo>
                    <a:pt x="2420" y="1244"/>
                  </a:lnTo>
                  <a:lnTo>
                    <a:pt x="1968" y="1580"/>
                  </a:lnTo>
                  <a:cubicBezTo>
                    <a:pt x="1734" y="1726"/>
                    <a:pt x="1892" y="2032"/>
                    <a:pt x="2097" y="2032"/>
                  </a:cubicBezTo>
                  <a:cubicBezTo>
                    <a:pt x="2149" y="2032"/>
                    <a:pt x="2204" y="2012"/>
                    <a:pt x="2257" y="1965"/>
                  </a:cubicBezTo>
                  <a:lnTo>
                    <a:pt x="3282" y="1195"/>
                  </a:lnTo>
                  <a:cubicBezTo>
                    <a:pt x="3407" y="1099"/>
                    <a:pt x="3407" y="907"/>
                    <a:pt x="3282" y="811"/>
                  </a:cubicBezTo>
                  <a:lnTo>
                    <a:pt x="2257" y="41"/>
                  </a:lnTo>
                  <a:cubicBezTo>
                    <a:pt x="2212" y="12"/>
                    <a:pt x="2168" y="0"/>
                    <a:pt x="2126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11"/>
          <p:cNvGrpSpPr/>
          <p:nvPr/>
        </p:nvGrpSpPr>
        <p:grpSpPr>
          <a:xfrm>
            <a:off x="959260" y="3670088"/>
            <a:ext cx="464656" cy="480291"/>
            <a:chOff x="6226558" y="2433390"/>
            <a:chExt cx="342793" cy="353389"/>
          </a:xfrm>
        </p:grpSpPr>
        <p:sp>
          <p:nvSpPr>
            <p:cNvPr id="1025" name="Google Shape;1025;p11"/>
            <p:cNvSpPr/>
            <p:nvPr/>
          </p:nvSpPr>
          <p:spPr>
            <a:xfrm>
              <a:off x="6362731" y="2444484"/>
              <a:ext cx="194765" cy="295348"/>
            </a:xfrm>
            <a:custGeom>
              <a:rect b="b" l="l" r="r" t="t"/>
              <a:pathLst>
                <a:path extrusionOk="0" h="11261" w="7426">
                  <a:moveTo>
                    <a:pt x="1" y="1"/>
                  </a:moveTo>
                  <a:lnTo>
                    <a:pt x="1" y="896"/>
                  </a:lnTo>
                  <a:lnTo>
                    <a:pt x="3200" y="896"/>
                  </a:lnTo>
                  <a:lnTo>
                    <a:pt x="3225" y="901"/>
                  </a:lnTo>
                  <a:cubicBezTo>
                    <a:pt x="3234" y="901"/>
                    <a:pt x="3244" y="901"/>
                    <a:pt x="3253" y="905"/>
                  </a:cubicBezTo>
                  <a:lnTo>
                    <a:pt x="3258" y="905"/>
                  </a:lnTo>
                  <a:lnTo>
                    <a:pt x="3282" y="915"/>
                  </a:lnTo>
                  <a:cubicBezTo>
                    <a:pt x="3292" y="920"/>
                    <a:pt x="3297" y="925"/>
                    <a:pt x="3306" y="930"/>
                  </a:cubicBezTo>
                  <a:lnTo>
                    <a:pt x="3311" y="934"/>
                  </a:lnTo>
                  <a:cubicBezTo>
                    <a:pt x="3321" y="939"/>
                    <a:pt x="3326" y="944"/>
                    <a:pt x="3335" y="954"/>
                  </a:cubicBezTo>
                  <a:lnTo>
                    <a:pt x="5881" y="3499"/>
                  </a:lnTo>
                  <a:cubicBezTo>
                    <a:pt x="5885" y="3504"/>
                    <a:pt x="5890" y="3513"/>
                    <a:pt x="5895" y="3518"/>
                  </a:cubicBezTo>
                  <a:lnTo>
                    <a:pt x="5900" y="3528"/>
                  </a:lnTo>
                  <a:cubicBezTo>
                    <a:pt x="5909" y="3533"/>
                    <a:pt x="5914" y="3542"/>
                    <a:pt x="5919" y="3552"/>
                  </a:cubicBezTo>
                  <a:cubicBezTo>
                    <a:pt x="5919" y="3557"/>
                    <a:pt x="5924" y="3566"/>
                    <a:pt x="5929" y="3576"/>
                  </a:cubicBezTo>
                  <a:lnTo>
                    <a:pt x="5929" y="3581"/>
                  </a:lnTo>
                  <a:cubicBezTo>
                    <a:pt x="5929" y="3590"/>
                    <a:pt x="5934" y="3600"/>
                    <a:pt x="5934" y="3605"/>
                  </a:cubicBezTo>
                  <a:cubicBezTo>
                    <a:pt x="5938" y="3614"/>
                    <a:pt x="5938" y="3624"/>
                    <a:pt x="5938" y="3634"/>
                  </a:cubicBezTo>
                  <a:lnTo>
                    <a:pt x="5938" y="3643"/>
                  </a:lnTo>
                  <a:lnTo>
                    <a:pt x="5938" y="3648"/>
                  </a:lnTo>
                  <a:lnTo>
                    <a:pt x="5938" y="11260"/>
                  </a:lnTo>
                  <a:lnTo>
                    <a:pt x="7425" y="11260"/>
                  </a:lnTo>
                  <a:lnTo>
                    <a:pt x="7425" y="2546"/>
                  </a:lnTo>
                  <a:lnTo>
                    <a:pt x="5096" y="2546"/>
                  </a:lnTo>
                  <a:cubicBezTo>
                    <a:pt x="4976" y="2546"/>
                    <a:pt x="4880" y="2450"/>
                    <a:pt x="4880" y="2330"/>
                  </a:cubicBezTo>
                  <a:lnTo>
                    <a:pt x="4880" y="1"/>
                  </a:lnTo>
                  <a:close/>
                </a:path>
              </a:pathLst>
            </a:custGeom>
            <a:solidFill>
              <a:srgbClr val="F0F2F4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6312768" y="2479209"/>
              <a:ext cx="194503" cy="294823"/>
            </a:xfrm>
            <a:custGeom>
              <a:rect b="b" l="l" r="r" t="t"/>
              <a:pathLst>
                <a:path extrusionOk="0" h="11241" w="7416">
                  <a:moveTo>
                    <a:pt x="0" y="0"/>
                  </a:moveTo>
                  <a:lnTo>
                    <a:pt x="10" y="4191"/>
                  </a:lnTo>
                  <a:lnTo>
                    <a:pt x="24" y="4191"/>
                  </a:lnTo>
                  <a:lnTo>
                    <a:pt x="63" y="4186"/>
                  </a:lnTo>
                  <a:lnTo>
                    <a:pt x="116" y="4177"/>
                  </a:lnTo>
                  <a:lnTo>
                    <a:pt x="120" y="4177"/>
                  </a:lnTo>
                  <a:lnTo>
                    <a:pt x="159" y="4172"/>
                  </a:lnTo>
                  <a:lnTo>
                    <a:pt x="207" y="4167"/>
                  </a:lnTo>
                  <a:lnTo>
                    <a:pt x="804" y="4167"/>
                  </a:lnTo>
                  <a:lnTo>
                    <a:pt x="852" y="4172"/>
                  </a:lnTo>
                  <a:lnTo>
                    <a:pt x="905" y="4172"/>
                  </a:lnTo>
                  <a:lnTo>
                    <a:pt x="953" y="4177"/>
                  </a:lnTo>
                  <a:lnTo>
                    <a:pt x="991" y="4182"/>
                  </a:lnTo>
                  <a:lnTo>
                    <a:pt x="996" y="4182"/>
                  </a:lnTo>
                  <a:lnTo>
                    <a:pt x="1049" y="4186"/>
                  </a:lnTo>
                  <a:lnTo>
                    <a:pt x="1088" y="4191"/>
                  </a:lnTo>
                  <a:lnTo>
                    <a:pt x="1092" y="4191"/>
                  </a:lnTo>
                  <a:lnTo>
                    <a:pt x="1145" y="4201"/>
                  </a:lnTo>
                  <a:lnTo>
                    <a:pt x="1189" y="4206"/>
                  </a:lnTo>
                  <a:lnTo>
                    <a:pt x="1242" y="4215"/>
                  </a:lnTo>
                  <a:lnTo>
                    <a:pt x="1285" y="4225"/>
                  </a:lnTo>
                  <a:lnTo>
                    <a:pt x="1338" y="4234"/>
                  </a:lnTo>
                  <a:lnTo>
                    <a:pt x="1381" y="4244"/>
                  </a:lnTo>
                  <a:lnTo>
                    <a:pt x="1434" y="4258"/>
                  </a:lnTo>
                  <a:lnTo>
                    <a:pt x="1477" y="4268"/>
                  </a:lnTo>
                  <a:lnTo>
                    <a:pt x="1526" y="4278"/>
                  </a:lnTo>
                  <a:lnTo>
                    <a:pt x="1569" y="4292"/>
                  </a:lnTo>
                  <a:lnTo>
                    <a:pt x="1617" y="4307"/>
                  </a:lnTo>
                  <a:lnTo>
                    <a:pt x="1660" y="4316"/>
                  </a:lnTo>
                  <a:lnTo>
                    <a:pt x="1708" y="4335"/>
                  </a:lnTo>
                  <a:lnTo>
                    <a:pt x="1718" y="4335"/>
                  </a:lnTo>
                  <a:lnTo>
                    <a:pt x="1752" y="4345"/>
                  </a:lnTo>
                  <a:lnTo>
                    <a:pt x="1805" y="4360"/>
                  </a:lnTo>
                  <a:lnTo>
                    <a:pt x="1809" y="4360"/>
                  </a:lnTo>
                  <a:lnTo>
                    <a:pt x="1843" y="4374"/>
                  </a:lnTo>
                  <a:lnTo>
                    <a:pt x="1882" y="4388"/>
                  </a:lnTo>
                  <a:lnTo>
                    <a:pt x="1906" y="4398"/>
                  </a:lnTo>
                  <a:lnTo>
                    <a:pt x="1930" y="4408"/>
                  </a:lnTo>
                  <a:lnTo>
                    <a:pt x="1978" y="4427"/>
                  </a:lnTo>
                  <a:lnTo>
                    <a:pt x="1992" y="4432"/>
                  </a:lnTo>
                  <a:lnTo>
                    <a:pt x="2016" y="4441"/>
                  </a:lnTo>
                  <a:lnTo>
                    <a:pt x="2074" y="4465"/>
                  </a:lnTo>
                  <a:lnTo>
                    <a:pt x="2088" y="4470"/>
                  </a:lnTo>
                  <a:lnTo>
                    <a:pt x="2103" y="4480"/>
                  </a:lnTo>
                  <a:lnTo>
                    <a:pt x="2190" y="4518"/>
                  </a:lnTo>
                  <a:lnTo>
                    <a:pt x="2199" y="4523"/>
                  </a:lnTo>
                  <a:lnTo>
                    <a:pt x="2276" y="4562"/>
                  </a:lnTo>
                  <a:lnTo>
                    <a:pt x="2295" y="4571"/>
                  </a:lnTo>
                  <a:lnTo>
                    <a:pt x="2305" y="4576"/>
                  </a:lnTo>
                  <a:lnTo>
                    <a:pt x="2358" y="4605"/>
                  </a:lnTo>
                  <a:lnTo>
                    <a:pt x="2382" y="4619"/>
                  </a:lnTo>
                  <a:lnTo>
                    <a:pt x="2392" y="4624"/>
                  </a:lnTo>
                  <a:lnTo>
                    <a:pt x="2440" y="4653"/>
                  </a:lnTo>
                  <a:lnTo>
                    <a:pt x="2469" y="4667"/>
                  </a:lnTo>
                  <a:lnTo>
                    <a:pt x="2478" y="4672"/>
                  </a:lnTo>
                  <a:lnTo>
                    <a:pt x="2522" y="4701"/>
                  </a:lnTo>
                  <a:lnTo>
                    <a:pt x="2546" y="4716"/>
                  </a:lnTo>
                  <a:lnTo>
                    <a:pt x="2555" y="4720"/>
                  </a:lnTo>
                  <a:lnTo>
                    <a:pt x="2599" y="4749"/>
                  </a:lnTo>
                  <a:lnTo>
                    <a:pt x="2632" y="4769"/>
                  </a:lnTo>
                  <a:lnTo>
                    <a:pt x="2676" y="4802"/>
                  </a:lnTo>
                  <a:lnTo>
                    <a:pt x="2709" y="4821"/>
                  </a:lnTo>
                  <a:lnTo>
                    <a:pt x="2714" y="4821"/>
                  </a:lnTo>
                  <a:lnTo>
                    <a:pt x="2753" y="4850"/>
                  </a:lnTo>
                  <a:lnTo>
                    <a:pt x="2786" y="4874"/>
                  </a:lnTo>
                  <a:lnTo>
                    <a:pt x="2830" y="4908"/>
                  </a:lnTo>
                  <a:lnTo>
                    <a:pt x="2863" y="4932"/>
                  </a:lnTo>
                  <a:lnTo>
                    <a:pt x="2902" y="4966"/>
                  </a:lnTo>
                  <a:lnTo>
                    <a:pt x="2935" y="4990"/>
                  </a:lnTo>
                  <a:lnTo>
                    <a:pt x="2979" y="5024"/>
                  </a:lnTo>
                  <a:lnTo>
                    <a:pt x="3008" y="5052"/>
                  </a:lnTo>
                  <a:lnTo>
                    <a:pt x="3046" y="5086"/>
                  </a:lnTo>
                  <a:lnTo>
                    <a:pt x="3051" y="5091"/>
                  </a:lnTo>
                  <a:lnTo>
                    <a:pt x="3056" y="5096"/>
                  </a:lnTo>
                  <a:lnTo>
                    <a:pt x="3075" y="5110"/>
                  </a:lnTo>
                  <a:lnTo>
                    <a:pt x="3113" y="5144"/>
                  </a:lnTo>
                  <a:lnTo>
                    <a:pt x="3123" y="5153"/>
                  </a:lnTo>
                  <a:lnTo>
                    <a:pt x="3133" y="5163"/>
                  </a:lnTo>
                  <a:lnTo>
                    <a:pt x="3142" y="5173"/>
                  </a:lnTo>
                  <a:lnTo>
                    <a:pt x="3181" y="5211"/>
                  </a:lnTo>
                  <a:lnTo>
                    <a:pt x="3186" y="5216"/>
                  </a:lnTo>
                  <a:lnTo>
                    <a:pt x="3200" y="5230"/>
                  </a:lnTo>
                  <a:lnTo>
                    <a:pt x="3205" y="5235"/>
                  </a:lnTo>
                  <a:lnTo>
                    <a:pt x="3248" y="5279"/>
                  </a:lnTo>
                  <a:lnTo>
                    <a:pt x="3253" y="5283"/>
                  </a:lnTo>
                  <a:lnTo>
                    <a:pt x="3272" y="5298"/>
                  </a:lnTo>
                  <a:lnTo>
                    <a:pt x="3311" y="5346"/>
                  </a:lnTo>
                  <a:lnTo>
                    <a:pt x="3320" y="5351"/>
                  </a:lnTo>
                  <a:lnTo>
                    <a:pt x="3330" y="5365"/>
                  </a:lnTo>
                  <a:cubicBezTo>
                    <a:pt x="3580" y="5639"/>
                    <a:pt x="3787" y="5947"/>
                    <a:pt x="3951" y="6284"/>
                  </a:cubicBezTo>
                  <a:lnTo>
                    <a:pt x="3951" y="6289"/>
                  </a:lnTo>
                  <a:lnTo>
                    <a:pt x="3951" y="6294"/>
                  </a:lnTo>
                  <a:lnTo>
                    <a:pt x="3951" y="6299"/>
                  </a:lnTo>
                  <a:lnTo>
                    <a:pt x="3951" y="6303"/>
                  </a:lnTo>
                  <a:cubicBezTo>
                    <a:pt x="3960" y="6328"/>
                    <a:pt x="3970" y="6347"/>
                    <a:pt x="3980" y="6371"/>
                  </a:cubicBezTo>
                  <a:cubicBezTo>
                    <a:pt x="4191" y="6842"/>
                    <a:pt x="4302" y="7357"/>
                    <a:pt x="4307" y="7872"/>
                  </a:cubicBezTo>
                  <a:lnTo>
                    <a:pt x="4307" y="7901"/>
                  </a:lnTo>
                  <a:lnTo>
                    <a:pt x="4307" y="8021"/>
                  </a:lnTo>
                  <a:lnTo>
                    <a:pt x="4307" y="8055"/>
                  </a:lnTo>
                  <a:cubicBezTo>
                    <a:pt x="4307" y="8089"/>
                    <a:pt x="4302" y="8122"/>
                    <a:pt x="4297" y="8156"/>
                  </a:cubicBezTo>
                  <a:lnTo>
                    <a:pt x="4297" y="8175"/>
                  </a:lnTo>
                  <a:cubicBezTo>
                    <a:pt x="4297" y="8219"/>
                    <a:pt x="4292" y="8257"/>
                    <a:pt x="4287" y="8296"/>
                  </a:cubicBezTo>
                  <a:lnTo>
                    <a:pt x="4287" y="8320"/>
                  </a:lnTo>
                  <a:cubicBezTo>
                    <a:pt x="4283" y="8353"/>
                    <a:pt x="4283" y="8387"/>
                    <a:pt x="4278" y="8421"/>
                  </a:cubicBezTo>
                  <a:lnTo>
                    <a:pt x="4273" y="8450"/>
                  </a:lnTo>
                  <a:cubicBezTo>
                    <a:pt x="4259" y="8531"/>
                    <a:pt x="4244" y="8608"/>
                    <a:pt x="4230" y="8685"/>
                  </a:cubicBezTo>
                  <a:lnTo>
                    <a:pt x="4225" y="8709"/>
                  </a:lnTo>
                  <a:cubicBezTo>
                    <a:pt x="4215" y="8743"/>
                    <a:pt x="4210" y="8777"/>
                    <a:pt x="4201" y="8806"/>
                  </a:cubicBezTo>
                  <a:lnTo>
                    <a:pt x="4196" y="8830"/>
                  </a:lnTo>
                  <a:cubicBezTo>
                    <a:pt x="4186" y="8868"/>
                    <a:pt x="4177" y="8907"/>
                    <a:pt x="4162" y="8945"/>
                  </a:cubicBezTo>
                  <a:lnTo>
                    <a:pt x="4162" y="8960"/>
                  </a:lnTo>
                  <a:cubicBezTo>
                    <a:pt x="4153" y="8993"/>
                    <a:pt x="4138" y="9027"/>
                    <a:pt x="4129" y="9061"/>
                  </a:cubicBezTo>
                  <a:lnTo>
                    <a:pt x="4124" y="9085"/>
                  </a:lnTo>
                  <a:cubicBezTo>
                    <a:pt x="4095" y="9157"/>
                    <a:pt x="4071" y="9234"/>
                    <a:pt x="4042" y="9306"/>
                  </a:cubicBezTo>
                  <a:lnTo>
                    <a:pt x="4032" y="9325"/>
                  </a:lnTo>
                  <a:cubicBezTo>
                    <a:pt x="4018" y="9359"/>
                    <a:pt x="4004" y="9388"/>
                    <a:pt x="3989" y="9421"/>
                  </a:cubicBezTo>
                  <a:lnTo>
                    <a:pt x="3984" y="9436"/>
                  </a:lnTo>
                  <a:cubicBezTo>
                    <a:pt x="3970" y="9474"/>
                    <a:pt x="3951" y="9508"/>
                    <a:pt x="3931" y="9547"/>
                  </a:cubicBezTo>
                  <a:lnTo>
                    <a:pt x="3931" y="9551"/>
                  </a:lnTo>
                  <a:cubicBezTo>
                    <a:pt x="3917" y="9585"/>
                    <a:pt x="3898" y="9619"/>
                    <a:pt x="3883" y="9652"/>
                  </a:cubicBezTo>
                  <a:lnTo>
                    <a:pt x="3874" y="9667"/>
                  </a:lnTo>
                  <a:cubicBezTo>
                    <a:pt x="3835" y="9739"/>
                    <a:pt x="3797" y="9806"/>
                    <a:pt x="3753" y="9879"/>
                  </a:cubicBezTo>
                  <a:lnTo>
                    <a:pt x="3744" y="9888"/>
                  </a:lnTo>
                  <a:cubicBezTo>
                    <a:pt x="3724" y="9922"/>
                    <a:pt x="3705" y="9951"/>
                    <a:pt x="3686" y="9984"/>
                  </a:cubicBezTo>
                  <a:lnTo>
                    <a:pt x="3681" y="9989"/>
                  </a:lnTo>
                  <a:cubicBezTo>
                    <a:pt x="3633" y="10057"/>
                    <a:pt x="3585" y="10124"/>
                    <a:pt x="3537" y="10187"/>
                  </a:cubicBezTo>
                  <a:lnTo>
                    <a:pt x="3532" y="10196"/>
                  </a:lnTo>
                  <a:cubicBezTo>
                    <a:pt x="3479" y="10264"/>
                    <a:pt x="3431" y="10326"/>
                    <a:pt x="3373" y="10389"/>
                  </a:cubicBezTo>
                  <a:lnTo>
                    <a:pt x="3373" y="10393"/>
                  </a:lnTo>
                  <a:cubicBezTo>
                    <a:pt x="3344" y="10422"/>
                    <a:pt x="3315" y="10451"/>
                    <a:pt x="3291" y="10480"/>
                  </a:cubicBezTo>
                  <a:cubicBezTo>
                    <a:pt x="3234" y="10543"/>
                    <a:pt x="3176" y="10600"/>
                    <a:pt x="3113" y="10658"/>
                  </a:cubicBezTo>
                  <a:lnTo>
                    <a:pt x="3109" y="10658"/>
                  </a:lnTo>
                  <a:cubicBezTo>
                    <a:pt x="2955" y="10802"/>
                    <a:pt x="2791" y="10932"/>
                    <a:pt x="2618" y="11048"/>
                  </a:cubicBezTo>
                  <a:cubicBezTo>
                    <a:pt x="2512" y="11120"/>
                    <a:pt x="2401" y="11183"/>
                    <a:pt x="2291" y="11240"/>
                  </a:cubicBezTo>
                  <a:lnTo>
                    <a:pt x="7415" y="11240"/>
                  </a:lnTo>
                  <a:lnTo>
                    <a:pt x="7415" y="2546"/>
                  </a:lnTo>
                  <a:lnTo>
                    <a:pt x="5091" y="2546"/>
                  </a:lnTo>
                  <a:cubicBezTo>
                    <a:pt x="4976" y="2546"/>
                    <a:pt x="4879" y="2449"/>
                    <a:pt x="4879" y="2329"/>
                  </a:cubicBezTo>
                  <a:lnTo>
                    <a:pt x="4879" y="0"/>
                  </a:lnTo>
                  <a:close/>
                </a:path>
              </a:pathLst>
            </a:custGeom>
            <a:solidFill>
              <a:srgbClr val="E0E6EB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6501947" y="2452457"/>
              <a:ext cx="47603" cy="47603"/>
            </a:xfrm>
            <a:custGeom>
              <a:rect b="b" l="l" r="r" t="t"/>
              <a:pathLst>
                <a:path extrusionOk="0" h="1815" w="1815">
                  <a:moveTo>
                    <a:pt x="0" y="0"/>
                  </a:moveTo>
                  <a:lnTo>
                    <a:pt x="0" y="1814"/>
                  </a:lnTo>
                  <a:lnTo>
                    <a:pt x="1814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A3B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6451957" y="2487156"/>
              <a:ext cx="47603" cy="47603"/>
            </a:xfrm>
            <a:custGeom>
              <a:rect b="b" l="l" r="r" t="t"/>
              <a:pathLst>
                <a:path extrusionOk="0" h="1815" w="1815">
                  <a:moveTo>
                    <a:pt x="1" y="0"/>
                  </a:moveTo>
                  <a:lnTo>
                    <a:pt x="1" y="1814"/>
                  </a:lnTo>
                  <a:lnTo>
                    <a:pt x="1815" y="18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AFBF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6446921" y="2468089"/>
              <a:ext cx="80781" cy="271743"/>
            </a:xfrm>
            <a:custGeom>
              <a:rect b="b" l="l" r="r" t="t"/>
              <a:pathLst>
                <a:path extrusionOk="0" h="10361" w="3080">
                  <a:moveTo>
                    <a:pt x="0" y="1"/>
                  </a:moveTo>
                  <a:lnTo>
                    <a:pt x="24" y="5"/>
                  </a:lnTo>
                  <a:cubicBezTo>
                    <a:pt x="34" y="5"/>
                    <a:pt x="43" y="10"/>
                    <a:pt x="48" y="10"/>
                  </a:cubicBezTo>
                  <a:lnTo>
                    <a:pt x="58" y="10"/>
                  </a:lnTo>
                  <a:lnTo>
                    <a:pt x="82" y="20"/>
                  </a:lnTo>
                  <a:cubicBezTo>
                    <a:pt x="87" y="25"/>
                    <a:pt x="96" y="30"/>
                    <a:pt x="106" y="34"/>
                  </a:cubicBezTo>
                  <a:lnTo>
                    <a:pt x="111" y="39"/>
                  </a:lnTo>
                  <a:cubicBezTo>
                    <a:pt x="116" y="44"/>
                    <a:pt x="125" y="54"/>
                    <a:pt x="130" y="58"/>
                  </a:cubicBezTo>
                  <a:lnTo>
                    <a:pt x="2675" y="2604"/>
                  </a:lnTo>
                  <a:cubicBezTo>
                    <a:pt x="2685" y="2613"/>
                    <a:pt x="2690" y="2618"/>
                    <a:pt x="2695" y="2628"/>
                  </a:cubicBezTo>
                  <a:lnTo>
                    <a:pt x="2699" y="2633"/>
                  </a:lnTo>
                  <a:cubicBezTo>
                    <a:pt x="2704" y="2638"/>
                    <a:pt x="2709" y="2647"/>
                    <a:pt x="2714" y="2657"/>
                  </a:cubicBezTo>
                  <a:cubicBezTo>
                    <a:pt x="2719" y="2662"/>
                    <a:pt x="2724" y="2671"/>
                    <a:pt x="2728" y="2681"/>
                  </a:cubicBezTo>
                  <a:lnTo>
                    <a:pt x="2728" y="2686"/>
                  </a:lnTo>
                  <a:cubicBezTo>
                    <a:pt x="2728" y="2695"/>
                    <a:pt x="2733" y="2705"/>
                    <a:pt x="2733" y="2714"/>
                  </a:cubicBezTo>
                  <a:cubicBezTo>
                    <a:pt x="2733" y="2719"/>
                    <a:pt x="2738" y="2729"/>
                    <a:pt x="2738" y="2739"/>
                  </a:cubicBezTo>
                  <a:lnTo>
                    <a:pt x="2738" y="2748"/>
                  </a:lnTo>
                  <a:lnTo>
                    <a:pt x="2738" y="2753"/>
                  </a:lnTo>
                  <a:lnTo>
                    <a:pt x="2738" y="10360"/>
                  </a:lnTo>
                  <a:lnTo>
                    <a:pt x="3080" y="10360"/>
                  </a:lnTo>
                  <a:lnTo>
                    <a:pt x="3080" y="2753"/>
                  </a:lnTo>
                  <a:lnTo>
                    <a:pt x="3080" y="2748"/>
                  </a:lnTo>
                  <a:lnTo>
                    <a:pt x="3080" y="2739"/>
                  </a:lnTo>
                  <a:cubicBezTo>
                    <a:pt x="3080" y="2729"/>
                    <a:pt x="3075" y="2719"/>
                    <a:pt x="3075" y="2714"/>
                  </a:cubicBezTo>
                  <a:cubicBezTo>
                    <a:pt x="3075" y="2705"/>
                    <a:pt x="3070" y="2695"/>
                    <a:pt x="3070" y="2686"/>
                  </a:cubicBezTo>
                  <a:lnTo>
                    <a:pt x="3070" y="2681"/>
                  </a:lnTo>
                  <a:cubicBezTo>
                    <a:pt x="3065" y="2671"/>
                    <a:pt x="3060" y="2662"/>
                    <a:pt x="3056" y="2657"/>
                  </a:cubicBezTo>
                  <a:cubicBezTo>
                    <a:pt x="3051" y="2647"/>
                    <a:pt x="3046" y="2638"/>
                    <a:pt x="3041" y="2633"/>
                  </a:cubicBezTo>
                  <a:lnTo>
                    <a:pt x="3036" y="2628"/>
                  </a:lnTo>
                  <a:cubicBezTo>
                    <a:pt x="3031" y="2618"/>
                    <a:pt x="3027" y="2613"/>
                    <a:pt x="3022" y="2604"/>
                  </a:cubicBezTo>
                  <a:lnTo>
                    <a:pt x="2060" y="1646"/>
                  </a:lnTo>
                  <a:lnTo>
                    <a:pt x="1886" y="1646"/>
                  </a:lnTo>
                  <a:cubicBezTo>
                    <a:pt x="1771" y="1646"/>
                    <a:pt x="1675" y="1550"/>
                    <a:pt x="1675" y="1435"/>
                  </a:cubicBezTo>
                  <a:lnTo>
                    <a:pt x="1675" y="1257"/>
                  </a:lnTo>
                  <a:lnTo>
                    <a:pt x="476" y="58"/>
                  </a:lnTo>
                  <a:cubicBezTo>
                    <a:pt x="467" y="54"/>
                    <a:pt x="462" y="44"/>
                    <a:pt x="452" y="39"/>
                  </a:cubicBezTo>
                  <a:lnTo>
                    <a:pt x="448" y="34"/>
                  </a:lnTo>
                  <a:cubicBezTo>
                    <a:pt x="438" y="30"/>
                    <a:pt x="433" y="25"/>
                    <a:pt x="424" y="20"/>
                  </a:cubicBezTo>
                  <a:cubicBezTo>
                    <a:pt x="414" y="20"/>
                    <a:pt x="409" y="15"/>
                    <a:pt x="399" y="10"/>
                  </a:cubicBezTo>
                  <a:lnTo>
                    <a:pt x="395" y="10"/>
                  </a:lnTo>
                  <a:cubicBezTo>
                    <a:pt x="385" y="10"/>
                    <a:pt x="375" y="5"/>
                    <a:pt x="366" y="5"/>
                  </a:cubicBezTo>
                  <a:cubicBezTo>
                    <a:pt x="356" y="1"/>
                    <a:pt x="351" y="1"/>
                    <a:pt x="342" y="1"/>
                  </a:cubicBezTo>
                  <a:close/>
                </a:path>
              </a:pathLst>
            </a:custGeom>
            <a:solidFill>
              <a:srgbClr val="D2D8DE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6362731" y="2444484"/>
              <a:ext cx="8996" cy="23500"/>
            </a:xfrm>
            <a:custGeom>
              <a:rect b="b" l="l" r="r" t="t"/>
              <a:pathLst>
                <a:path extrusionOk="0" h="896" w="343">
                  <a:moveTo>
                    <a:pt x="1" y="1"/>
                  </a:moveTo>
                  <a:lnTo>
                    <a:pt x="1" y="896"/>
                  </a:lnTo>
                  <a:lnTo>
                    <a:pt x="342" y="896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D2D8DE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6337002" y="2588998"/>
              <a:ext cx="98458" cy="185664"/>
            </a:xfrm>
            <a:custGeom>
              <a:rect b="b" l="l" r="r" t="t"/>
              <a:pathLst>
                <a:path extrusionOk="0" h="7079" w="3754">
                  <a:moveTo>
                    <a:pt x="0" y="0"/>
                  </a:moveTo>
                  <a:lnTo>
                    <a:pt x="48" y="5"/>
                  </a:lnTo>
                  <a:lnTo>
                    <a:pt x="87" y="10"/>
                  </a:lnTo>
                  <a:lnTo>
                    <a:pt x="91" y="10"/>
                  </a:lnTo>
                  <a:lnTo>
                    <a:pt x="144" y="20"/>
                  </a:lnTo>
                  <a:lnTo>
                    <a:pt x="183" y="24"/>
                  </a:lnTo>
                  <a:lnTo>
                    <a:pt x="188" y="24"/>
                  </a:lnTo>
                  <a:lnTo>
                    <a:pt x="245" y="29"/>
                  </a:lnTo>
                  <a:lnTo>
                    <a:pt x="289" y="39"/>
                  </a:lnTo>
                  <a:lnTo>
                    <a:pt x="342" y="48"/>
                  </a:lnTo>
                  <a:lnTo>
                    <a:pt x="385" y="53"/>
                  </a:lnTo>
                  <a:lnTo>
                    <a:pt x="433" y="68"/>
                  </a:lnTo>
                  <a:lnTo>
                    <a:pt x="476" y="77"/>
                  </a:lnTo>
                  <a:lnTo>
                    <a:pt x="529" y="87"/>
                  </a:lnTo>
                  <a:lnTo>
                    <a:pt x="573" y="97"/>
                  </a:lnTo>
                  <a:lnTo>
                    <a:pt x="621" y="111"/>
                  </a:lnTo>
                  <a:lnTo>
                    <a:pt x="664" y="121"/>
                  </a:lnTo>
                  <a:lnTo>
                    <a:pt x="717" y="135"/>
                  </a:lnTo>
                  <a:lnTo>
                    <a:pt x="756" y="149"/>
                  </a:lnTo>
                  <a:lnTo>
                    <a:pt x="808" y="164"/>
                  </a:lnTo>
                  <a:lnTo>
                    <a:pt x="818" y="164"/>
                  </a:lnTo>
                  <a:lnTo>
                    <a:pt x="847" y="174"/>
                  </a:lnTo>
                  <a:lnTo>
                    <a:pt x="900" y="193"/>
                  </a:lnTo>
                  <a:lnTo>
                    <a:pt x="905" y="193"/>
                  </a:lnTo>
                  <a:lnTo>
                    <a:pt x="938" y="202"/>
                  </a:lnTo>
                  <a:lnTo>
                    <a:pt x="982" y="222"/>
                  </a:lnTo>
                  <a:lnTo>
                    <a:pt x="1001" y="226"/>
                  </a:lnTo>
                  <a:lnTo>
                    <a:pt x="1025" y="236"/>
                  </a:lnTo>
                  <a:lnTo>
                    <a:pt x="1073" y="255"/>
                  </a:lnTo>
                  <a:lnTo>
                    <a:pt x="1088" y="265"/>
                  </a:lnTo>
                  <a:lnTo>
                    <a:pt x="1116" y="275"/>
                  </a:lnTo>
                  <a:lnTo>
                    <a:pt x="1174" y="299"/>
                  </a:lnTo>
                  <a:lnTo>
                    <a:pt x="1184" y="303"/>
                  </a:lnTo>
                  <a:lnTo>
                    <a:pt x="1203" y="308"/>
                  </a:lnTo>
                  <a:lnTo>
                    <a:pt x="1290" y="352"/>
                  </a:lnTo>
                  <a:lnTo>
                    <a:pt x="1294" y="352"/>
                  </a:lnTo>
                  <a:lnTo>
                    <a:pt x="1371" y="390"/>
                  </a:lnTo>
                  <a:lnTo>
                    <a:pt x="1391" y="400"/>
                  </a:lnTo>
                  <a:lnTo>
                    <a:pt x="1400" y="405"/>
                  </a:lnTo>
                  <a:lnTo>
                    <a:pt x="1453" y="438"/>
                  </a:lnTo>
                  <a:lnTo>
                    <a:pt x="1477" y="448"/>
                  </a:lnTo>
                  <a:lnTo>
                    <a:pt x="1492" y="457"/>
                  </a:lnTo>
                  <a:lnTo>
                    <a:pt x="1535" y="481"/>
                  </a:lnTo>
                  <a:lnTo>
                    <a:pt x="1564" y="496"/>
                  </a:lnTo>
                  <a:lnTo>
                    <a:pt x="1578" y="506"/>
                  </a:lnTo>
                  <a:lnTo>
                    <a:pt x="1617" y="530"/>
                  </a:lnTo>
                  <a:lnTo>
                    <a:pt x="1641" y="544"/>
                  </a:lnTo>
                  <a:lnTo>
                    <a:pt x="1650" y="549"/>
                  </a:lnTo>
                  <a:lnTo>
                    <a:pt x="1699" y="578"/>
                  </a:lnTo>
                  <a:lnTo>
                    <a:pt x="1732" y="602"/>
                  </a:lnTo>
                  <a:lnTo>
                    <a:pt x="1776" y="631"/>
                  </a:lnTo>
                  <a:lnTo>
                    <a:pt x="1804" y="650"/>
                  </a:lnTo>
                  <a:lnTo>
                    <a:pt x="1809" y="650"/>
                  </a:lnTo>
                  <a:lnTo>
                    <a:pt x="1853" y="684"/>
                  </a:lnTo>
                  <a:lnTo>
                    <a:pt x="1886" y="708"/>
                  </a:lnTo>
                  <a:lnTo>
                    <a:pt x="1925" y="737"/>
                  </a:lnTo>
                  <a:lnTo>
                    <a:pt x="2132" y="1112"/>
                  </a:lnTo>
                  <a:lnTo>
                    <a:pt x="2324" y="1309"/>
                  </a:lnTo>
                  <a:lnTo>
                    <a:pt x="2574" y="1362"/>
                  </a:lnTo>
                  <a:cubicBezTo>
                    <a:pt x="2762" y="1593"/>
                    <a:pt x="2926" y="1848"/>
                    <a:pt x="3056" y="2122"/>
                  </a:cubicBezTo>
                  <a:lnTo>
                    <a:pt x="3056" y="2127"/>
                  </a:lnTo>
                  <a:lnTo>
                    <a:pt x="3056" y="2132"/>
                  </a:lnTo>
                  <a:lnTo>
                    <a:pt x="3056" y="2137"/>
                  </a:lnTo>
                  <a:lnTo>
                    <a:pt x="3056" y="2142"/>
                  </a:lnTo>
                  <a:cubicBezTo>
                    <a:pt x="3065" y="2166"/>
                    <a:pt x="3075" y="2190"/>
                    <a:pt x="3084" y="2209"/>
                  </a:cubicBezTo>
                  <a:cubicBezTo>
                    <a:pt x="3296" y="2685"/>
                    <a:pt x="3407" y="3195"/>
                    <a:pt x="3412" y="3710"/>
                  </a:cubicBezTo>
                  <a:lnTo>
                    <a:pt x="3412" y="3744"/>
                  </a:lnTo>
                  <a:lnTo>
                    <a:pt x="3412" y="3864"/>
                  </a:lnTo>
                  <a:lnTo>
                    <a:pt x="3412" y="3893"/>
                  </a:lnTo>
                  <a:cubicBezTo>
                    <a:pt x="3412" y="3927"/>
                    <a:pt x="3407" y="3960"/>
                    <a:pt x="3402" y="3994"/>
                  </a:cubicBezTo>
                  <a:lnTo>
                    <a:pt x="3402" y="4018"/>
                  </a:lnTo>
                  <a:cubicBezTo>
                    <a:pt x="3402" y="4057"/>
                    <a:pt x="3397" y="4095"/>
                    <a:pt x="3392" y="4138"/>
                  </a:cubicBezTo>
                  <a:lnTo>
                    <a:pt x="3392" y="4158"/>
                  </a:lnTo>
                  <a:cubicBezTo>
                    <a:pt x="3388" y="4191"/>
                    <a:pt x="3388" y="4225"/>
                    <a:pt x="3383" y="4259"/>
                  </a:cubicBezTo>
                  <a:lnTo>
                    <a:pt x="3378" y="4288"/>
                  </a:lnTo>
                  <a:cubicBezTo>
                    <a:pt x="3363" y="4369"/>
                    <a:pt x="3349" y="4446"/>
                    <a:pt x="3335" y="4523"/>
                  </a:cubicBezTo>
                  <a:lnTo>
                    <a:pt x="3330" y="4552"/>
                  </a:lnTo>
                  <a:cubicBezTo>
                    <a:pt x="3320" y="4581"/>
                    <a:pt x="3315" y="4615"/>
                    <a:pt x="3306" y="4648"/>
                  </a:cubicBezTo>
                  <a:lnTo>
                    <a:pt x="3301" y="4668"/>
                  </a:lnTo>
                  <a:cubicBezTo>
                    <a:pt x="3291" y="4706"/>
                    <a:pt x="3282" y="4745"/>
                    <a:pt x="3267" y="4783"/>
                  </a:cubicBezTo>
                  <a:lnTo>
                    <a:pt x="3267" y="4798"/>
                  </a:lnTo>
                  <a:cubicBezTo>
                    <a:pt x="3258" y="4831"/>
                    <a:pt x="3243" y="4865"/>
                    <a:pt x="3234" y="4899"/>
                  </a:cubicBezTo>
                  <a:lnTo>
                    <a:pt x="3229" y="4923"/>
                  </a:lnTo>
                  <a:cubicBezTo>
                    <a:pt x="3200" y="4995"/>
                    <a:pt x="3176" y="5072"/>
                    <a:pt x="3147" y="5144"/>
                  </a:cubicBezTo>
                  <a:lnTo>
                    <a:pt x="3137" y="5163"/>
                  </a:lnTo>
                  <a:cubicBezTo>
                    <a:pt x="3123" y="5197"/>
                    <a:pt x="3108" y="5226"/>
                    <a:pt x="3094" y="5260"/>
                  </a:cubicBezTo>
                  <a:lnTo>
                    <a:pt x="3089" y="5274"/>
                  </a:lnTo>
                  <a:cubicBezTo>
                    <a:pt x="3070" y="5312"/>
                    <a:pt x="3056" y="5346"/>
                    <a:pt x="3036" y="5385"/>
                  </a:cubicBezTo>
                  <a:lnTo>
                    <a:pt x="3036" y="5389"/>
                  </a:lnTo>
                  <a:cubicBezTo>
                    <a:pt x="3022" y="5423"/>
                    <a:pt x="3003" y="5457"/>
                    <a:pt x="2988" y="5490"/>
                  </a:cubicBezTo>
                  <a:lnTo>
                    <a:pt x="2979" y="5510"/>
                  </a:lnTo>
                  <a:cubicBezTo>
                    <a:pt x="2940" y="5577"/>
                    <a:pt x="2902" y="5649"/>
                    <a:pt x="2858" y="5717"/>
                  </a:cubicBezTo>
                  <a:lnTo>
                    <a:pt x="2849" y="5726"/>
                  </a:lnTo>
                  <a:cubicBezTo>
                    <a:pt x="2829" y="5760"/>
                    <a:pt x="2810" y="5789"/>
                    <a:pt x="2791" y="5823"/>
                  </a:cubicBezTo>
                  <a:lnTo>
                    <a:pt x="2786" y="5832"/>
                  </a:lnTo>
                  <a:cubicBezTo>
                    <a:pt x="2738" y="5899"/>
                    <a:pt x="2690" y="5962"/>
                    <a:pt x="2642" y="6029"/>
                  </a:cubicBezTo>
                  <a:lnTo>
                    <a:pt x="2637" y="6039"/>
                  </a:lnTo>
                  <a:cubicBezTo>
                    <a:pt x="2584" y="6102"/>
                    <a:pt x="2536" y="6164"/>
                    <a:pt x="2478" y="6227"/>
                  </a:cubicBezTo>
                  <a:lnTo>
                    <a:pt x="2478" y="6232"/>
                  </a:lnTo>
                  <a:cubicBezTo>
                    <a:pt x="2449" y="6260"/>
                    <a:pt x="2420" y="6289"/>
                    <a:pt x="2396" y="6318"/>
                  </a:cubicBezTo>
                  <a:cubicBezTo>
                    <a:pt x="2339" y="6381"/>
                    <a:pt x="2281" y="6438"/>
                    <a:pt x="2218" y="6496"/>
                  </a:cubicBezTo>
                  <a:lnTo>
                    <a:pt x="2213" y="6501"/>
                  </a:lnTo>
                  <a:cubicBezTo>
                    <a:pt x="2059" y="6641"/>
                    <a:pt x="1896" y="6770"/>
                    <a:pt x="1723" y="6886"/>
                  </a:cubicBezTo>
                  <a:cubicBezTo>
                    <a:pt x="1617" y="6958"/>
                    <a:pt x="1506" y="7021"/>
                    <a:pt x="1395" y="7078"/>
                  </a:cubicBezTo>
                  <a:lnTo>
                    <a:pt x="1737" y="7078"/>
                  </a:lnTo>
                  <a:cubicBezTo>
                    <a:pt x="1848" y="7021"/>
                    <a:pt x="1958" y="6958"/>
                    <a:pt x="2064" y="6886"/>
                  </a:cubicBezTo>
                  <a:cubicBezTo>
                    <a:pt x="2238" y="6770"/>
                    <a:pt x="2401" y="6641"/>
                    <a:pt x="2555" y="6501"/>
                  </a:cubicBezTo>
                  <a:lnTo>
                    <a:pt x="2560" y="6496"/>
                  </a:lnTo>
                  <a:cubicBezTo>
                    <a:pt x="2622" y="6438"/>
                    <a:pt x="2680" y="6381"/>
                    <a:pt x="2738" y="6318"/>
                  </a:cubicBezTo>
                  <a:cubicBezTo>
                    <a:pt x="2767" y="6289"/>
                    <a:pt x="2791" y="6260"/>
                    <a:pt x="2820" y="6232"/>
                  </a:cubicBezTo>
                  <a:lnTo>
                    <a:pt x="2820" y="6227"/>
                  </a:lnTo>
                  <a:cubicBezTo>
                    <a:pt x="2877" y="6164"/>
                    <a:pt x="2926" y="6102"/>
                    <a:pt x="2979" y="6039"/>
                  </a:cubicBezTo>
                  <a:lnTo>
                    <a:pt x="2983" y="6029"/>
                  </a:lnTo>
                  <a:cubicBezTo>
                    <a:pt x="3031" y="5962"/>
                    <a:pt x="3080" y="5899"/>
                    <a:pt x="3128" y="5832"/>
                  </a:cubicBezTo>
                  <a:lnTo>
                    <a:pt x="3133" y="5823"/>
                  </a:lnTo>
                  <a:cubicBezTo>
                    <a:pt x="3152" y="5789"/>
                    <a:pt x="3171" y="5760"/>
                    <a:pt x="3190" y="5726"/>
                  </a:cubicBezTo>
                  <a:lnTo>
                    <a:pt x="3200" y="5717"/>
                  </a:lnTo>
                  <a:cubicBezTo>
                    <a:pt x="3238" y="5649"/>
                    <a:pt x="3282" y="5577"/>
                    <a:pt x="3320" y="5510"/>
                  </a:cubicBezTo>
                  <a:lnTo>
                    <a:pt x="3330" y="5490"/>
                  </a:lnTo>
                  <a:cubicBezTo>
                    <a:pt x="3344" y="5457"/>
                    <a:pt x="3363" y="5423"/>
                    <a:pt x="3378" y="5389"/>
                  </a:cubicBezTo>
                  <a:lnTo>
                    <a:pt x="3378" y="5385"/>
                  </a:lnTo>
                  <a:cubicBezTo>
                    <a:pt x="3397" y="5346"/>
                    <a:pt x="3416" y="5312"/>
                    <a:pt x="3431" y="5274"/>
                  </a:cubicBezTo>
                  <a:lnTo>
                    <a:pt x="3436" y="5260"/>
                  </a:lnTo>
                  <a:cubicBezTo>
                    <a:pt x="3450" y="5226"/>
                    <a:pt x="3465" y="5197"/>
                    <a:pt x="3479" y="5163"/>
                  </a:cubicBezTo>
                  <a:lnTo>
                    <a:pt x="3489" y="5144"/>
                  </a:lnTo>
                  <a:cubicBezTo>
                    <a:pt x="3517" y="5072"/>
                    <a:pt x="3541" y="4995"/>
                    <a:pt x="3570" y="4923"/>
                  </a:cubicBezTo>
                  <a:lnTo>
                    <a:pt x="3575" y="4899"/>
                  </a:lnTo>
                  <a:cubicBezTo>
                    <a:pt x="3590" y="4865"/>
                    <a:pt x="3599" y="4831"/>
                    <a:pt x="3609" y="4798"/>
                  </a:cubicBezTo>
                  <a:lnTo>
                    <a:pt x="3614" y="4783"/>
                  </a:lnTo>
                  <a:cubicBezTo>
                    <a:pt x="3623" y="4745"/>
                    <a:pt x="3633" y="4706"/>
                    <a:pt x="3643" y="4668"/>
                  </a:cubicBezTo>
                  <a:lnTo>
                    <a:pt x="3647" y="4648"/>
                  </a:lnTo>
                  <a:cubicBezTo>
                    <a:pt x="3657" y="4615"/>
                    <a:pt x="3662" y="4581"/>
                    <a:pt x="3671" y="4552"/>
                  </a:cubicBezTo>
                  <a:lnTo>
                    <a:pt x="3676" y="4523"/>
                  </a:lnTo>
                  <a:cubicBezTo>
                    <a:pt x="3691" y="4446"/>
                    <a:pt x="3705" y="4369"/>
                    <a:pt x="3720" y="4288"/>
                  </a:cubicBezTo>
                  <a:lnTo>
                    <a:pt x="3724" y="4259"/>
                  </a:lnTo>
                  <a:cubicBezTo>
                    <a:pt x="3729" y="4225"/>
                    <a:pt x="3729" y="4191"/>
                    <a:pt x="3734" y="4158"/>
                  </a:cubicBezTo>
                  <a:lnTo>
                    <a:pt x="3734" y="4138"/>
                  </a:lnTo>
                  <a:cubicBezTo>
                    <a:pt x="3739" y="4095"/>
                    <a:pt x="3744" y="4057"/>
                    <a:pt x="3748" y="4018"/>
                  </a:cubicBezTo>
                  <a:lnTo>
                    <a:pt x="3748" y="3994"/>
                  </a:lnTo>
                  <a:cubicBezTo>
                    <a:pt x="3748" y="3960"/>
                    <a:pt x="3748" y="3927"/>
                    <a:pt x="3753" y="3893"/>
                  </a:cubicBezTo>
                  <a:lnTo>
                    <a:pt x="3753" y="3864"/>
                  </a:lnTo>
                  <a:lnTo>
                    <a:pt x="3753" y="3744"/>
                  </a:lnTo>
                  <a:cubicBezTo>
                    <a:pt x="3744" y="3725"/>
                    <a:pt x="3744" y="3715"/>
                    <a:pt x="3744" y="3701"/>
                  </a:cubicBezTo>
                  <a:cubicBezTo>
                    <a:pt x="3739" y="3186"/>
                    <a:pt x="3628" y="2676"/>
                    <a:pt x="3421" y="2204"/>
                  </a:cubicBezTo>
                  <a:cubicBezTo>
                    <a:pt x="3407" y="2180"/>
                    <a:pt x="3397" y="2156"/>
                    <a:pt x="3388" y="2132"/>
                  </a:cubicBezTo>
                  <a:lnTo>
                    <a:pt x="3388" y="2127"/>
                  </a:lnTo>
                  <a:lnTo>
                    <a:pt x="3388" y="2117"/>
                  </a:lnTo>
                  <a:lnTo>
                    <a:pt x="3388" y="2113"/>
                  </a:lnTo>
                  <a:cubicBezTo>
                    <a:pt x="3229" y="1781"/>
                    <a:pt x="3022" y="1473"/>
                    <a:pt x="2772" y="1198"/>
                  </a:cubicBezTo>
                  <a:lnTo>
                    <a:pt x="2767" y="1194"/>
                  </a:lnTo>
                  <a:lnTo>
                    <a:pt x="2757" y="1184"/>
                  </a:lnTo>
                  <a:lnTo>
                    <a:pt x="2752" y="1174"/>
                  </a:lnTo>
                  <a:lnTo>
                    <a:pt x="2709" y="1131"/>
                  </a:lnTo>
                  <a:lnTo>
                    <a:pt x="2690" y="1112"/>
                  </a:lnTo>
                  <a:lnTo>
                    <a:pt x="2685" y="1107"/>
                  </a:lnTo>
                  <a:lnTo>
                    <a:pt x="2647" y="1069"/>
                  </a:lnTo>
                  <a:lnTo>
                    <a:pt x="2642" y="1059"/>
                  </a:lnTo>
                  <a:lnTo>
                    <a:pt x="2627" y="1044"/>
                  </a:lnTo>
                  <a:lnTo>
                    <a:pt x="2622" y="1044"/>
                  </a:lnTo>
                  <a:lnTo>
                    <a:pt x="2579" y="1001"/>
                  </a:lnTo>
                  <a:lnTo>
                    <a:pt x="2570" y="992"/>
                  </a:lnTo>
                  <a:lnTo>
                    <a:pt x="2560" y="982"/>
                  </a:lnTo>
                  <a:lnTo>
                    <a:pt x="2550" y="977"/>
                  </a:lnTo>
                  <a:lnTo>
                    <a:pt x="2517" y="943"/>
                  </a:lnTo>
                  <a:lnTo>
                    <a:pt x="2497" y="924"/>
                  </a:lnTo>
                  <a:lnTo>
                    <a:pt x="2493" y="919"/>
                  </a:lnTo>
                  <a:lnTo>
                    <a:pt x="2488" y="915"/>
                  </a:lnTo>
                  <a:lnTo>
                    <a:pt x="2449" y="881"/>
                  </a:lnTo>
                  <a:lnTo>
                    <a:pt x="2416" y="857"/>
                  </a:lnTo>
                  <a:lnTo>
                    <a:pt x="2377" y="823"/>
                  </a:lnTo>
                  <a:lnTo>
                    <a:pt x="2343" y="794"/>
                  </a:lnTo>
                  <a:lnTo>
                    <a:pt x="2300" y="761"/>
                  </a:lnTo>
                  <a:lnTo>
                    <a:pt x="2271" y="737"/>
                  </a:lnTo>
                  <a:lnTo>
                    <a:pt x="2228" y="708"/>
                  </a:lnTo>
                  <a:lnTo>
                    <a:pt x="2194" y="684"/>
                  </a:lnTo>
                  <a:lnTo>
                    <a:pt x="2151" y="650"/>
                  </a:lnTo>
                  <a:lnTo>
                    <a:pt x="2146" y="650"/>
                  </a:lnTo>
                  <a:lnTo>
                    <a:pt x="2117" y="631"/>
                  </a:lnTo>
                  <a:lnTo>
                    <a:pt x="2074" y="602"/>
                  </a:lnTo>
                  <a:lnTo>
                    <a:pt x="2040" y="578"/>
                  </a:lnTo>
                  <a:lnTo>
                    <a:pt x="1992" y="549"/>
                  </a:lnTo>
                  <a:lnTo>
                    <a:pt x="1982" y="544"/>
                  </a:lnTo>
                  <a:lnTo>
                    <a:pt x="1958" y="530"/>
                  </a:lnTo>
                  <a:lnTo>
                    <a:pt x="1920" y="506"/>
                  </a:lnTo>
                  <a:lnTo>
                    <a:pt x="1906" y="496"/>
                  </a:lnTo>
                  <a:lnTo>
                    <a:pt x="1881" y="481"/>
                  </a:lnTo>
                  <a:lnTo>
                    <a:pt x="1833" y="457"/>
                  </a:lnTo>
                  <a:lnTo>
                    <a:pt x="1819" y="448"/>
                  </a:lnTo>
                  <a:lnTo>
                    <a:pt x="1800" y="438"/>
                  </a:lnTo>
                  <a:lnTo>
                    <a:pt x="1742" y="405"/>
                  </a:lnTo>
                  <a:lnTo>
                    <a:pt x="1732" y="400"/>
                  </a:lnTo>
                  <a:lnTo>
                    <a:pt x="1713" y="390"/>
                  </a:lnTo>
                  <a:lnTo>
                    <a:pt x="1636" y="352"/>
                  </a:lnTo>
                  <a:lnTo>
                    <a:pt x="1631" y="352"/>
                  </a:lnTo>
                  <a:lnTo>
                    <a:pt x="1545" y="308"/>
                  </a:lnTo>
                  <a:lnTo>
                    <a:pt x="1525" y="303"/>
                  </a:lnTo>
                  <a:lnTo>
                    <a:pt x="1516" y="299"/>
                  </a:lnTo>
                  <a:lnTo>
                    <a:pt x="1458" y="275"/>
                  </a:lnTo>
                  <a:lnTo>
                    <a:pt x="1434" y="265"/>
                  </a:lnTo>
                  <a:lnTo>
                    <a:pt x="1415" y="255"/>
                  </a:lnTo>
                  <a:lnTo>
                    <a:pt x="1367" y="236"/>
                  </a:lnTo>
                  <a:lnTo>
                    <a:pt x="1343" y="226"/>
                  </a:lnTo>
                  <a:lnTo>
                    <a:pt x="1323" y="222"/>
                  </a:lnTo>
                  <a:lnTo>
                    <a:pt x="1280" y="202"/>
                  </a:lnTo>
                  <a:lnTo>
                    <a:pt x="1246" y="193"/>
                  </a:lnTo>
                  <a:lnTo>
                    <a:pt x="1241" y="193"/>
                  </a:lnTo>
                  <a:lnTo>
                    <a:pt x="1189" y="174"/>
                  </a:lnTo>
                  <a:lnTo>
                    <a:pt x="1160" y="164"/>
                  </a:lnTo>
                  <a:lnTo>
                    <a:pt x="1150" y="164"/>
                  </a:lnTo>
                  <a:lnTo>
                    <a:pt x="1097" y="149"/>
                  </a:lnTo>
                  <a:lnTo>
                    <a:pt x="1059" y="135"/>
                  </a:lnTo>
                  <a:lnTo>
                    <a:pt x="1006" y="121"/>
                  </a:lnTo>
                  <a:lnTo>
                    <a:pt x="962" y="111"/>
                  </a:lnTo>
                  <a:lnTo>
                    <a:pt x="914" y="97"/>
                  </a:lnTo>
                  <a:lnTo>
                    <a:pt x="871" y="87"/>
                  </a:lnTo>
                  <a:lnTo>
                    <a:pt x="818" y="77"/>
                  </a:lnTo>
                  <a:lnTo>
                    <a:pt x="775" y="68"/>
                  </a:lnTo>
                  <a:lnTo>
                    <a:pt x="727" y="53"/>
                  </a:lnTo>
                  <a:lnTo>
                    <a:pt x="683" y="48"/>
                  </a:lnTo>
                  <a:lnTo>
                    <a:pt x="630" y="39"/>
                  </a:lnTo>
                  <a:lnTo>
                    <a:pt x="587" y="29"/>
                  </a:lnTo>
                  <a:lnTo>
                    <a:pt x="534" y="24"/>
                  </a:lnTo>
                  <a:lnTo>
                    <a:pt x="525" y="24"/>
                  </a:lnTo>
                  <a:lnTo>
                    <a:pt x="491" y="20"/>
                  </a:lnTo>
                  <a:lnTo>
                    <a:pt x="433" y="10"/>
                  </a:lnTo>
                  <a:lnTo>
                    <a:pt x="428" y="10"/>
                  </a:lnTo>
                  <a:lnTo>
                    <a:pt x="390" y="5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D9E1E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6312768" y="2479209"/>
              <a:ext cx="9232" cy="109946"/>
            </a:xfrm>
            <a:custGeom>
              <a:rect b="b" l="l" r="r" t="t"/>
              <a:pathLst>
                <a:path extrusionOk="0" h="4192" w="352">
                  <a:moveTo>
                    <a:pt x="0" y="0"/>
                  </a:moveTo>
                  <a:lnTo>
                    <a:pt x="10" y="4191"/>
                  </a:lnTo>
                  <a:lnTo>
                    <a:pt x="24" y="4191"/>
                  </a:lnTo>
                  <a:lnTo>
                    <a:pt x="63" y="4186"/>
                  </a:lnTo>
                  <a:lnTo>
                    <a:pt x="116" y="4177"/>
                  </a:lnTo>
                  <a:lnTo>
                    <a:pt x="120" y="4177"/>
                  </a:lnTo>
                  <a:lnTo>
                    <a:pt x="159" y="4172"/>
                  </a:lnTo>
                  <a:lnTo>
                    <a:pt x="207" y="4167"/>
                  </a:lnTo>
                  <a:lnTo>
                    <a:pt x="351" y="4167"/>
                  </a:lnTo>
                  <a:lnTo>
                    <a:pt x="342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1E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6234767" y="2588604"/>
              <a:ext cx="192484" cy="192484"/>
            </a:xfrm>
            <a:custGeom>
              <a:rect b="b" l="l" r="r" t="t"/>
              <a:pathLst>
                <a:path extrusionOk="0" h="7339" w="7339">
                  <a:moveTo>
                    <a:pt x="3427" y="1"/>
                  </a:moveTo>
                  <a:lnTo>
                    <a:pt x="3374" y="6"/>
                  </a:lnTo>
                  <a:lnTo>
                    <a:pt x="3330" y="11"/>
                  </a:lnTo>
                  <a:lnTo>
                    <a:pt x="3277" y="15"/>
                  </a:lnTo>
                  <a:lnTo>
                    <a:pt x="3234" y="20"/>
                  </a:lnTo>
                  <a:lnTo>
                    <a:pt x="3181" y="25"/>
                  </a:lnTo>
                  <a:lnTo>
                    <a:pt x="3138" y="30"/>
                  </a:lnTo>
                  <a:lnTo>
                    <a:pt x="3085" y="39"/>
                  </a:lnTo>
                  <a:lnTo>
                    <a:pt x="3042" y="44"/>
                  </a:lnTo>
                  <a:lnTo>
                    <a:pt x="2993" y="54"/>
                  </a:lnTo>
                  <a:lnTo>
                    <a:pt x="2950" y="63"/>
                  </a:lnTo>
                  <a:lnTo>
                    <a:pt x="2902" y="73"/>
                  </a:lnTo>
                  <a:lnTo>
                    <a:pt x="2859" y="83"/>
                  </a:lnTo>
                  <a:lnTo>
                    <a:pt x="2811" y="92"/>
                  </a:lnTo>
                  <a:lnTo>
                    <a:pt x="2767" y="102"/>
                  </a:lnTo>
                  <a:lnTo>
                    <a:pt x="2719" y="116"/>
                  </a:lnTo>
                  <a:lnTo>
                    <a:pt x="2676" y="126"/>
                  </a:lnTo>
                  <a:lnTo>
                    <a:pt x="2628" y="140"/>
                  </a:lnTo>
                  <a:lnTo>
                    <a:pt x="2584" y="155"/>
                  </a:lnTo>
                  <a:lnTo>
                    <a:pt x="2541" y="169"/>
                  </a:lnTo>
                  <a:lnTo>
                    <a:pt x="2498" y="184"/>
                  </a:lnTo>
                  <a:lnTo>
                    <a:pt x="2450" y="198"/>
                  </a:lnTo>
                  <a:lnTo>
                    <a:pt x="2411" y="213"/>
                  </a:lnTo>
                  <a:lnTo>
                    <a:pt x="2363" y="232"/>
                  </a:lnTo>
                  <a:lnTo>
                    <a:pt x="2325" y="246"/>
                  </a:lnTo>
                  <a:lnTo>
                    <a:pt x="2277" y="266"/>
                  </a:lnTo>
                  <a:lnTo>
                    <a:pt x="2238" y="280"/>
                  </a:lnTo>
                  <a:lnTo>
                    <a:pt x="2190" y="299"/>
                  </a:lnTo>
                  <a:lnTo>
                    <a:pt x="2151" y="318"/>
                  </a:lnTo>
                  <a:lnTo>
                    <a:pt x="2094" y="343"/>
                  </a:lnTo>
                  <a:lnTo>
                    <a:pt x="2036" y="371"/>
                  </a:lnTo>
                  <a:lnTo>
                    <a:pt x="1988" y="395"/>
                  </a:lnTo>
                  <a:lnTo>
                    <a:pt x="1949" y="415"/>
                  </a:lnTo>
                  <a:lnTo>
                    <a:pt x="1906" y="439"/>
                  </a:lnTo>
                  <a:lnTo>
                    <a:pt x="1868" y="463"/>
                  </a:lnTo>
                  <a:lnTo>
                    <a:pt x="1829" y="482"/>
                  </a:lnTo>
                  <a:lnTo>
                    <a:pt x="1791" y="506"/>
                  </a:lnTo>
                  <a:lnTo>
                    <a:pt x="1747" y="530"/>
                  </a:lnTo>
                  <a:lnTo>
                    <a:pt x="1709" y="554"/>
                  </a:lnTo>
                  <a:lnTo>
                    <a:pt x="1670" y="578"/>
                  </a:lnTo>
                  <a:lnTo>
                    <a:pt x="1632" y="602"/>
                  </a:lnTo>
                  <a:lnTo>
                    <a:pt x="1598" y="631"/>
                  </a:lnTo>
                  <a:lnTo>
                    <a:pt x="1560" y="655"/>
                  </a:lnTo>
                  <a:lnTo>
                    <a:pt x="1521" y="684"/>
                  </a:lnTo>
                  <a:lnTo>
                    <a:pt x="1483" y="708"/>
                  </a:lnTo>
                  <a:lnTo>
                    <a:pt x="1449" y="737"/>
                  </a:lnTo>
                  <a:lnTo>
                    <a:pt x="1410" y="766"/>
                  </a:lnTo>
                  <a:lnTo>
                    <a:pt x="1377" y="790"/>
                  </a:lnTo>
                  <a:lnTo>
                    <a:pt x="1343" y="819"/>
                  </a:lnTo>
                  <a:lnTo>
                    <a:pt x="1305" y="848"/>
                  </a:lnTo>
                  <a:lnTo>
                    <a:pt x="1271" y="877"/>
                  </a:lnTo>
                  <a:lnTo>
                    <a:pt x="1237" y="910"/>
                  </a:lnTo>
                  <a:lnTo>
                    <a:pt x="1203" y="939"/>
                  </a:lnTo>
                  <a:lnTo>
                    <a:pt x="1170" y="968"/>
                  </a:lnTo>
                  <a:lnTo>
                    <a:pt x="1136" y="1002"/>
                  </a:lnTo>
                  <a:lnTo>
                    <a:pt x="1107" y="1031"/>
                  </a:lnTo>
                  <a:lnTo>
                    <a:pt x="1074" y="1064"/>
                  </a:lnTo>
                  <a:lnTo>
                    <a:pt x="1040" y="1098"/>
                  </a:lnTo>
                  <a:lnTo>
                    <a:pt x="1011" y="1127"/>
                  </a:lnTo>
                  <a:lnTo>
                    <a:pt x="977" y="1165"/>
                  </a:lnTo>
                  <a:lnTo>
                    <a:pt x="953" y="1189"/>
                  </a:lnTo>
                  <a:cubicBezTo>
                    <a:pt x="708" y="1459"/>
                    <a:pt x="501" y="1762"/>
                    <a:pt x="347" y="2094"/>
                  </a:cubicBezTo>
                  <a:lnTo>
                    <a:pt x="337" y="2113"/>
                  </a:lnTo>
                  <a:lnTo>
                    <a:pt x="309" y="2171"/>
                  </a:lnTo>
                  <a:lnTo>
                    <a:pt x="299" y="2200"/>
                  </a:lnTo>
                  <a:lnTo>
                    <a:pt x="275" y="2258"/>
                  </a:lnTo>
                  <a:lnTo>
                    <a:pt x="260" y="2291"/>
                  </a:lnTo>
                  <a:lnTo>
                    <a:pt x="236" y="2349"/>
                  </a:lnTo>
                  <a:lnTo>
                    <a:pt x="227" y="2383"/>
                  </a:lnTo>
                  <a:lnTo>
                    <a:pt x="203" y="2436"/>
                  </a:lnTo>
                  <a:lnTo>
                    <a:pt x="193" y="2469"/>
                  </a:lnTo>
                  <a:lnTo>
                    <a:pt x="174" y="2532"/>
                  </a:lnTo>
                  <a:lnTo>
                    <a:pt x="164" y="2566"/>
                  </a:lnTo>
                  <a:cubicBezTo>
                    <a:pt x="155" y="2585"/>
                    <a:pt x="150" y="2609"/>
                    <a:pt x="145" y="2628"/>
                  </a:cubicBezTo>
                  <a:lnTo>
                    <a:pt x="135" y="2657"/>
                  </a:lnTo>
                  <a:cubicBezTo>
                    <a:pt x="126" y="2686"/>
                    <a:pt x="116" y="2720"/>
                    <a:pt x="111" y="2748"/>
                  </a:cubicBezTo>
                  <a:lnTo>
                    <a:pt x="111" y="2753"/>
                  </a:lnTo>
                  <a:cubicBezTo>
                    <a:pt x="102" y="2782"/>
                    <a:pt x="97" y="2811"/>
                    <a:pt x="87" y="2845"/>
                  </a:cubicBezTo>
                  <a:lnTo>
                    <a:pt x="82" y="2878"/>
                  </a:lnTo>
                  <a:cubicBezTo>
                    <a:pt x="78" y="2898"/>
                    <a:pt x="73" y="2917"/>
                    <a:pt x="68" y="2936"/>
                  </a:cubicBezTo>
                  <a:cubicBezTo>
                    <a:pt x="63" y="2955"/>
                    <a:pt x="63" y="2965"/>
                    <a:pt x="58" y="2975"/>
                  </a:cubicBezTo>
                  <a:cubicBezTo>
                    <a:pt x="58" y="2989"/>
                    <a:pt x="53" y="3013"/>
                    <a:pt x="49" y="3032"/>
                  </a:cubicBezTo>
                  <a:cubicBezTo>
                    <a:pt x="49" y="3052"/>
                    <a:pt x="44" y="3061"/>
                    <a:pt x="44" y="3076"/>
                  </a:cubicBezTo>
                  <a:cubicBezTo>
                    <a:pt x="39" y="3090"/>
                    <a:pt x="39" y="3109"/>
                    <a:pt x="34" y="3129"/>
                  </a:cubicBezTo>
                  <a:cubicBezTo>
                    <a:pt x="29" y="3143"/>
                    <a:pt x="29" y="3157"/>
                    <a:pt x="29" y="3172"/>
                  </a:cubicBezTo>
                  <a:cubicBezTo>
                    <a:pt x="25" y="3186"/>
                    <a:pt x="25" y="3205"/>
                    <a:pt x="20" y="3225"/>
                  </a:cubicBezTo>
                  <a:cubicBezTo>
                    <a:pt x="20" y="3239"/>
                    <a:pt x="20" y="3254"/>
                    <a:pt x="15" y="3268"/>
                  </a:cubicBezTo>
                  <a:cubicBezTo>
                    <a:pt x="15" y="3282"/>
                    <a:pt x="10" y="3307"/>
                    <a:pt x="10" y="3321"/>
                  </a:cubicBezTo>
                  <a:cubicBezTo>
                    <a:pt x="10" y="3340"/>
                    <a:pt x="10" y="3355"/>
                    <a:pt x="5" y="3369"/>
                  </a:cubicBezTo>
                  <a:cubicBezTo>
                    <a:pt x="1" y="3384"/>
                    <a:pt x="5" y="3403"/>
                    <a:pt x="1" y="3422"/>
                  </a:cubicBezTo>
                  <a:cubicBezTo>
                    <a:pt x="1" y="3441"/>
                    <a:pt x="1" y="3451"/>
                    <a:pt x="1" y="3465"/>
                  </a:cubicBezTo>
                  <a:lnTo>
                    <a:pt x="1" y="3528"/>
                  </a:lnTo>
                  <a:lnTo>
                    <a:pt x="1" y="3566"/>
                  </a:lnTo>
                  <a:lnTo>
                    <a:pt x="1" y="3643"/>
                  </a:lnTo>
                  <a:lnTo>
                    <a:pt x="1" y="3667"/>
                  </a:lnTo>
                  <a:cubicBezTo>
                    <a:pt x="1" y="5693"/>
                    <a:pt x="1646" y="7339"/>
                    <a:pt x="3672" y="7339"/>
                  </a:cubicBezTo>
                  <a:cubicBezTo>
                    <a:pt x="5698" y="7339"/>
                    <a:pt x="7338" y="5693"/>
                    <a:pt x="7338" y="3667"/>
                  </a:cubicBezTo>
                  <a:cubicBezTo>
                    <a:pt x="7319" y="3658"/>
                    <a:pt x="7319" y="3653"/>
                    <a:pt x="7319" y="3643"/>
                  </a:cubicBezTo>
                  <a:lnTo>
                    <a:pt x="7319" y="3571"/>
                  </a:lnTo>
                  <a:lnTo>
                    <a:pt x="7319" y="3528"/>
                  </a:lnTo>
                  <a:lnTo>
                    <a:pt x="7319" y="3465"/>
                  </a:lnTo>
                  <a:lnTo>
                    <a:pt x="7319" y="3422"/>
                  </a:lnTo>
                  <a:cubicBezTo>
                    <a:pt x="7319" y="3408"/>
                    <a:pt x="7319" y="3388"/>
                    <a:pt x="7314" y="3369"/>
                  </a:cubicBezTo>
                  <a:cubicBezTo>
                    <a:pt x="7310" y="3350"/>
                    <a:pt x="7314" y="3340"/>
                    <a:pt x="7310" y="3326"/>
                  </a:cubicBezTo>
                  <a:cubicBezTo>
                    <a:pt x="7305" y="3307"/>
                    <a:pt x="7310" y="3287"/>
                    <a:pt x="7305" y="3273"/>
                  </a:cubicBezTo>
                  <a:cubicBezTo>
                    <a:pt x="7305" y="3254"/>
                    <a:pt x="7300" y="3239"/>
                    <a:pt x="7300" y="3225"/>
                  </a:cubicBezTo>
                  <a:cubicBezTo>
                    <a:pt x="7300" y="3210"/>
                    <a:pt x="7295" y="3191"/>
                    <a:pt x="7295" y="3172"/>
                  </a:cubicBezTo>
                  <a:cubicBezTo>
                    <a:pt x="7290" y="3157"/>
                    <a:pt x="7290" y="3143"/>
                    <a:pt x="7286" y="3129"/>
                  </a:cubicBezTo>
                  <a:cubicBezTo>
                    <a:pt x="7286" y="3114"/>
                    <a:pt x="7281" y="3095"/>
                    <a:pt x="7281" y="3076"/>
                  </a:cubicBezTo>
                  <a:cubicBezTo>
                    <a:pt x="7276" y="3056"/>
                    <a:pt x="7276" y="3047"/>
                    <a:pt x="7271" y="3032"/>
                  </a:cubicBezTo>
                  <a:cubicBezTo>
                    <a:pt x="7271" y="3018"/>
                    <a:pt x="7266" y="2994"/>
                    <a:pt x="7261" y="2979"/>
                  </a:cubicBezTo>
                  <a:cubicBezTo>
                    <a:pt x="7257" y="2960"/>
                    <a:pt x="7257" y="2950"/>
                    <a:pt x="7252" y="2936"/>
                  </a:cubicBezTo>
                  <a:cubicBezTo>
                    <a:pt x="7252" y="2926"/>
                    <a:pt x="7247" y="2898"/>
                    <a:pt x="7242" y="2878"/>
                  </a:cubicBezTo>
                  <a:lnTo>
                    <a:pt x="7233" y="2845"/>
                  </a:lnTo>
                  <a:cubicBezTo>
                    <a:pt x="7228" y="2811"/>
                    <a:pt x="7218" y="2782"/>
                    <a:pt x="7213" y="2753"/>
                  </a:cubicBezTo>
                  <a:lnTo>
                    <a:pt x="7213" y="2748"/>
                  </a:lnTo>
                  <a:cubicBezTo>
                    <a:pt x="7204" y="2720"/>
                    <a:pt x="7194" y="2686"/>
                    <a:pt x="7184" y="2657"/>
                  </a:cubicBezTo>
                  <a:lnTo>
                    <a:pt x="7180" y="2628"/>
                  </a:lnTo>
                  <a:cubicBezTo>
                    <a:pt x="7170" y="2609"/>
                    <a:pt x="7165" y="2585"/>
                    <a:pt x="7160" y="2566"/>
                  </a:cubicBezTo>
                  <a:lnTo>
                    <a:pt x="7146" y="2532"/>
                  </a:lnTo>
                  <a:cubicBezTo>
                    <a:pt x="7141" y="2513"/>
                    <a:pt x="7136" y="2493"/>
                    <a:pt x="7127" y="2474"/>
                  </a:cubicBezTo>
                  <a:lnTo>
                    <a:pt x="7117" y="2436"/>
                  </a:lnTo>
                  <a:lnTo>
                    <a:pt x="7098" y="2383"/>
                  </a:lnTo>
                  <a:lnTo>
                    <a:pt x="7083" y="2349"/>
                  </a:lnTo>
                  <a:lnTo>
                    <a:pt x="7059" y="2291"/>
                  </a:lnTo>
                  <a:lnTo>
                    <a:pt x="7050" y="2258"/>
                  </a:lnTo>
                  <a:lnTo>
                    <a:pt x="7026" y="2200"/>
                  </a:lnTo>
                  <a:lnTo>
                    <a:pt x="7011" y="2171"/>
                  </a:lnTo>
                  <a:cubicBezTo>
                    <a:pt x="7002" y="2152"/>
                    <a:pt x="6992" y="2132"/>
                    <a:pt x="6982" y="2113"/>
                  </a:cubicBezTo>
                  <a:lnTo>
                    <a:pt x="6978" y="2094"/>
                  </a:lnTo>
                  <a:cubicBezTo>
                    <a:pt x="6819" y="1762"/>
                    <a:pt x="6617" y="1459"/>
                    <a:pt x="6371" y="1189"/>
                  </a:cubicBezTo>
                  <a:lnTo>
                    <a:pt x="6342" y="1165"/>
                  </a:lnTo>
                  <a:lnTo>
                    <a:pt x="6309" y="1127"/>
                  </a:lnTo>
                  <a:lnTo>
                    <a:pt x="6280" y="1098"/>
                  </a:lnTo>
                  <a:lnTo>
                    <a:pt x="6246" y="1064"/>
                  </a:lnTo>
                  <a:lnTo>
                    <a:pt x="6217" y="1031"/>
                  </a:lnTo>
                  <a:lnTo>
                    <a:pt x="6184" y="1002"/>
                  </a:lnTo>
                  <a:lnTo>
                    <a:pt x="6150" y="968"/>
                  </a:lnTo>
                  <a:lnTo>
                    <a:pt x="6116" y="939"/>
                  </a:lnTo>
                  <a:lnTo>
                    <a:pt x="6083" y="910"/>
                  </a:lnTo>
                  <a:lnTo>
                    <a:pt x="6049" y="877"/>
                  </a:lnTo>
                  <a:lnTo>
                    <a:pt x="6015" y="848"/>
                  </a:lnTo>
                  <a:lnTo>
                    <a:pt x="5982" y="819"/>
                  </a:lnTo>
                  <a:lnTo>
                    <a:pt x="5943" y="790"/>
                  </a:lnTo>
                  <a:lnTo>
                    <a:pt x="5909" y="766"/>
                  </a:lnTo>
                  <a:lnTo>
                    <a:pt x="5871" y="737"/>
                  </a:lnTo>
                  <a:lnTo>
                    <a:pt x="5837" y="708"/>
                  </a:lnTo>
                  <a:lnTo>
                    <a:pt x="5799" y="684"/>
                  </a:lnTo>
                  <a:lnTo>
                    <a:pt x="5760" y="655"/>
                  </a:lnTo>
                  <a:lnTo>
                    <a:pt x="5722" y="631"/>
                  </a:lnTo>
                  <a:lnTo>
                    <a:pt x="5688" y="602"/>
                  </a:lnTo>
                  <a:lnTo>
                    <a:pt x="5650" y="578"/>
                  </a:lnTo>
                  <a:lnTo>
                    <a:pt x="5611" y="554"/>
                  </a:lnTo>
                  <a:lnTo>
                    <a:pt x="5573" y="530"/>
                  </a:lnTo>
                  <a:lnTo>
                    <a:pt x="5534" y="506"/>
                  </a:lnTo>
                  <a:lnTo>
                    <a:pt x="5491" y="482"/>
                  </a:lnTo>
                  <a:lnTo>
                    <a:pt x="5452" y="463"/>
                  </a:lnTo>
                  <a:lnTo>
                    <a:pt x="5414" y="439"/>
                  </a:lnTo>
                  <a:lnTo>
                    <a:pt x="5370" y="415"/>
                  </a:lnTo>
                  <a:lnTo>
                    <a:pt x="5332" y="395"/>
                  </a:lnTo>
                  <a:lnTo>
                    <a:pt x="5284" y="371"/>
                  </a:lnTo>
                  <a:lnTo>
                    <a:pt x="5226" y="343"/>
                  </a:lnTo>
                  <a:lnTo>
                    <a:pt x="5168" y="318"/>
                  </a:lnTo>
                  <a:lnTo>
                    <a:pt x="5130" y="299"/>
                  </a:lnTo>
                  <a:lnTo>
                    <a:pt x="5082" y="280"/>
                  </a:lnTo>
                  <a:lnTo>
                    <a:pt x="5043" y="266"/>
                  </a:lnTo>
                  <a:lnTo>
                    <a:pt x="5000" y="246"/>
                  </a:lnTo>
                  <a:lnTo>
                    <a:pt x="4957" y="232"/>
                  </a:lnTo>
                  <a:lnTo>
                    <a:pt x="4913" y="213"/>
                  </a:lnTo>
                  <a:lnTo>
                    <a:pt x="4870" y="198"/>
                  </a:lnTo>
                  <a:lnTo>
                    <a:pt x="4827" y="184"/>
                  </a:lnTo>
                  <a:lnTo>
                    <a:pt x="4783" y="169"/>
                  </a:lnTo>
                  <a:lnTo>
                    <a:pt x="4735" y="155"/>
                  </a:lnTo>
                  <a:lnTo>
                    <a:pt x="4692" y="140"/>
                  </a:lnTo>
                  <a:lnTo>
                    <a:pt x="4649" y="126"/>
                  </a:lnTo>
                  <a:lnTo>
                    <a:pt x="4605" y="116"/>
                  </a:lnTo>
                  <a:lnTo>
                    <a:pt x="4557" y="102"/>
                  </a:lnTo>
                  <a:lnTo>
                    <a:pt x="4514" y="92"/>
                  </a:lnTo>
                  <a:lnTo>
                    <a:pt x="4466" y="83"/>
                  </a:lnTo>
                  <a:lnTo>
                    <a:pt x="4423" y="73"/>
                  </a:lnTo>
                  <a:lnTo>
                    <a:pt x="4374" y="63"/>
                  </a:lnTo>
                  <a:lnTo>
                    <a:pt x="4326" y="54"/>
                  </a:lnTo>
                  <a:lnTo>
                    <a:pt x="4278" y="44"/>
                  </a:lnTo>
                  <a:lnTo>
                    <a:pt x="4235" y="39"/>
                  </a:lnTo>
                  <a:lnTo>
                    <a:pt x="4187" y="30"/>
                  </a:lnTo>
                  <a:lnTo>
                    <a:pt x="4143" y="25"/>
                  </a:lnTo>
                  <a:lnTo>
                    <a:pt x="4091" y="20"/>
                  </a:lnTo>
                  <a:lnTo>
                    <a:pt x="4047" y="15"/>
                  </a:lnTo>
                  <a:lnTo>
                    <a:pt x="3994" y="11"/>
                  </a:lnTo>
                  <a:lnTo>
                    <a:pt x="3951" y="6"/>
                  </a:lnTo>
                  <a:lnTo>
                    <a:pt x="3893" y="1"/>
                  </a:lnTo>
                  <a:close/>
                </a:path>
              </a:pathLst>
            </a:custGeom>
            <a:solidFill>
              <a:srgbClr val="9BAFBF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6234138" y="2588735"/>
              <a:ext cx="104517" cy="192352"/>
            </a:xfrm>
            <a:custGeom>
              <a:rect b="b" l="l" r="r" t="t"/>
              <a:pathLst>
                <a:path extrusionOk="0" h="7334" w="3985">
                  <a:moveTo>
                    <a:pt x="3431" y="1"/>
                  </a:moveTo>
                  <a:lnTo>
                    <a:pt x="3374" y="6"/>
                  </a:lnTo>
                  <a:lnTo>
                    <a:pt x="3330" y="10"/>
                  </a:lnTo>
                  <a:lnTo>
                    <a:pt x="3277" y="15"/>
                  </a:lnTo>
                  <a:lnTo>
                    <a:pt x="3234" y="20"/>
                  </a:lnTo>
                  <a:lnTo>
                    <a:pt x="3181" y="25"/>
                  </a:lnTo>
                  <a:lnTo>
                    <a:pt x="3138" y="30"/>
                  </a:lnTo>
                  <a:lnTo>
                    <a:pt x="3090" y="39"/>
                  </a:lnTo>
                  <a:lnTo>
                    <a:pt x="3046" y="44"/>
                  </a:lnTo>
                  <a:lnTo>
                    <a:pt x="2993" y="54"/>
                  </a:lnTo>
                  <a:lnTo>
                    <a:pt x="2950" y="63"/>
                  </a:lnTo>
                  <a:lnTo>
                    <a:pt x="2902" y="73"/>
                  </a:lnTo>
                  <a:lnTo>
                    <a:pt x="2859" y="82"/>
                  </a:lnTo>
                  <a:lnTo>
                    <a:pt x="2811" y="92"/>
                  </a:lnTo>
                  <a:lnTo>
                    <a:pt x="2767" y="102"/>
                  </a:lnTo>
                  <a:lnTo>
                    <a:pt x="2719" y="116"/>
                  </a:lnTo>
                  <a:lnTo>
                    <a:pt x="2676" y="126"/>
                  </a:lnTo>
                  <a:lnTo>
                    <a:pt x="2633" y="140"/>
                  </a:lnTo>
                  <a:lnTo>
                    <a:pt x="2589" y="155"/>
                  </a:lnTo>
                  <a:lnTo>
                    <a:pt x="2541" y="169"/>
                  </a:lnTo>
                  <a:lnTo>
                    <a:pt x="2498" y="179"/>
                  </a:lnTo>
                  <a:lnTo>
                    <a:pt x="2454" y="198"/>
                  </a:lnTo>
                  <a:lnTo>
                    <a:pt x="2411" y="212"/>
                  </a:lnTo>
                  <a:lnTo>
                    <a:pt x="2368" y="227"/>
                  </a:lnTo>
                  <a:lnTo>
                    <a:pt x="2325" y="246"/>
                  </a:lnTo>
                  <a:lnTo>
                    <a:pt x="2281" y="261"/>
                  </a:lnTo>
                  <a:lnTo>
                    <a:pt x="2238" y="280"/>
                  </a:lnTo>
                  <a:lnTo>
                    <a:pt x="2195" y="299"/>
                  </a:lnTo>
                  <a:lnTo>
                    <a:pt x="2156" y="313"/>
                  </a:lnTo>
                  <a:lnTo>
                    <a:pt x="2094" y="342"/>
                  </a:lnTo>
                  <a:lnTo>
                    <a:pt x="2041" y="371"/>
                  </a:lnTo>
                  <a:lnTo>
                    <a:pt x="1993" y="395"/>
                  </a:lnTo>
                  <a:lnTo>
                    <a:pt x="1954" y="415"/>
                  </a:lnTo>
                  <a:lnTo>
                    <a:pt x="1911" y="439"/>
                  </a:lnTo>
                  <a:lnTo>
                    <a:pt x="1872" y="458"/>
                  </a:lnTo>
                  <a:lnTo>
                    <a:pt x="1829" y="482"/>
                  </a:lnTo>
                  <a:lnTo>
                    <a:pt x="1790" y="506"/>
                  </a:lnTo>
                  <a:lnTo>
                    <a:pt x="1752" y="530"/>
                  </a:lnTo>
                  <a:lnTo>
                    <a:pt x="1713" y="554"/>
                  </a:lnTo>
                  <a:lnTo>
                    <a:pt x="1675" y="578"/>
                  </a:lnTo>
                  <a:lnTo>
                    <a:pt x="1636" y="602"/>
                  </a:lnTo>
                  <a:lnTo>
                    <a:pt x="1598" y="626"/>
                  </a:lnTo>
                  <a:lnTo>
                    <a:pt x="1559" y="655"/>
                  </a:lnTo>
                  <a:lnTo>
                    <a:pt x="1526" y="679"/>
                  </a:lnTo>
                  <a:lnTo>
                    <a:pt x="1487" y="708"/>
                  </a:lnTo>
                  <a:lnTo>
                    <a:pt x="1449" y="732"/>
                  </a:lnTo>
                  <a:lnTo>
                    <a:pt x="1415" y="761"/>
                  </a:lnTo>
                  <a:lnTo>
                    <a:pt x="1381" y="790"/>
                  </a:lnTo>
                  <a:lnTo>
                    <a:pt x="1343" y="819"/>
                  </a:lnTo>
                  <a:lnTo>
                    <a:pt x="1309" y="848"/>
                  </a:lnTo>
                  <a:lnTo>
                    <a:pt x="1276" y="876"/>
                  </a:lnTo>
                  <a:lnTo>
                    <a:pt x="1242" y="905"/>
                  </a:lnTo>
                  <a:lnTo>
                    <a:pt x="1208" y="939"/>
                  </a:lnTo>
                  <a:lnTo>
                    <a:pt x="1175" y="968"/>
                  </a:lnTo>
                  <a:lnTo>
                    <a:pt x="1141" y="1002"/>
                  </a:lnTo>
                  <a:lnTo>
                    <a:pt x="1107" y="1030"/>
                  </a:lnTo>
                  <a:lnTo>
                    <a:pt x="1074" y="1064"/>
                  </a:lnTo>
                  <a:lnTo>
                    <a:pt x="1045" y="1093"/>
                  </a:lnTo>
                  <a:lnTo>
                    <a:pt x="1011" y="1127"/>
                  </a:lnTo>
                  <a:lnTo>
                    <a:pt x="977" y="1160"/>
                  </a:lnTo>
                  <a:lnTo>
                    <a:pt x="953" y="1189"/>
                  </a:lnTo>
                  <a:cubicBezTo>
                    <a:pt x="708" y="1459"/>
                    <a:pt x="506" y="1762"/>
                    <a:pt x="347" y="2089"/>
                  </a:cubicBezTo>
                  <a:lnTo>
                    <a:pt x="337" y="2108"/>
                  </a:lnTo>
                  <a:lnTo>
                    <a:pt x="313" y="2171"/>
                  </a:lnTo>
                  <a:lnTo>
                    <a:pt x="299" y="2200"/>
                  </a:lnTo>
                  <a:lnTo>
                    <a:pt x="275" y="2257"/>
                  </a:lnTo>
                  <a:lnTo>
                    <a:pt x="260" y="2291"/>
                  </a:lnTo>
                  <a:lnTo>
                    <a:pt x="241" y="2344"/>
                  </a:lnTo>
                  <a:lnTo>
                    <a:pt x="227" y="2378"/>
                  </a:lnTo>
                  <a:lnTo>
                    <a:pt x="207" y="2435"/>
                  </a:lnTo>
                  <a:lnTo>
                    <a:pt x="193" y="2469"/>
                  </a:lnTo>
                  <a:lnTo>
                    <a:pt x="174" y="2532"/>
                  </a:lnTo>
                  <a:lnTo>
                    <a:pt x="164" y="2565"/>
                  </a:lnTo>
                  <a:cubicBezTo>
                    <a:pt x="159" y="2585"/>
                    <a:pt x="150" y="2604"/>
                    <a:pt x="145" y="2628"/>
                  </a:cubicBezTo>
                  <a:lnTo>
                    <a:pt x="135" y="2657"/>
                  </a:lnTo>
                  <a:cubicBezTo>
                    <a:pt x="126" y="2686"/>
                    <a:pt x="121" y="2715"/>
                    <a:pt x="111" y="2748"/>
                  </a:cubicBezTo>
                  <a:lnTo>
                    <a:pt x="111" y="2753"/>
                  </a:lnTo>
                  <a:cubicBezTo>
                    <a:pt x="102" y="2782"/>
                    <a:pt x="97" y="2811"/>
                    <a:pt x="87" y="2840"/>
                  </a:cubicBezTo>
                  <a:lnTo>
                    <a:pt x="82" y="2873"/>
                  </a:lnTo>
                  <a:cubicBezTo>
                    <a:pt x="77" y="2897"/>
                    <a:pt x="73" y="2917"/>
                    <a:pt x="68" y="2936"/>
                  </a:cubicBezTo>
                  <a:cubicBezTo>
                    <a:pt x="68" y="2955"/>
                    <a:pt x="63" y="2960"/>
                    <a:pt x="63" y="2974"/>
                  </a:cubicBezTo>
                  <a:cubicBezTo>
                    <a:pt x="58" y="2989"/>
                    <a:pt x="53" y="3013"/>
                    <a:pt x="53" y="3027"/>
                  </a:cubicBezTo>
                  <a:cubicBezTo>
                    <a:pt x="49" y="3047"/>
                    <a:pt x="49" y="3056"/>
                    <a:pt x="44" y="3071"/>
                  </a:cubicBezTo>
                  <a:cubicBezTo>
                    <a:pt x="44" y="3085"/>
                    <a:pt x="39" y="3109"/>
                    <a:pt x="34" y="3124"/>
                  </a:cubicBezTo>
                  <a:cubicBezTo>
                    <a:pt x="34" y="3143"/>
                    <a:pt x="29" y="3157"/>
                    <a:pt x="29" y="3172"/>
                  </a:cubicBezTo>
                  <a:cubicBezTo>
                    <a:pt x="29" y="3186"/>
                    <a:pt x="25" y="3205"/>
                    <a:pt x="25" y="3225"/>
                  </a:cubicBezTo>
                  <a:cubicBezTo>
                    <a:pt x="20" y="3239"/>
                    <a:pt x="20" y="3253"/>
                    <a:pt x="20" y="3268"/>
                  </a:cubicBezTo>
                  <a:cubicBezTo>
                    <a:pt x="15" y="3282"/>
                    <a:pt x="15" y="3302"/>
                    <a:pt x="10" y="3321"/>
                  </a:cubicBezTo>
                  <a:cubicBezTo>
                    <a:pt x="10" y="3340"/>
                    <a:pt x="10" y="3350"/>
                    <a:pt x="10" y="3364"/>
                  </a:cubicBezTo>
                  <a:cubicBezTo>
                    <a:pt x="5" y="3383"/>
                    <a:pt x="10" y="3403"/>
                    <a:pt x="5" y="3422"/>
                  </a:cubicBezTo>
                  <a:cubicBezTo>
                    <a:pt x="0" y="3436"/>
                    <a:pt x="5" y="3451"/>
                    <a:pt x="5" y="3465"/>
                  </a:cubicBezTo>
                  <a:lnTo>
                    <a:pt x="5" y="3523"/>
                  </a:lnTo>
                  <a:lnTo>
                    <a:pt x="5" y="3566"/>
                  </a:lnTo>
                  <a:lnTo>
                    <a:pt x="5" y="3643"/>
                  </a:lnTo>
                  <a:lnTo>
                    <a:pt x="5" y="3667"/>
                  </a:lnTo>
                  <a:cubicBezTo>
                    <a:pt x="5" y="5693"/>
                    <a:pt x="1646" y="7334"/>
                    <a:pt x="3672" y="7334"/>
                  </a:cubicBezTo>
                  <a:cubicBezTo>
                    <a:pt x="3778" y="7334"/>
                    <a:pt x="3879" y="7329"/>
                    <a:pt x="3985" y="7319"/>
                  </a:cubicBezTo>
                  <a:cubicBezTo>
                    <a:pt x="2079" y="7161"/>
                    <a:pt x="616" y="5573"/>
                    <a:pt x="621" y="3662"/>
                  </a:cubicBezTo>
                  <a:lnTo>
                    <a:pt x="621" y="3638"/>
                  </a:lnTo>
                  <a:lnTo>
                    <a:pt x="621" y="3561"/>
                  </a:lnTo>
                  <a:lnTo>
                    <a:pt x="621" y="3523"/>
                  </a:lnTo>
                  <a:lnTo>
                    <a:pt x="621" y="3460"/>
                  </a:lnTo>
                  <a:lnTo>
                    <a:pt x="621" y="3417"/>
                  </a:lnTo>
                  <a:cubicBezTo>
                    <a:pt x="621" y="3403"/>
                    <a:pt x="621" y="3379"/>
                    <a:pt x="626" y="3364"/>
                  </a:cubicBezTo>
                  <a:cubicBezTo>
                    <a:pt x="626" y="3345"/>
                    <a:pt x="626" y="3335"/>
                    <a:pt x="626" y="3316"/>
                  </a:cubicBezTo>
                  <a:cubicBezTo>
                    <a:pt x="631" y="3302"/>
                    <a:pt x="631" y="3282"/>
                    <a:pt x="636" y="3263"/>
                  </a:cubicBezTo>
                  <a:cubicBezTo>
                    <a:pt x="636" y="3249"/>
                    <a:pt x="636" y="3234"/>
                    <a:pt x="640" y="3220"/>
                  </a:cubicBezTo>
                  <a:cubicBezTo>
                    <a:pt x="640" y="3205"/>
                    <a:pt x="645" y="3181"/>
                    <a:pt x="645" y="3167"/>
                  </a:cubicBezTo>
                  <a:lnTo>
                    <a:pt x="650" y="3124"/>
                  </a:lnTo>
                  <a:cubicBezTo>
                    <a:pt x="650" y="3104"/>
                    <a:pt x="655" y="3085"/>
                    <a:pt x="660" y="3071"/>
                  </a:cubicBezTo>
                  <a:cubicBezTo>
                    <a:pt x="665" y="3051"/>
                    <a:pt x="665" y="3042"/>
                    <a:pt x="669" y="3027"/>
                  </a:cubicBezTo>
                  <a:cubicBezTo>
                    <a:pt x="669" y="3013"/>
                    <a:pt x="674" y="2989"/>
                    <a:pt x="679" y="2970"/>
                  </a:cubicBezTo>
                  <a:cubicBezTo>
                    <a:pt x="679" y="2955"/>
                    <a:pt x="684" y="2945"/>
                    <a:pt x="684" y="2931"/>
                  </a:cubicBezTo>
                  <a:cubicBezTo>
                    <a:pt x="689" y="2917"/>
                    <a:pt x="693" y="2893"/>
                    <a:pt x="698" y="2873"/>
                  </a:cubicBezTo>
                  <a:lnTo>
                    <a:pt x="708" y="2840"/>
                  </a:lnTo>
                  <a:cubicBezTo>
                    <a:pt x="713" y="2806"/>
                    <a:pt x="717" y="2777"/>
                    <a:pt x="727" y="2748"/>
                  </a:cubicBezTo>
                  <a:lnTo>
                    <a:pt x="727" y="2743"/>
                  </a:lnTo>
                  <a:cubicBezTo>
                    <a:pt x="737" y="2715"/>
                    <a:pt x="741" y="2686"/>
                    <a:pt x="751" y="2652"/>
                  </a:cubicBezTo>
                  <a:lnTo>
                    <a:pt x="761" y="2623"/>
                  </a:lnTo>
                  <a:cubicBezTo>
                    <a:pt x="766" y="2604"/>
                    <a:pt x="775" y="2580"/>
                    <a:pt x="780" y="2561"/>
                  </a:cubicBezTo>
                  <a:lnTo>
                    <a:pt x="790" y="2527"/>
                  </a:lnTo>
                  <a:lnTo>
                    <a:pt x="809" y="2464"/>
                  </a:lnTo>
                  <a:lnTo>
                    <a:pt x="823" y="2431"/>
                  </a:lnTo>
                  <a:lnTo>
                    <a:pt x="843" y="2378"/>
                  </a:lnTo>
                  <a:lnTo>
                    <a:pt x="857" y="2344"/>
                  </a:lnTo>
                  <a:lnTo>
                    <a:pt x="876" y="2286"/>
                  </a:lnTo>
                  <a:lnTo>
                    <a:pt x="891" y="2253"/>
                  </a:lnTo>
                  <a:lnTo>
                    <a:pt x="915" y="2195"/>
                  </a:lnTo>
                  <a:lnTo>
                    <a:pt x="929" y="2166"/>
                  </a:lnTo>
                  <a:lnTo>
                    <a:pt x="958" y="2108"/>
                  </a:lnTo>
                  <a:lnTo>
                    <a:pt x="963" y="2089"/>
                  </a:lnTo>
                  <a:cubicBezTo>
                    <a:pt x="1122" y="1757"/>
                    <a:pt x="1324" y="1454"/>
                    <a:pt x="1569" y="1184"/>
                  </a:cubicBezTo>
                  <a:lnTo>
                    <a:pt x="1593" y="1160"/>
                  </a:lnTo>
                  <a:lnTo>
                    <a:pt x="1627" y="1122"/>
                  </a:lnTo>
                  <a:lnTo>
                    <a:pt x="1661" y="1093"/>
                  </a:lnTo>
                  <a:lnTo>
                    <a:pt x="1689" y="1059"/>
                  </a:lnTo>
                  <a:lnTo>
                    <a:pt x="1723" y="1026"/>
                  </a:lnTo>
                  <a:lnTo>
                    <a:pt x="1757" y="997"/>
                  </a:lnTo>
                  <a:lnTo>
                    <a:pt x="1790" y="963"/>
                  </a:lnTo>
                  <a:lnTo>
                    <a:pt x="1824" y="934"/>
                  </a:lnTo>
                  <a:lnTo>
                    <a:pt x="1858" y="905"/>
                  </a:lnTo>
                  <a:lnTo>
                    <a:pt x="1892" y="872"/>
                  </a:lnTo>
                  <a:lnTo>
                    <a:pt x="1925" y="843"/>
                  </a:lnTo>
                  <a:lnTo>
                    <a:pt x="1959" y="814"/>
                  </a:lnTo>
                  <a:lnTo>
                    <a:pt x="1997" y="785"/>
                  </a:lnTo>
                  <a:lnTo>
                    <a:pt x="2031" y="761"/>
                  </a:lnTo>
                  <a:lnTo>
                    <a:pt x="2065" y="732"/>
                  </a:lnTo>
                  <a:lnTo>
                    <a:pt x="2103" y="703"/>
                  </a:lnTo>
                  <a:lnTo>
                    <a:pt x="2142" y="679"/>
                  </a:lnTo>
                  <a:lnTo>
                    <a:pt x="2175" y="650"/>
                  </a:lnTo>
                  <a:lnTo>
                    <a:pt x="2214" y="626"/>
                  </a:lnTo>
                  <a:lnTo>
                    <a:pt x="2252" y="597"/>
                  </a:lnTo>
                  <a:lnTo>
                    <a:pt x="2291" y="573"/>
                  </a:lnTo>
                  <a:lnTo>
                    <a:pt x="2329" y="549"/>
                  </a:lnTo>
                  <a:lnTo>
                    <a:pt x="2368" y="525"/>
                  </a:lnTo>
                  <a:lnTo>
                    <a:pt x="2406" y="501"/>
                  </a:lnTo>
                  <a:lnTo>
                    <a:pt x="2445" y="477"/>
                  </a:lnTo>
                  <a:lnTo>
                    <a:pt x="2488" y="458"/>
                  </a:lnTo>
                  <a:lnTo>
                    <a:pt x="2527" y="434"/>
                  </a:lnTo>
                  <a:lnTo>
                    <a:pt x="2570" y="410"/>
                  </a:lnTo>
                  <a:lnTo>
                    <a:pt x="2608" y="390"/>
                  </a:lnTo>
                  <a:lnTo>
                    <a:pt x="2657" y="366"/>
                  </a:lnTo>
                  <a:lnTo>
                    <a:pt x="2709" y="338"/>
                  </a:lnTo>
                  <a:lnTo>
                    <a:pt x="2772" y="313"/>
                  </a:lnTo>
                  <a:lnTo>
                    <a:pt x="2811" y="294"/>
                  </a:lnTo>
                  <a:lnTo>
                    <a:pt x="2854" y="275"/>
                  </a:lnTo>
                  <a:lnTo>
                    <a:pt x="2897" y="261"/>
                  </a:lnTo>
                  <a:lnTo>
                    <a:pt x="2940" y="241"/>
                  </a:lnTo>
                  <a:lnTo>
                    <a:pt x="2984" y="227"/>
                  </a:lnTo>
                  <a:lnTo>
                    <a:pt x="3027" y="208"/>
                  </a:lnTo>
                  <a:lnTo>
                    <a:pt x="3070" y="193"/>
                  </a:lnTo>
                  <a:lnTo>
                    <a:pt x="3114" y="179"/>
                  </a:lnTo>
                  <a:lnTo>
                    <a:pt x="3157" y="164"/>
                  </a:lnTo>
                  <a:lnTo>
                    <a:pt x="3205" y="150"/>
                  </a:lnTo>
                  <a:lnTo>
                    <a:pt x="3248" y="135"/>
                  </a:lnTo>
                  <a:lnTo>
                    <a:pt x="3292" y="121"/>
                  </a:lnTo>
                  <a:lnTo>
                    <a:pt x="3335" y="111"/>
                  </a:lnTo>
                  <a:lnTo>
                    <a:pt x="3383" y="97"/>
                  </a:lnTo>
                  <a:lnTo>
                    <a:pt x="3426" y="87"/>
                  </a:lnTo>
                  <a:lnTo>
                    <a:pt x="3475" y="78"/>
                  </a:lnTo>
                  <a:lnTo>
                    <a:pt x="3518" y="68"/>
                  </a:lnTo>
                  <a:lnTo>
                    <a:pt x="3566" y="58"/>
                  </a:lnTo>
                  <a:lnTo>
                    <a:pt x="3609" y="49"/>
                  </a:lnTo>
                  <a:lnTo>
                    <a:pt x="3662" y="39"/>
                  </a:lnTo>
                  <a:lnTo>
                    <a:pt x="3706" y="34"/>
                  </a:lnTo>
                  <a:lnTo>
                    <a:pt x="3754" y="25"/>
                  </a:lnTo>
                  <a:lnTo>
                    <a:pt x="3797" y="20"/>
                  </a:lnTo>
                  <a:lnTo>
                    <a:pt x="3850" y="15"/>
                  </a:lnTo>
                  <a:lnTo>
                    <a:pt x="3893" y="10"/>
                  </a:lnTo>
                  <a:lnTo>
                    <a:pt x="3946" y="6"/>
                  </a:lnTo>
                  <a:lnTo>
                    <a:pt x="3951" y="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rgbClr val="AAB8C4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6290422" y="2615251"/>
              <a:ext cx="80545" cy="50383"/>
            </a:xfrm>
            <a:custGeom>
              <a:rect b="b" l="l" r="r" t="t"/>
              <a:pathLst>
                <a:path extrusionOk="0" h="1921" w="3071">
                  <a:moveTo>
                    <a:pt x="1468" y="0"/>
                  </a:moveTo>
                  <a:cubicBezTo>
                    <a:pt x="660" y="0"/>
                    <a:pt x="1" y="655"/>
                    <a:pt x="1" y="1468"/>
                  </a:cubicBezTo>
                  <a:lnTo>
                    <a:pt x="1" y="1920"/>
                  </a:lnTo>
                  <a:lnTo>
                    <a:pt x="130" y="1877"/>
                  </a:lnTo>
                  <a:cubicBezTo>
                    <a:pt x="150" y="1867"/>
                    <a:pt x="169" y="1862"/>
                    <a:pt x="188" y="1862"/>
                  </a:cubicBezTo>
                  <a:cubicBezTo>
                    <a:pt x="203" y="1862"/>
                    <a:pt x="1425" y="1857"/>
                    <a:pt x="1973" y="1092"/>
                  </a:cubicBezTo>
                  <a:cubicBezTo>
                    <a:pt x="2014" y="1038"/>
                    <a:pt x="2073" y="1012"/>
                    <a:pt x="2132" y="1012"/>
                  </a:cubicBezTo>
                  <a:cubicBezTo>
                    <a:pt x="2217" y="1012"/>
                    <a:pt x="2302" y="1067"/>
                    <a:pt x="2325" y="1165"/>
                  </a:cubicBezTo>
                  <a:cubicBezTo>
                    <a:pt x="2329" y="1189"/>
                    <a:pt x="2474" y="1766"/>
                    <a:pt x="2931" y="1867"/>
                  </a:cubicBezTo>
                  <a:lnTo>
                    <a:pt x="2945" y="1872"/>
                  </a:lnTo>
                  <a:lnTo>
                    <a:pt x="3070" y="1910"/>
                  </a:lnTo>
                  <a:lnTo>
                    <a:pt x="3070" y="1468"/>
                  </a:lnTo>
                  <a:cubicBezTo>
                    <a:pt x="3070" y="659"/>
                    <a:pt x="2416" y="0"/>
                    <a:pt x="1608" y="0"/>
                  </a:cubicBezTo>
                  <a:close/>
                </a:path>
              </a:pathLst>
            </a:custGeom>
            <a:solidFill>
              <a:srgbClr val="798FA1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6321711" y="2717329"/>
              <a:ext cx="18333" cy="17336"/>
            </a:xfrm>
            <a:custGeom>
              <a:rect b="b" l="l" r="r" t="t"/>
              <a:pathLst>
                <a:path extrusionOk="0" h="661" w="699">
                  <a:moveTo>
                    <a:pt x="1" y="1"/>
                  </a:moveTo>
                  <a:lnTo>
                    <a:pt x="1" y="328"/>
                  </a:lnTo>
                  <a:lnTo>
                    <a:pt x="342" y="660"/>
                  </a:lnTo>
                  <a:lnTo>
                    <a:pt x="699" y="294"/>
                  </a:lnTo>
                  <a:lnTo>
                    <a:pt x="699" y="6"/>
                  </a:lnTo>
                  <a:lnTo>
                    <a:pt x="607" y="10"/>
                  </a:lnTo>
                  <a:cubicBezTo>
                    <a:pt x="564" y="15"/>
                    <a:pt x="530" y="15"/>
                    <a:pt x="492" y="15"/>
                  </a:cubicBezTo>
                  <a:lnTo>
                    <a:pt x="203" y="15"/>
                  </a:lnTo>
                  <a:cubicBezTo>
                    <a:pt x="169" y="15"/>
                    <a:pt x="131" y="15"/>
                    <a:pt x="87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DD8DF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6282606" y="2649059"/>
              <a:ext cx="96045" cy="59851"/>
            </a:xfrm>
            <a:custGeom>
              <a:rect b="b" l="l" r="r" t="t"/>
              <a:pathLst>
                <a:path extrusionOk="0" h="2282" w="3662">
                  <a:moveTo>
                    <a:pt x="2291" y="1"/>
                  </a:moveTo>
                  <a:lnTo>
                    <a:pt x="2214" y="58"/>
                  </a:lnTo>
                  <a:cubicBezTo>
                    <a:pt x="1607" y="564"/>
                    <a:pt x="732" y="573"/>
                    <a:pt x="693" y="573"/>
                  </a:cubicBezTo>
                  <a:lnTo>
                    <a:pt x="688" y="573"/>
                  </a:lnTo>
                  <a:cubicBezTo>
                    <a:pt x="669" y="568"/>
                    <a:pt x="650" y="568"/>
                    <a:pt x="631" y="564"/>
                  </a:cubicBezTo>
                  <a:lnTo>
                    <a:pt x="520" y="520"/>
                  </a:lnTo>
                  <a:lnTo>
                    <a:pt x="520" y="703"/>
                  </a:lnTo>
                  <a:lnTo>
                    <a:pt x="0" y="703"/>
                  </a:lnTo>
                  <a:lnTo>
                    <a:pt x="0" y="1305"/>
                  </a:lnTo>
                  <a:lnTo>
                    <a:pt x="534" y="1305"/>
                  </a:lnTo>
                  <a:cubicBezTo>
                    <a:pt x="631" y="1868"/>
                    <a:pt x="1117" y="2281"/>
                    <a:pt x="1694" y="2281"/>
                  </a:cubicBezTo>
                  <a:lnTo>
                    <a:pt x="1983" y="2281"/>
                  </a:lnTo>
                  <a:cubicBezTo>
                    <a:pt x="2555" y="2281"/>
                    <a:pt x="3041" y="1872"/>
                    <a:pt x="3142" y="1309"/>
                  </a:cubicBezTo>
                  <a:lnTo>
                    <a:pt x="3662" y="1309"/>
                  </a:lnTo>
                  <a:lnTo>
                    <a:pt x="3662" y="708"/>
                  </a:lnTo>
                  <a:lnTo>
                    <a:pt x="3162" y="708"/>
                  </a:lnTo>
                  <a:lnTo>
                    <a:pt x="3162" y="525"/>
                  </a:lnTo>
                  <a:lnTo>
                    <a:pt x="3051" y="564"/>
                  </a:lnTo>
                  <a:cubicBezTo>
                    <a:pt x="3030" y="570"/>
                    <a:pt x="3011" y="574"/>
                    <a:pt x="2993" y="574"/>
                  </a:cubicBezTo>
                  <a:cubicBezTo>
                    <a:pt x="2981" y="574"/>
                    <a:pt x="2970" y="572"/>
                    <a:pt x="2959" y="568"/>
                  </a:cubicBezTo>
                  <a:cubicBezTo>
                    <a:pt x="2700" y="511"/>
                    <a:pt x="2493" y="347"/>
                    <a:pt x="2339" y="82"/>
                  </a:cubicBezTo>
                  <a:lnTo>
                    <a:pt x="2291" y="1"/>
                  </a:lnTo>
                  <a:close/>
                </a:path>
              </a:pathLst>
            </a:custGeom>
            <a:solidFill>
              <a:srgbClr val="CDD8DF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6273269" y="2730207"/>
              <a:ext cx="114483" cy="46528"/>
            </a:xfrm>
            <a:custGeom>
              <a:rect b="b" l="l" r="r" t="t"/>
              <a:pathLst>
                <a:path extrusionOk="0" h="1774" w="4365">
                  <a:moveTo>
                    <a:pt x="2820" y="1"/>
                  </a:moveTo>
                  <a:lnTo>
                    <a:pt x="2310" y="525"/>
                  </a:lnTo>
                  <a:cubicBezTo>
                    <a:pt x="2281" y="559"/>
                    <a:pt x="2238" y="573"/>
                    <a:pt x="2189" y="573"/>
                  </a:cubicBezTo>
                  <a:cubicBezTo>
                    <a:pt x="2146" y="573"/>
                    <a:pt x="2108" y="559"/>
                    <a:pt x="2074" y="530"/>
                  </a:cubicBezTo>
                  <a:lnTo>
                    <a:pt x="1540" y="10"/>
                  </a:lnTo>
                  <a:lnTo>
                    <a:pt x="558" y="395"/>
                  </a:lnTo>
                  <a:lnTo>
                    <a:pt x="549" y="395"/>
                  </a:lnTo>
                  <a:cubicBezTo>
                    <a:pt x="313" y="496"/>
                    <a:pt x="125" y="679"/>
                    <a:pt x="24" y="915"/>
                  </a:cubicBezTo>
                  <a:lnTo>
                    <a:pt x="0" y="973"/>
                  </a:lnTo>
                  <a:lnTo>
                    <a:pt x="48" y="1016"/>
                  </a:lnTo>
                  <a:cubicBezTo>
                    <a:pt x="669" y="1521"/>
                    <a:pt x="1424" y="1774"/>
                    <a:pt x="2180" y="1774"/>
                  </a:cubicBezTo>
                  <a:cubicBezTo>
                    <a:pt x="2935" y="1774"/>
                    <a:pt x="3691" y="1521"/>
                    <a:pt x="4311" y="1016"/>
                  </a:cubicBezTo>
                  <a:lnTo>
                    <a:pt x="4364" y="973"/>
                  </a:lnTo>
                  <a:lnTo>
                    <a:pt x="4336" y="910"/>
                  </a:lnTo>
                  <a:cubicBezTo>
                    <a:pt x="4234" y="674"/>
                    <a:pt x="4042" y="491"/>
                    <a:pt x="3806" y="395"/>
                  </a:cubicBezTo>
                  <a:lnTo>
                    <a:pt x="3801" y="395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94A3B0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6290422" y="2615251"/>
              <a:ext cx="46475" cy="50383"/>
            </a:xfrm>
            <a:custGeom>
              <a:rect b="b" l="l" r="r" t="t"/>
              <a:pathLst>
                <a:path extrusionOk="0" h="1921" w="1772">
                  <a:moveTo>
                    <a:pt x="1468" y="0"/>
                  </a:moveTo>
                  <a:cubicBezTo>
                    <a:pt x="660" y="0"/>
                    <a:pt x="1" y="659"/>
                    <a:pt x="1" y="1468"/>
                  </a:cubicBezTo>
                  <a:lnTo>
                    <a:pt x="1" y="1920"/>
                  </a:lnTo>
                  <a:lnTo>
                    <a:pt x="130" y="1877"/>
                  </a:lnTo>
                  <a:cubicBezTo>
                    <a:pt x="150" y="1867"/>
                    <a:pt x="169" y="1867"/>
                    <a:pt x="188" y="1867"/>
                  </a:cubicBezTo>
                  <a:cubicBezTo>
                    <a:pt x="280" y="1862"/>
                    <a:pt x="376" y="1857"/>
                    <a:pt x="467" y="1843"/>
                  </a:cubicBezTo>
                  <a:lnTo>
                    <a:pt x="467" y="1468"/>
                  </a:lnTo>
                  <a:cubicBezTo>
                    <a:pt x="467" y="722"/>
                    <a:pt x="1030" y="92"/>
                    <a:pt x="1771" y="10"/>
                  </a:cubicBezTo>
                  <a:cubicBezTo>
                    <a:pt x="1718" y="5"/>
                    <a:pt x="1661" y="0"/>
                    <a:pt x="1608" y="0"/>
                  </a:cubicBezTo>
                  <a:close/>
                </a:path>
              </a:pathLst>
            </a:custGeom>
            <a:solidFill>
              <a:srgbClr val="6D849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6336110" y="2717329"/>
              <a:ext cx="3934" cy="420"/>
            </a:xfrm>
            <a:custGeom>
              <a:rect b="b" l="l" r="r" t="t"/>
              <a:pathLst>
                <a:path extrusionOk="0" h="16" w="150">
                  <a:moveTo>
                    <a:pt x="150" y="1"/>
                  </a:moveTo>
                  <a:lnTo>
                    <a:pt x="58" y="10"/>
                  </a:lnTo>
                  <a:lnTo>
                    <a:pt x="0" y="15"/>
                  </a:lnTo>
                  <a:lnTo>
                    <a:pt x="150" y="15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BBC9D4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6321711" y="2717329"/>
              <a:ext cx="14032" cy="17336"/>
            </a:xfrm>
            <a:custGeom>
              <a:rect b="b" l="l" r="r" t="t"/>
              <a:pathLst>
                <a:path extrusionOk="0" h="661" w="535">
                  <a:moveTo>
                    <a:pt x="1" y="1"/>
                  </a:moveTo>
                  <a:lnTo>
                    <a:pt x="1" y="328"/>
                  </a:lnTo>
                  <a:lnTo>
                    <a:pt x="342" y="660"/>
                  </a:lnTo>
                  <a:lnTo>
                    <a:pt x="535" y="463"/>
                  </a:lnTo>
                  <a:lnTo>
                    <a:pt x="395" y="328"/>
                  </a:lnTo>
                  <a:lnTo>
                    <a:pt x="395" y="15"/>
                  </a:lnTo>
                  <a:lnTo>
                    <a:pt x="203" y="15"/>
                  </a:lnTo>
                  <a:cubicBezTo>
                    <a:pt x="169" y="15"/>
                    <a:pt x="131" y="15"/>
                    <a:pt x="87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BC9D4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6308598" y="2651708"/>
              <a:ext cx="39394" cy="15946"/>
            </a:xfrm>
            <a:custGeom>
              <a:rect b="b" l="l" r="r" t="t"/>
              <a:pathLst>
                <a:path extrusionOk="0" h="608" w="1502">
                  <a:moveTo>
                    <a:pt x="1367" y="1"/>
                  </a:moveTo>
                  <a:lnTo>
                    <a:pt x="1290" y="68"/>
                  </a:lnTo>
                  <a:cubicBezTo>
                    <a:pt x="871" y="415"/>
                    <a:pt x="337" y="535"/>
                    <a:pt x="0" y="583"/>
                  </a:cubicBezTo>
                  <a:lnTo>
                    <a:pt x="39" y="597"/>
                  </a:lnTo>
                  <a:cubicBezTo>
                    <a:pt x="58" y="602"/>
                    <a:pt x="77" y="607"/>
                    <a:pt x="101" y="607"/>
                  </a:cubicBezTo>
                  <a:lnTo>
                    <a:pt x="106" y="607"/>
                  </a:lnTo>
                  <a:cubicBezTo>
                    <a:pt x="145" y="607"/>
                    <a:pt x="891" y="602"/>
                    <a:pt x="1502" y="217"/>
                  </a:cubicBezTo>
                  <a:cubicBezTo>
                    <a:pt x="1473" y="174"/>
                    <a:pt x="1444" y="135"/>
                    <a:pt x="1420" y="92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rgbClr val="BBC9D4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6296218" y="2666238"/>
              <a:ext cx="39918" cy="42803"/>
            </a:xfrm>
            <a:custGeom>
              <a:rect b="b" l="l" r="r" t="t"/>
              <a:pathLst>
                <a:path extrusionOk="0" h="1632" w="1522">
                  <a:moveTo>
                    <a:pt x="1" y="0"/>
                  </a:moveTo>
                  <a:lnTo>
                    <a:pt x="1" y="457"/>
                  </a:lnTo>
                  <a:cubicBezTo>
                    <a:pt x="1" y="1107"/>
                    <a:pt x="525" y="1631"/>
                    <a:pt x="1175" y="1631"/>
                  </a:cubicBezTo>
                  <a:lnTo>
                    <a:pt x="1521" y="1631"/>
                  </a:lnTo>
                  <a:cubicBezTo>
                    <a:pt x="891" y="1602"/>
                    <a:pt x="400" y="1083"/>
                    <a:pt x="400" y="457"/>
                  </a:cubicBezTo>
                  <a:lnTo>
                    <a:pt x="400" y="39"/>
                  </a:lnTo>
                  <a:cubicBezTo>
                    <a:pt x="270" y="48"/>
                    <a:pt x="184" y="53"/>
                    <a:pt x="174" y="53"/>
                  </a:cubicBezTo>
                  <a:lnTo>
                    <a:pt x="164" y="53"/>
                  </a:lnTo>
                  <a:cubicBezTo>
                    <a:pt x="145" y="48"/>
                    <a:pt x="131" y="48"/>
                    <a:pt x="112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BC9D4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6273269" y="2730338"/>
              <a:ext cx="62474" cy="46213"/>
            </a:xfrm>
            <a:custGeom>
              <a:rect b="b" l="l" r="r" t="t"/>
              <a:pathLst>
                <a:path extrusionOk="0" h="1762" w="2382">
                  <a:moveTo>
                    <a:pt x="1540" y="0"/>
                  </a:moveTo>
                  <a:lnTo>
                    <a:pt x="558" y="385"/>
                  </a:lnTo>
                  <a:lnTo>
                    <a:pt x="549" y="385"/>
                  </a:lnTo>
                  <a:cubicBezTo>
                    <a:pt x="313" y="486"/>
                    <a:pt x="125" y="669"/>
                    <a:pt x="24" y="905"/>
                  </a:cubicBezTo>
                  <a:lnTo>
                    <a:pt x="0" y="963"/>
                  </a:lnTo>
                  <a:lnTo>
                    <a:pt x="48" y="1006"/>
                  </a:lnTo>
                  <a:cubicBezTo>
                    <a:pt x="650" y="1492"/>
                    <a:pt x="1405" y="1762"/>
                    <a:pt x="2180" y="1762"/>
                  </a:cubicBezTo>
                  <a:cubicBezTo>
                    <a:pt x="2247" y="1762"/>
                    <a:pt x="2315" y="1762"/>
                    <a:pt x="2382" y="1757"/>
                  </a:cubicBezTo>
                  <a:cubicBezTo>
                    <a:pt x="1675" y="1713"/>
                    <a:pt x="996" y="1449"/>
                    <a:pt x="448" y="1006"/>
                  </a:cubicBezTo>
                  <a:lnTo>
                    <a:pt x="400" y="963"/>
                  </a:lnTo>
                  <a:lnTo>
                    <a:pt x="424" y="905"/>
                  </a:lnTo>
                  <a:cubicBezTo>
                    <a:pt x="525" y="669"/>
                    <a:pt x="712" y="486"/>
                    <a:pt x="948" y="385"/>
                  </a:cubicBezTo>
                  <a:lnTo>
                    <a:pt x="958" y="385"/>
                  </a:lnTo>
                  <a:lnTo>
                    <a:pt x="1655" y="111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rgbClr val="7D8F9F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6226558" y="2433390"/>
              <a:ext cx="342793" cy="353389"/>
            </a:xfrm>
            <a:custGeom>
              <a:rect b="b" l="l" r="r" t="t"/>
              <a:pathLst>
                <a:path extrusionOk="0" h="13474" w="13070">
                  <a:moveTo>
                    <a:pt x="10500" y="727"/>
                  </a:moveTo>
                  <a:lnTo>
                    <a:pt x="12314" y="2541"/>
                  </a:lnTo>
                  <a:lnTo>
                    <a:pt x="10500" y="2541"/>
                  </a:lnTo>
                  <a:lnTo>
                    <a:pt x="10500" y="727"/>
                  </a:lnTo>
                  <a:close/>
                  <a:moveTo>
                    <a:pt x="8595" y="2050"/>
                  </a:moveTo>
                  <a:lnTo>
                    <a:pt x="10409" y="3864"/>
                  </a:lnTo>
                  <a:lnTo>
                    <a:pt x="8595" y="3864"/>
                  </a:lnTo>
                  <a:lnTo>
                    <a:pt x="8595" y="3859"/>
                  </a:lnTo>
                  <a:lnTo>
                    <a:pt x="8595" y="2050"/>
                  </a:lnTo>
                  <a:close/>
                  <a:moveTo>
                    <a:pt x="4023" y="7030"/>
                  </a:moveTo>
                  <a:cubicBezTo>
                    <a:pt x="4721" y="7030"/>
                    <a:pt x="5294" y="7666"/>
                    <a:pt x="5294" y="8440"/>
                  </a:cubicBezTo>
                  <a:lnTo>
                    <a:pt x="5294" y="8536"/>
                  </a:lnTo>
                  <a:cubicBezTo>
                    <a:pt x="5279" y="8541"/>
                    <a:pt x="5265" y="8541"/>
                    <a:pt x="5250" y="8546"/>
                  </a:cubicBezTo>
                  <a:lnTo>
                    <a:pt x="5246" y="8546"/>
                  </a:lnTo>
                  <a:cubicBezTo>
                    <a:pt x="4846" y="8450"/>
                    <a:pt x="4716" y="7868"/>
                    <a:pt x="4716" y="7863"/>
                  </a:cubicBezTo>
                  <a:cubicBezTo>
                    <a:pt x="4694" y="7752"/>
                    <a:pt x="4599" y="7690"/>
                    <a:pt x="4504" y="7690"/>
                  </a:cubicBezTo>
                  <a:cubicBezTo>
                    <a:pt x="4437" y="7690"/>
                    <a:pt x="4370" y="7721"/>
                    <a:pt x="4327" y="7786"/>
                  </a:cubicBezTo>
                  <a:cubicBezTo>
                    <a:pt x="3836" y="8532"/>
                    <a:pt x="2748" y="8536"/>
                    <a:pt x="2734" y="8536"/>
                  </a:cubicBezTo>
                  <a:cubicBezTo>
                    <a:pt x="2717" y="8544"/>
                    <a:pt x="2699" y="8547"/>
                    <a:pt x="2681" y="8547"/>
                  </a:cubicBezTo>
                  <a:cubicBezTo>
                    <a:pt x="2663" y="8547"/>
                    <a:pt x="2645" y="8544"/>
                    <a:pt x="2628" y="8536"/>
                  </a:cubicBezTo>
                  <a:lnTo>
                    <a:pt x="2628" y="8440"/>
                  </a:lnTo>
                  <a:cubicBezTo>
                    <a:pt x="2628" y="7666"/>
                    <a:pt x="3201" y="7030"/>
                    <a:pt x="3898" y="7030"/>
                  </a:cubicBezTo>
                  <a:close/>
                  <a:moveTo>
                    <a:pt x="2325" y="9090"/>
                  </a:moveTo>
                  <a:cubicBezTo>
                    <a:pt x="2344" y="9099"/>
                    <a:pt x="2368" y="9104"/>
                    <a:pt x="2392" y="9109"/>
                  </a:cubicBezTo>
                  <a:lnTo>
                    <a:pt x="2392" y="9335"/>
                  </a:lnTo>
                  <a:cubicBezTo>
                    <a:pt x="2392" y="9403"/>
                    <a:pt x="2397" y="9470"/>
                    <a:pt x="2407" y="9532"/>
                  </a:cubicBezTo>
                  <a:cubicBezTo>
                    <a:pt x="2301" y="9499"/>
                    <a:pt x="2229" y="9403"/>
                    <a:pt x="2233" y="9292"/>
                  </a:cubicBezTo>
                  <a:cubicBezTo>
                    <a:pt x="2233" y="9215"/>
                    <a:pt x="2267" y="9138"/>
                    <a:pt x="2325" y="9090"/>
                  </a:cubicBezTo>
                  <a:close/>
                  <a:moveTo>
                    <a:pt x="5597" y="9090"/>
                  </a:moveTo>
                  <a:cubicBezTo>
                    <a:pt x="5655" y="9143"/>
                    <a:pt x="5693" y="9215"/>
                    <a:pt x="5688" y="9297"/>
                  </a:cubicBezTo>
                  <a:cubicBezTo>
                    <a:pt x="5693" y="9403"/>
                    <a:pt x="5626" y="9499"/>
                    <a:pt x="5525" y="9532"/>
                  </a:cubicBezTo>
                  <a:cubicBezTo>
                    <a:pt x="5534" y="9465"/>
                    <a:pt x="5534" y="9403"/>
                    <a:pt x="5534" y="9335"/>
                  </a:cubicBezTo>
                  <a:lnTo>
                    <a:pt x="5534" y="9109"/>
                  </a:lnTo>
                  <a:cubicBezTo>
                    <a:pt x="5558" y="9104"/>
                    <a:pt x="5578" y="9099"/>
                    <a:pt x="5597" y="9090"/>
                  </a:cubicBezTo>
                  <a:close/>
                  <a:moveTo>
                    <a:pt x="4432" y="8325"/>
                  </a:moveTo>
                  <a:cubicBezTo>
                    <a:pt x="4553" y="8565"/>
                    <a:pt x="4755" y="8849"/>
                    <a:pt x="5106" y="8950"/>
                  </a:cubicBezTo>
                  <a:lnTo>
                    <a:pt x="5106" y="9335"/>
                  </a:lnTo>
                  <a:cubicBezTo>
                    <a:pt x="5106" y="9956"/>
                    <a:pt x="4654" y="10461"/>
                    <a:pt x="4096" y="10461"/>
                  </a:cubicBezTo>
                  <a:lnTo>
                    <a:pt x="3831" y="10461"/>
                  </a:lnTo>
                  <a:cubicBezTo>
                    <a:pt x="3273" y="10461"/>
                    <a:pt x="2816" y="9956"/>
                    <a:pt x="2816" y="9335"/>
                  </a:cubicBezTo>
                  <a:lnTo>
                    <a:pt x="2816" y="8965"/>
                  </a:lnTo>
                  <a:cubicBezTo>
                    <a:pt x="3080" y="8950"/>
                    <a:pt x="3874" y="8864"/>
                    <a:pt x="4432" y="8325"/>
                  </a:cubicBezTo>
                  <a:close/>
                  <a:moveTo>
                    <a:pt x="4274" y="10876"/>
                  </a:moveTo>
                  <a:lnTo>
                    <a:pt x="4274" y="11101"/>
                  </a:lnTo>
                  <a:lnTo>
                    <a:pt x="3966" y="11419"/>
                  </a:lnTo>
                  <a:lnTo>
                    <a:pt x="3672" y="11135"/>
                  </a:lnTo>
                  <a:lnTo>
                    <a:pt x="3672" y="10880"/>
                  </a:lnTo>
                  <a:cubicBezTo>
                    <a:pt x="3725" y="10885"/>
                    <a:pt x="3778" y="10889"/>
                    <a:pt x="3831" y="10889"/>
                  </a:cubicBezTo>
                  <a:lnTo>
                    <a:pt x="4096" y="10889"/>
                  </a:lnTo>
                  <a:cubicBezTo>
                    <a:pt x="4157" y="10889"/>
                    <a:pt x="4213" y="10885"/>
                    <a:pt x="4274" y="10876"/>
                  </a:cubicBezTo>
                  <a:close/>
                  <a:moveTo>
                    <a:pt x="10072" y="429"/>
                  </a:moveTo>
                  <a:lnTo>
                    <a:pt x="10072" y="2758"/>
                  </a:lnTo>
                  <a:cubicBezTo>
                    <a:pt x="10072" y="2878"/>
                    <a:pt x="10163" y="2974"/>
                    <a:pt x="10283" y="2974"/>
                  </a:cubicBezTo>
                  <a:lnTo>
                    <a:pt x="12617" y="2974"/>
                  </a:lnTo>
                  <a:lnTo>
                    <a:pt x="12617" y="11683"/>
                  </a:lnTo>
                  <a:lnTo>
                    <a:pt x="11140" y="11679"/>
                  </a:lnTo>
                  <a:lnTo>
                    <a:pt x="11140" y="4076"/>
                  </a:lnTo>
                  <a:lnTo>
                    <a:pt x="11140" y="4071"/>
                  </a:lnTo>
                  <a:lnTo>
                    <a:pt x="11140" y="4062"/>
                  </a:lnTo>
                  <a:cubicBezTo>
                    <a:pt x="11140" y="4052"/>
                    <a:pt x="11135" y="4042"/>
                    <a:pt x="11135" y="4037"/>
                  </a:cubicBezTo>
                  <a:cubicBezTo>
                    <a:pt x="11135" y="4028"/>
                    <a:pt x="11130" y="4018"/>
                    <a:pt x="11130" y="4009"/>
                  </a:cubicBezTo>
                  <a:lnTo>
                    <a:pt x="11130" y="4004"/>
                  </a:lnTo>
                  <a:cubicBezTo>
                    <a:pt x="11126" y="3994"/>
                    <a:pt x="11121" y="3985"/>
                    <a:pt x="11116" y="3980"/>
                  </a:cubicBezTo>
                  <a:cubicBezTo>
                    <a:pt x="11111" y="3970"/>
                    <a:pt x="11106" y="3961"/>
                    <a:pt x="11101" y="3956"/>
                  </a:cubicBezTo>
                  <a:lnTo>
                    <a:pt x="11097" y="3951"/>
                  </a:lnTo>
                  <a:cubicBezTo>
                    <a:pt x="11092" y="3941"/>
                    <a:pt x="11087" y="3936"/>
                    <a:pt x="11077" y="3927"/>
                  </a:cubicBezTo>
                  <a:lnTo>
                    <a:pt x="8532" y="1381"/>
                  </a:lnTo>
                  <a:cubicBezTo>
                    <a:pt x="8527" y="1377"/>
                    <a:pt x="8518" y="1367"/>
                    <a:pt x="8513" y="1362"/>
                  </a:cubicBezTo>
                  <a:lnTo>
                    <a:pt x="8508" y="1357"/>
                  </a:lnTo>
                  <a:cubicBezTo>
                    <a:pt x="8498" y="1353"/>
                    <a:pt x="8494" y="1348"/>
                    <a:pt x="8484" y="1343"/>
                  </a:cubicBezTo>
                  <a:cubicBezTo>
                    <a:pt x="8474" y="1338"/>
                    <a:pt x="8469" y="1338"/>
                    <a:pt x="8460" y="1333"/>
                  </a:cubicBezTo>
                  <a:lnTo>
                    <a:pt x="8450" y="1333"/>
                  </a:lnTo>
                  <a:cubicBezTo>
                    <a:pt x="8445" y="1333"/>
                    <a:pt x="8436" y="1328"/>
                    <a:pt x="8426" y="1328"/>
                  </a:cubicBezTo>
                  <a:lnTo>
                    <a:pt x="8402" y="1324"/>
                  </a:lnTo>
                  <a:lnTo>
                    <a:pt x="5197" y="1324"/>
                  </a:lnTo>
                  <a:lnTo>
                    <a:pt x="5197" y="429"/>
                  </a:lnTo>
                  <a:close/>
                  <a:moveTo>
                    <a:pt x="8171" y="1747"/>
                  </a:moveTo>
                  <a:lnTo>
                    <a:pt x="8171" y="4076"/>
                  </a:lnTo>
                  <a:cubicBezTo>
                    <a:pt x="8171" y="4196"/>
                    <a:pt x="8267" y="4293"/>
                    <a:pt x="8383" y="4293"/>
                  </a:cubicBezTo>
                  <a:lnTo>
                    <a:pt x="10717" y="4293"/>
                  </a:lnTo>
                  <a:lnTo>
                    <a:pt x="10717" y="13007"/>
                  </a:lnTo>
                  <a:lnTo>
                    <a:pt x="5794" y="13007"/>
                  </a:lnTo>
                  <a:cubicBezTo>
                    <a:pt x="6992" y="12367"/>
                    <a:pt x="7767" y="11140"/>
                    <a:pt x="7839" y="9783"/>
                  </a:cubicBezTo>
                  <a:lnTo>
                    <a:pt x="7839" y="9759"/>
                  </a:lnTo>
                  <a:lnTo>
                    <a:pt x="7839" y="9677"/>
                  </a:lnTo>
                  <a:lnTo>
                    <a:pt x="7839" y="9638"/>
                  </a:lnTo>
                  <a:lnTo>
                    <a:pt x="7839" y="9624"/>
                  </a:lnTo>
                  <a:lnTo>
                    <a:pt x="7839" y="9571"/>
                  </a:lnTo>
                  <a:lnTo>
                    <a:pt x="7839" y="9537"/>
                  </a:lnTo>
                  <a:lnTo>
                    <a:pt x="7839" y="9523"/>
                  </a:lnTo>
                  <a:lnTo>
                    <a:pt x="7839" y="9465"/>
                  </a:lnTo>
                  <a:lnTo>
                    <a:pt x="7839" y="9436"/>
                  </a:lnTo>
                  <a:lnTo>
                    <a:pt x="7839" y="9417"/>
                  </a:lnTo>
                  <a:lnTo>
                    <a:pt x="7839" y="9359"/>
                  </a:lnTo>
                  <a:lnTo>
                    <a:pt x="7839" y="9311"/>
                  </a:lnTo>
                  <a:cubicBezTo>
                    <a:pt x="7839" y="9297"/>
                    <a:pt x="7839" y="9277"/>
                    <a:pt x="7834" y="9253"/>
                  </a:cubicBezTo>
                  <a:lnTo>
                    <a:pt x="7834" y="9249"/>
                  </a:lnTo>
                  <a:cubicBezTo>
                    <a:pt x="7834" y="9234"/>
                    <a:pt x="7834" y="9220"/>
                    <a:pt x="7829" y="9205"/>
                  </a:cubicBezTo>
                  <a:cubicBezTo>
                    <a:pt x="7829" y="9196"/>
                    <a:pt x="7829" y="9167"/>
                    <a:pt x="7825" y="9148"/>
                  </a:cubicBezTo>
                  <a:lnTo>
                    <a:pt x="7825" y="9138"/>
                  </a:lnTo>
                  <a:cubicBezTo>
                    <a:pt x="7825" y="9128"/>
                    <a:pt x="7825" y="9114"/>
                    <a:pt x="7820" y="9099"/>
                  </a:cubicBezTo>
                  <a:cubicBezTo>
                    <a:pt x="7815" y="9090"/>
                    <a:pt x="7815" y="9061"/>
                    <a:pt x="7810" y="9042"/>
                  </a:cubicBezTo>
                  <a:lnTo>
                    <a:pt x="7810" y="9027"/>
                  </a:lnTo>
                  <a:lnTo>
                    <a:pt x="7810" y="8998"/>
                  </a:lnTo>
                  <a:cubicBezTo>
                    <a:pt x="7810" y="8979"/>
                    <a:pt x="7801" y="8960"/>
                    <a:pt x="7801" y="8941"/>
                  </a:cubicBezTo>
                  <a:lnTo>
                    <a:pt x="7791" y="8897"/>
                  </a:lnTo>
                  <a:cubicBezTo>
                    <a:pt x="7786" y="8864"/>
                    <a:pt x="7781" y="8830"/>
                    <a:pt x="7772" y="8801"/>
                  </a:cubicBezTo>
                  <a:lnTo>
                    <a:pt x="7772" y="8811"/>
                  </a:lnTo>
                  <a:cubicBezTo>
                    <a:pt x="7767" y="8777"/>
                    <a:pt x="7762" y="8743"/>
                    <a:pt x="7752" y="8710"/>
                  </a:cubicBezTo>
                  <a:lnTo>
                    <a:pt x="7743" y="8676"/>
                  </a:lnTo>
                  <a:cubicBezTo>
                    <a:pt x="7738" y="8652"/>
                    <a:pt x="7733" y="8633"/>
                    <a:pt x="7728" y="8609"/>
                  </a:cubicBezTo>
                  <a:lnTo>
                    <a:pt x="7724" y="8585"/>
                  </a:lnTo>
                  <a:lnTo>
                    <a:pt x="7724" y="8575"/>
                  </a:lnTo>
                  <a:cubicBezTo>
                    <a:pt x="7714" y="8551"/>
                    <a:pt x="7709" y="8532"/>
                    <a:pt x="7704" y="8512"/>
                  </a:cubicBezTo>
                  <a:lnTo>
                    <a:pt x="7695" y="8474"/>
                  </a:lnTo>
                  <a:cubicBezTo>
                    <a:pt x="7685" y="8455"/>
                    <a:pt x="7680" y="8435"/>
                    <a:pt x="7676" y="8416"/>
                  </a:cubicBezTo>
                  <a:lnTo>
                    <a:pt x="7661" y="8378"/>
                  </a:lnTo>
                  <a:lnTo>
                    <a:pt x="7642" y="8320"/>
                  </a:lnTo>
                  <a:lnTo>
                    <a:pt x="7632" y="8281"/>
                  </a:lnTo>
                  <a:cubicBezTo>
                    <a:pt x="7623" y="8262"/>
                    <a:pt x="7613" y="8243"/>
                    <a:pt x="7608" y="8224"/>
                  </a:cubicBezTo>
                  <a:lnTo>
                    <a:pt x="7594" y="8190"/>
                  </a:lnTo>
                  <a:lnTo>
                    <a:pt x="7570" y="8127"/>
                  </a:lnTo>
                  <a:lnTo>
                    <a:pt x="7560" y="8103"/>
                  </a:lnTo>
                  <a:lnTo>
                    <a:pt x="7560" y="8099"/>
                  </a:lnTo>
                  <a:cubicBezTo>
                    <a:pt x="7502" y="7954"/>
                    <a:pt x="7435" y="7815"/>
                    <a:pt x="7358" y="7680"/>
                  </a:cubicBezTo>
                  <a:cubicBezTo>
                    <a:pt x="7313" y="7608"/>
                    <a:pt x="7247" y="7577"/>
                    <a:pt x="7182" y="7577"/>
                  </a:cubicBezTo>
                  <a:cubicBezTo>
                    <a:pt x="7040" y="7577"/>
                    <a:pt x="6902" y="7723"/>
                    <a:pt x="6987" y="7892"/>
                  </a:cubicBezTo>
                  <a:cubicBezTo>
                    <a:pt x="7055" y="8012"/>
                    <a:pt x="7113" y="8137"/>
                    <a:pt x="7165" y="8267"/>
                  </a:cubicBezTo>
                  <a:lnTo>
                    <a:pt x="7165" y="8272"/>
                  </a:lnTo>
                  <a:lnTo>
                    <a:pt x="7170" y="8286"/>
                  </a:lnTo>
                  <a:lnTo>
                    <a:pt x="7194" y="8344"/>
                  </a:lnTo>
                  <a:lnTo>
                    <a:pt x="7204" y="8373"/>
                  </a:lnTo>
                  <a:cubicBezTo>
                    <a:pt x="7214" y="8392"/>
                    <a:pt x="7218" y="8411"/>
                    <a:pt x="7228" y="8431"/>
                  </a:cubicBezTo>
                  <a:lnTo>
                    <a:pt x="7238" y="8459"/>
                  </a:lnTo>
                  <a:lnTo>
                    <a:pt x="7257" y="8512"/>
                  </a:lnTo>
                  <a:lnTo>
                    <a:pt x="7267" y="8546"/>
                  </a:lnTo>
                  <a:lnTo>
                    <a:pt x="7281" y="8599"/>
                  </a:lnTo>
                  <a:lnTo>
                    <a:pt x="7291" y="8633"/>
                  </a:lnTo>
                  <a:cubicBezTo>
                    <a:pt x="7295" y="8647"/>
                    <a:pt x="7300" y="8666"/>
                    <a:pt x="7305" y="8686"/>
                  </a:cubicBezTo>
                  <a:lnTo>
                    <a:pt x="7315" y="8719"/>
                  </a:lnTo>
                  <a:cubicBezTo>
                    <a:pt x="7319" y="8739"/>
                    <a:pt x="7324" y="8758"/>
                    <a:pt x="7329" y="8777"/>
                  </a:cubicBezTo>
                  <a:lnTo>
                    <a:pt x="7339" y="8811"/>
                  </a:lnTo>
                  <a:cubicBezTo>
                    <a:pt x="7344" y="8840"/>
                    <a:pt x="7348" y="8868"/>
                    <a:pt x="7358" y="8897"/>
                  </a:cubicBezTo>
                  <a:lnTo>
                    <a:pt x="7358" y="8902"/>
                  </a:lnTo>
                  <a:cubicBezTo>
                    <a:pt x="7363" y="8931"/>
                    <a:pt x="7368" y="8955"/>
                    <a:pt x="7372" y="8984"/>
                  </a:cubicBezTo>
                  <a:lnTo>
                    <a:pt x="7377" y="9027"/>
                  </a:lnTo>
                  <a:cubicBezTo>
                    <a:pt x="7377" y="9042"/>
                    <a:pt x="7382" y="9056"/>
                    <a:pt x="7387" y="9075"/>
                  </a:cubicBezTo>
                  <a:lnTo>
                    <a:pt x="7392" y="9099"/>
                  </a:lnTo>
                  <a:lnTo>
                    <a:pt x="7392" y="9114"/>
                  </a:lnTo>
                  <a:cubicBezTo>
                    <a:pt x="7392" y="9133"/>
                    <a:pt x="7396" y="9148"/>
                    <a:pt x="7396" y="9167"/>
                  </a:cubicBezTo>
                  <a:cubicBezTo>
                    <a:pt x="7401" y="9186"/>
                    <a:pt x="7396" y="9186"/>
                    <a:pt x="7401" y="9196"/>
                  </a:cubicBezTo>
                  <a:lnTo>
                    <a:pt x="7401" y="9205"/>
                  </a:lnTo>
                  <a:cubicBezTo>
                    <a:pt x="7401" y="9225"/>
                    <a:pt x="7406" y="9239"/>
                    <a:pt x="7406" y="9258"/>
                  </a:cubicBezTo>
                  <a:cubicBezTo>
                    <a:pt x="7406" y="9273"/>
                    <a:pt x="7406" y="9282"/>
                    <a:pt x="7411" y="9292"/>
                  </a:cubicBezTo>
                  <a:lnTo>
                    <a:pt x="7411" y="9297"/>
                  </a:lnTo>
                  <a:cubicBezTo>
                    <a:pt x="7411" y="9316"/>
                    <a:pt x="7411" y="9330"/>
                    <a:pt x="7411" y="9350"/>
                  </a:cubicBezTo>
                  <a:cubicBezTo>
                    <a:pt x="7416" y="9364"/>
                    <a:pt x="7411" y="9379"/>
                    <a:pt x="7411" y="9393"/>
                  </a:cubicBezTo>
                  <a:lnTo>
                    <a:pt x="7411" y="9441"/>
                  </a:lnTo>
                  <a:lnTo>
                    <a:pt x="7411" y="9484"/>
                  </a:lnTo>
                  <a:lnTo>
                    <a:pt x="7411" y="9537"/>
                  </a:lnTo>
                  <a:lnTo>
                    <a:pt x="7411" y="9547"/>
                  </a:lnTo>
                  <a:lnTo>
                    <a:pt x="7411" y="9576"/>
                  </a:lnTo>
                  <a:lnTo>
                    <a:pt x="7411" y="9624"/>
                  </a:lnTo>
                  <a:lnTo>
                    <a:pt x="7411" y="9643"/>
                  </a:lnTo>
                  <a:lnTo>
                    <a:pt x="7411" y="9672"/>
                  </a:lnTo>
                  <a:lnTo>
                    <a:pt x="7411" y="9739"/>
                  </a:lnTo>
                  <a:lnTo>
                    <a:pt x="7411" y="9759"/>
                  </a:lnTo>
                  <a:lnTo>
                    <a:pt x="7411" y="9763"/>
                  </a:lnTo>
                  <a:cubicBezTo>
                    <a:pt x="7372" y="10606"/>
                    <a:pt x="7021" y="11404"/>
                    <a:pt x="6429" y="12006"/>
                  </a:cubicBezTo>
                  <a:cubicBezTo>
                    <a:pt x="6280" y="11707"/>
                    <a:pt x="6025" y="11481"/>
                    <a:pt x="5717" y="11356"/>
                  </a:cubicBezTo>
                  <a:lnTo>
                    <a:pt x="4707" y="10952"/>
                  </a:lnTo>
                  <a:lnTo>
                    <a:pt x="4707" y="10745"/>
                  </a:lnTo>
                  <a:cubicBezTo>
                    <a:pt x="5029" y="10581"/>
                    <a:pt x="5279" y="10302"/>
                    <a:pt x="5414" y="9961"/>
                  </a:cubicBezTo>
                  <a:cubicBezTo>
                    <a:pt x="5433" y="9966"/>
                    <a:pt x="5457" y="9970"/>
                    <a:pt x="5477" y="9970"/>
                  </a:cubicBezTo>
                  <a:cubicBezTo>
                    <a:pt x="5842" y="9961"/>
                    <a:pt x="6131" y="9658"/>
                    <a:pt x="6121" y="9292"/>
                  </a:cubicBezTo>
                  <a:cubicBezTo>
                    <a:pt x="6121" y="9022"/>
                    <a:pt x="5967" y="8777"/>
                    <a:pt x="5722" y="8666"/>
                  </a:cubicBezTo>
                  <a:lnTo>
                    <a:pt x="5722" y="8435"/>
                  </a:lnTo>
                  <a:cubicBezTo>
                    <a:pt x="5722" y="7425"/>
                    <a:pt x="4962" y="6602"/>
                    <a:pt x="4023" y="6602"/>
                  </a:cubicBezTo>
                  <a:lnTo>
                    <a:pt x="3903" y="6602"/>
                  </a:lnTo>
                  <a:cubicBezTo>
                    <a:pt x="2965" y="6602"/>
                    <a:pt x="2205" y="7425"/>
                    <a:pt x="2205" y="8435"/>
                  </a:cubicBezTo>
                  <a:lnTo>
                    <a:pt x="2205" y="8666"/>
                  </a:lnTo>
                  <a:cubicBezTo>
                    <a:pt x="1959" y="8777"/>
                    <a:pt x="1800" y="9022"/>
                    <a:pt x="1805" y="9292"/>
                  </a:cubicBezTo>
                  <a:cubicBezTo>
                    <a:pt x="1796" y="9653"/>
                    <a:pt x="2084" y="9956"/>
                    <a:pt x="2450" y="9966"/>
                  </a:cubicBezTo>
                  <a:cubicBezTo>
                    <a:pt x="2469" y="9966"/>
                    <a:pt x="2493" y="9961"/>
                    <a:pt x="2513" y="9956"/>
                  </a:cubicBezTo>
                  <a:cubicBezTo>
                    <a:pt x="2652" y="10302"/>
                    <a:pt x="2912" y="10586"/>
                    <a:pt x="3249" y="10750"/>
                  </a:cubicBezTo>
                  <a:lnTo>
                    <a:pt x="3249" y="10942"/>
                  </a:lnTo>
                  <a:lnTo>
                    <a:pt x="2205" y="11351"/>
                  </a:lnTo>
                  <a:cubicBezTo>
                    <a:pt x="1897" y="11472"/>
                    <a:pt x="1642" y="11703"/>
                    <a:pt x="1492" y="12001"/>
                  </a:cubicBezTo>
                  <a:cubicBezTo>
                    <a:pt x="819" y="11313"/>
                    <a:pt x="463" y="10370"/>
                    <a:pt x="511" y="9412"/>
                  </a:cubicBezTo>
                  <a:lnTo>
                    <a:pt x="511" y="9403"/>
                  </a:lnTo>
                  <a:lnTo>
                    <a:pt x="511" y="9388"/>
                  </a:lnTo>
                  <a:lnTo>
                    <a:pt x="511" y="9379"/>
                  </a:lnTo>
                  <a:cubicBezTo>
                    <a:pt x="511" y="9359"/>
                    <a:pt x="511" y="9340"/>
                    <a:pt x="516" y="9316"/>
                  </a:cubicBezTo>
                  <a:lnTo>
                    <a:pt x="516" y="9292"/>
                  </a:lnTo>
                  <a:lnTo>
                    <a:pt x="516" y="9263"/>
                  </a:lnTo>
                  <a:cubicBezTo>
                    <a:pt x="516" y="9249"/>
                    <a:pt x="516" y="9234"/>
                    <a:pt x="520" y="9220"/>
                  </a:cubicBezTo>
                  <a:cubicBezTo>
                    <a:pt x="520" y="9210"/>
                    <a:pt x="520" y="9205"/>
                    <a:pt x="520" y="9196"/>
                  </a:cubicBezTo>
                  <a:lnTo>
                    <a:pt x="520" y="9181"/>
                  </a:lnTo>
                  <a:cubicBezTo>
                    <a:pt x="520" y="9162"/>
                    <a:pt x="525" y="9148"/>
                    <a:pt x="525" y="9128"/>
                  </a:cubicBezTo>
                  <a:lnTo>
                    <a:pt x="530" y="9099"/>
                  </a:lnTo>
                  <a:lnTo>
                    <a:pt x="530" y="9085"/>
                  </a:lnTo>
                  <a:cubicBezTo>
                    <a:pt x="530" y="9071"/>
                    <a:pt x="535" y="9051"/>
                    <a:pt x="540" y="9037"/>
                  </a:cubicBezTo>
                  <a:lnTo>
                    <a:pt x="545" y="8994"/>
                  </a:lnTo>
                  <a:cubicBezTo>
                    <a:pt x="545" y="8979"/>
                    <a:pt x="554" y="8960"/>
                    <a:pt x="554" y="8945"/>
                  </a:cubicBezTo>
                  <a:lnTo>
                    <a:pt x="564" y="8902"/>
                  </a:lnTo>
                  <a:cubicBezTo>
                    <a:pt x="569" y="8888"/>
                    <a:pt x="569" y="8873"/>
                    <a:pt x="573" y="8854"/>
                  </a:cubicBezTo>
                  <a:cubicBezTo>
                    <a:pt x="578" y="8835"/>
                    <a:pt x="578" y="8825"/>
                    <a:pt x="583" y="8816"/>
                  </a:cubicBezTo>
                  <a:cubicBezTo>
                    <a:pt x="583" y="8801"/>
                    <a:pt x="588" y="8782"/>
                    <a:pt x="593" y="8767"/>
                  </a:cubicBezTo>
                  <a:lnTo>
                    <a:pt x="597" y="8748"/>
                  </a:lnTo>
                  <a:lnTo>
                    <a:pt x="602" y="8724"/>
                  </a:lnTo>
                  <a:cubicBezTo>
                    <a:pt x="607" y="8710"/>
                    <a:pt x="612" y="8690"/>
                    <a:pt x="617" y="8671"/>
                  </a:cubicBezTo>
                  <a:lnTo>
                    <a:pt x="622" y="8657"/>
                  </a:lnTo>
                  <a:lnTo>
                    <a:pt x="626" y="8638"/>
                  </a:lnTo>
                  <a:cubicBezTo>
                    <a:pt x="636" y="8609"/>
                    <a:pt x="641" y="8585"/>
                    <a:pt x="650" y="8556"/>
                  </a:cubicBezTo>
                  <a:lnTo>
                    <a:pt x="650" y="8551"/>
                  </a:lnTo>
                  <a:cubicBezTo>
                    <a:pt x="660" y="8522"/>
                    <a:pt x="670" y="8493"/>
                    <a:pt x="679" y="8469"/>
                  </a:cubicBezTo>
                  <a:lnTo>
                    <a:pt x="689" y="8440"/>
                  </a:lnTo>
                  <a:cubicBezTo>
                    <a:pt x="694" y="8421"/>
                    <a:pt x="703" y="8402"/>
                    <a:pt x="708" y="8378"/>
                  </a:cubicBezTo>
                  <a:lnTo>
                    <a:pt x="723" y="8349"/>
                  </a:lnTo>
                  <a:lnTo>
                    <a:pt x="742" y="8296"/>
                  </a:lnTo>
                  <a:lnTo>
                    <a:pt x="756" y="8262"/>
                  </a:lnTo>
                  <a:lnTo>
                    <a:pt x="775" y="8209"/>
                  </a:lnTo>
                  <a:lnTo>
                    <a:pt x="790" y="8180"/>
                  </a:lnTo>
                  <a:lnTo>
                    <a:pt x="814" y="8127"/>
                  </a:lnTo>
                  <a:lnTo>
                    <a:pt x="828" y="8099"/>
                  </a:lnTo>
                  <a:lnTo>
                    <a:pt x="852" y="8046"/>
                  </a:lnTo>
                  <a:lnTo>
                    <a:pt x="867" y="8017"/>
                  </a:lnTo>
                  <a:lnTo>
                    <a:pt x="896" y="7964"/>
                  </a:lnTo>
                  <a:lnTo>
                    <a:pt x="905" y="7949"/>
                  </a:lnTo>
                  <a:lnTo>
                    <a:pt x="905" y="7945"/>
                  </a:lnTo>
                  <a:cubicBezTo>
                    <a:pt x="1064" y="7641"/>
                    <a:pt x="1271" y="7367"/>
                    <a:pt x="1516" y="7127"/>
                  </a:cubicBezTo>
                  <a:lnTo>
                    <a:pt x="1521" y="7122"/>
                  </a:lnTo>
                  <a:lnTo>
                    <a:pt x="1531" y="7107"/>
                  </a:lnTo>
                  <a:lnTo>
                    <a:pt x="1545" y="7098"/>
                  </a:lnTo>
                  <a:lnTo>
                    <a:pt x="1574" y="7069"/>
                  </a:lnTo>
                  <a:lnTo>
                    <a:pt x="1593" y="7050"/>
                  </a:lnTo>
                  <a:lnTo>
                    <a:pt x="1613" y="7035"/>
                  </a:lnTo>
                  <a:lnTo>
                    <a:pt x="1637" y="7011"/>
                  </a:lnTo>
                  <a:lnTo>
                    <a:pt x="1661" y="6992"/>
                  </a:lnTo>
                  <a:lnTo>
                    <a:pt x="1670" y="6982"/>
                  </a:lnTo>
                  <a:lnTo>
                    <a:pt x="1699" y="6953"/>
                  </a:lnTo>
                  <a:lnTo>
                    <a:pt x="1723" y="6934"/>
                  </a:lnTo>
                  <a:lnTo>
                    <a:pt x="1733" y="6929"/>
                  </a:lnTo>
                  <a:lnTo>
                    <a:pt x="1767" y="6900"/>
                  </a:lnTo>
                  <a:lnTo>
                    <a:pt x="1800" y="6872"/>
                  </a:lnTo>
                  <a:lnTo>
                    <a:pt x="1834" y="6848"/>
                  </a:lnTo>
                  <a:lnTo>
                    <a:pt x="1868" y="6823"/>
                  </a:lnTo>
                  <a:lnTo>
                    <a:pt x="1901" y="6795"/>
                  </a:lnTo>
                  <a:lnTo>
                    <a:pt x="1935" y="6771"/>
                  </a:lnTo>
                  <a:lnTo>
                    <a:pt x="1974" y="6746"/>
                  </a:lnTo>
                  <a:lnTo>
                    <a:pt x="2007" y="6722"/>
                  </a:lnTo>
                  <a:lnTo>
                    <a:pt x="2041" y="6698"/>
                  </a:lnTo>
                  <a:lnTo>
                    <a:pt x="2079" y="6674"/>
                  </a:lnTo>
                  <a:lnTo>
                    <a:pt x="2113" y="6650"/>
                  </a:lnTo>
                  <a:lnTo>
                    <a:pt x="2152" y="6626"/>
                  </a:lnTo>
                  <a:lnTo>
                    <a:pt x="2190" y="6607"/>
                  </a:lnTo>
                  <a:lnTo>
                    <a:pt x="2224" y="6583"/>
                  </a:lnTo>
                  <a:lnTo>
                    <a:pt x="2262" y="6564"/>
                  </a:lnTo>
                  <a:lnTo>
                    <a:pt x="2267" y="6564"/>
                  </a:lnTo>
                  <a:lnTo>
                    <a:pt x="2301" y="6544"/>
                  </a:lnTo>
                  <a:lnTo>
                    <a:pt x="2330" y="6530"/>
                  </a:lnTo>
                  <a:lnTo>
                    <a:pt x="2339" y="6525"/>
                  </a:lnTo>
                  <a:lnTo>
                    <a:pt x="2373" y="6506"/>
                  </a:lnTo>
                  <a:lnTo>
                    <a:pt x="2402" y="6491"/>
                  </a:lnTo>
                  <a:lnTo>
                    <a:pt x="2426" y="6482"/>
                  </a:lnTo>
                  <a:lnTo>
                    <a:pt x="2450" y="6467"/>
                  </a:lnTo>
                  <a:lnTo>
                    <a:pt x="2479" y="6453"/>
                  </a:lnTo>
                  <a:lnTo>
                    <a:pt x="2503" y="6443"/>
                  </a:lnTo>
                  <a:lnTo>
                    <a:pt x="2532" y="6429"/>
                  </a:lnTo>
                  <a:lnTo>
                    <a:pt x="2570" y="6414"/>
                  </a:lnTo>
                  <a:lnTo>
                    <a:pt x="2575" y="6414"/>
                  </a:lnTo>
                  <a:lnTo>
                    <a:pt x="2628" y="6390"/>
                  </a:lnTo>
                  <a:lnTo>
                    <a:pt x="2686" y="6366"/>
                  </a:lnTo>
                  <a:lnTo>
                    <a:pt x="2705" y="6357"/>
                  </a:lnTo>
                  <a:lnTo>
                    <a:pt x="2734" y="6347"/>
                  </a:lnTo>
                  <a:lnTo>
                    <a:pt x="2768" y="6338"/>
                  </a:lnTo>
                  <a:lnTo>
                    <a:pt x="2796" y="6328"/>
                  </a:lnTo>
                  <a:lnTo>
                    <a:pt x="2816" y="6318"/>
                  </a:lnTo>
                  <a:lnTo>
                    <a:pt x="2849" y="6309"/>
                  </a:lnTo>
                  <a:lnTo>
                    <a:pt x="2873" y="6299"/>
                  </a:lnTo>
                  <a:lnTo>
                    <a:pt x="2897" y="6294"/>
                  </a:lnTo>
                  <a:lnTo>
                    <a:pt x="2931" y="6280"/>
                  </a:lnTo>
                  <a:lnTo>
                    <a:pt x="2979" y="6265"/>
                  </a:lnTo>
                  <a:cubicBezTo>
                    <a:pt x="3008" y="6280"/>
                    <a:pt x="3037" y="6285"/>
                    <a:pt x="3066" y="6285"/>
                  </a:cubicBezTo>
                  <a:cubicBezTo>
                    <a:pt x="3128" y="6285"/>
                    <a:pt x="3191" y="6256"/>
                    <a:pt x="3229" y="6203"/>
                  </a:cubicBezTo>
                  <a:lnTo>
                    <a:pt x="3268" y="6198"/>
                  </a:lnTo>
                  <a:lnTo>
                    <a:pt x="3278" y="6198"/>
                  </a:lnTo>
                  <a:lnTo>
                    <a:pt x="3311" y="6188"/>
                  </a:lnTo>
                  <a:lnTo>
                    <a:pt x="3359" y="6179"/>
                  </a:lnTo>
                  <a:lnTo>
                    <a:pt x="3403" y="6174"/>
                  </a:lnTo>
                  <a:lnTo>
                    <a:pt x="3451" y="6169"/>
                  </a:lnTo>
                  <a:lnTo>
                    <a:pt x="3489" y="6159"/>
                  </a:lnTo>
                  <a:lnTo>
                    <a:pt x="3537" y="6155"/>
                  </a:lnTo>
                  <a:lnTo>
                    <a:pt x="3576" y="6150"/>
                  </a:lnTo>
                  <a:lnTo>
                    <a:pt x="3624" y="6145"/>
                  </a:lnTo>
                  <a:lnTo>
                    <a:pt x="3667" y="6145"/>
                  </a:lnTo>
                  <a:lnTo>
                    <a:pt x="3715" y="6140"/>
                  </a:lnTo>
                  <a:lnTo>
                    <a:pt x="4028" y="6140"/>
                  </a:lnTo>
                  <a:lnTo>
                    <a:pt x="4120" y="6145"/>
                  </a:lnTo>
                  <a:lnTo>
                    <a:pt x="4211" y="6150"/>
                  </a:lnTo>
                  <a:lnTo>
                    <a:pt x="4250" y="6150"/>
                  </a:lnTo>
                  <a:lnTo>
                    <a:pt x="4298" y="6155"/>
                  </a:lnTo>
                  <a:lnTo>
                    <a:pt x="4351" y="6159"/>
                  </a:lnTo>
                  <a:lnTo>
                    <a:pt x="4389" y="6164"/>
                  </a:lnTo>
                  <a:lnTo>
                    <a:pt x="4413" y="6169"/>
                  </a:lnTo>
                  <a:lnTo>
                    <a:pt x="4442" y="6169"/>
                  </a:lnTo>
                  <a:lnTo>
                    <a:pt x="4481" y="6179"/>
                  </a:lnTo>
                  <a:lnTo>
                    <a:pt x="4509" y="6184"/>
                  </a:lnTo>
                  <a:lnTo>
                    <a:pt x="4524" y="6184"/>
                  </a:lnTo>
                  <a:lnTo>
                    <a:pt x="4567" y="6188"/>
                  </a:lnTo>
                  <a:lnTo>
                    <a:pt x="4601" y="6198"/>
                  </a:lnTo>
                  <a:lnTo>
                    <a:pt x="4610" y="6198"/>
                  </a:lnTo>
                  <a:lnTo>
                    <a:pt x="4659" y="6208"/>
                  </a:lnTo>
                  <a:lnTo>
                    <a:pt x="4697" y="6217"/>
                  </a:lnTo>
                  <a:lnTo>
                    <a:pt x="4745" y="6227"/>
                  </a:lnTo>
                  <a:lnTo>
                    <a:pt x="4784" y="6236"/>
                  </a:lnTo>
                  <a:lnTo>
                    <a:pt x="4832" y="6246"/>
                  </a:lnTo>
                  <a:lnTo>
                    <a:pt x="4870" y="6261"/>
                  </a:lnTo>
                  <a:lnTo>
                    <a:pt x="4914" y="6270"/>
                  </a:lnTo>
                  <a:lnTo>
                    <a:pt x="4957" y="6285"/>
                  </a:lnTo>
                  <a:lnTo>
                    <a:pt x="5000" y="6299"/>
                  </a:lnTo>
                  <a:lnTo>
                    <a:pt x="5039" y="6309"/>
                  </a:lnTo>
                  <a:lnTo>
                    <a:pt x="5082" y="6323"/>
                  </a:lnTo>
                  <a:lnTo>
                    <a:pt x="5120" y="6338"/>
                  </a:lnTo>
                  <a:lnTo>
                    <a:pt x="5164" y="6352"/>
                  </a:lnTo>
                  <a:lnTo>
                    <a:pt x="5173" y="6357"/>
                  </a:lnTo>
                  <a:lnTo>
                    <a:pt x="5202" y="6371"/>
                  </a:lnTo>
                  <a:lnTo>
                    <a:pt x="5236" y="6381"/>
                  </a:lnTo>
                  <a:lnTo>
                    <a:pt x="5260" y="6390"/>
                  </a:lnTo>
                  <a:lnTo>
                    <a:pt x="5284" y="6400"/>
                  </a:lnTo>
                  <a:lnTo>
                    <a:pt x="5318" y="6419"/>
                  </a:lnTo>
                  <a:lnTo>
                    <a:pt x="5337" y="6424"/>
                  </a:lnTo>
                  <a:lnTo>
                    <a:pt x="5366" y="6439"/>
                  </a:lnTo>
                  <a:lnTo>
                    <a:pt x="5395" y="6453"/>
                  </a:lnTo>
                  <a:lnTo>
                    <a:pt x="5419" y="6463"/>
                  </a:lnTo>
                  <a:lnTo>
                    <a:pt x="5443" y="6472"/>
                  </a:lnTo>
                  <a:lnTo>
                    <a:pt x="5477" y="6491"/>
                  </a:lnTo>
                  <a:lnTo>
                    <a:pt x="5501" y="6501"/>
                  </a:lnTo>
                  <a:lnTo>
                    <a:pt x="5520" y="6511"/>
                  </a:lnTo>
                  <a:lnTo>
                    <a:pt x="5573" y="6540"/>
                  </a:lnTo>
                  <a:lnTo>
                    <a:pt x="5626" y="6568"/>
                  </a:lnTo>
                  <a:lnTo>
                    <a:pt x="5635" y="6573"/>
                  </a:lnTo>
                  <a:lnTo>
                    <a:pt x="5669" y="6593"/>
                  </a:lnTo>
                  <a:lnTo>
                    <a:pt x="5698" y="6612"/>
                  </a:lnTo>
                  <a:lnTo>
                    <a:pt x="5717" y="6621"/>
                  </a:lnTo>
                  <a:lnTo>
                    <a:pt x="5746" y="6641"/>
                  </a:lnTo>
                  <a:lnTo>
                    <a:pt x="5770" y="6655"/>
                  </a:lnTo>
                  <a:lnTo>
                    <a:pt x="5794" y="6670"/>
                  </a:lnTo>
                  <a:lnTo>
                    <a:pt x="5818" y="6684"/>
                  </a:lnTo>
                  <a:lnTo>
                    <a:pt x="5852" y="6708"/>
                  </a:lnTo>
                  <a:lnTo>
                    <a:pt x="5857" y="6713"/>
                  </a:lnTo>
                  <a:lnTo>
                    <a:pt x="5890" y="6732"/>
                  </a:lnTo>
                  <a:lnTo>
                    <a:pt x="5919" y="6751"/>
                  </a:lnTo>
                  <a:lnTo>
                    <a:pt x="5934" y="6761"/>
                  </a:lnTo>
                  <a:lnTo>
                    <a:pt x="5958" y="6780"/>
                  </a:lnTo>
                  <a:lnTo>
                    <a:pt x="5991" y="6804"/>
                  </a:lnTo>
                  <a:lnTo>
                    <a:pt x="5996" y="6809"/>
                  </a:lnTo>
                  <a:lnTo>
                    <a:pt x="6030" y="6833"/>
                  </a:lnTo>
                  <a:lnTo>
                    <a:pt x="6064" y="6857"/>
                  </a:lnTo>
                  <a:lnTo>
                    <a:pt x="6097" y="6886"/>
                  </a:lnTo>
                  <a:lnTo>
                    <a:pt x="6131" y="6910"/>
                  </a:lnTo>
                  <a:lnTo>
                    <a:pt x="6165" y="6939"/>
                  </a:lnTo>
                  <a:lnTo>
                    <a:pt x="6198" y="6968"/>
                  </a:lnTo>
                  <a:lnTo>
                    <a:pt x="6227" y="6997"/>
                  </a:lnTo>
                  <a:lnTo>
                    <a:pt x="6261" y="7026"/>
                  </a:lnTo>
                  <a:lnTo>
                    <a:pt x="6290" y="7050"/>
                  </a:lnTo>
                  <a:lnTo>
                    <a:pt x="6295" y="7050"/>
                  </a:lnTo>
                  <a:lnTo>
                    <a:pt x="6323" y="7079"/>
                  </a:lnTo>
                  <a:lnTo>
                    <a:pt x="6352" y="7107"/>
                  </a:lnTo>
                  <a:lnTo>
                    <a:pt x="6362" y="7117"/>
                  </a:lnTo>
                  <a:lnTo>
                    <a:pt x="6386" y="7141"/>
                  </a:lnTo>
                  <a:lnTo>
                    <a:pt x="6415" y="7170"/>
                  </a:lnTo>
                  <a:lnTo>
                    <a:pt x="6444" y="7199"/>
                  </a:lnTo>
                  <a:lnTo>
                    <a:pt x="6468" y="7223"/>
                  </a:lnTo>
                  <a:lnTo>
                    <a:pt x="6473" y="7232"/>
                  </a:lnTo>
                  <a:cubicBezTo>
                    <a:pt x="6518" y="7277"/>
                    <a:pt x="6568" y="7295"/>
                    <a:pt x="6617" y="7295"/>
                  </a:cubicBezTo>
                  <a:cubicBezTo>
                    <a:pt x="6777" y="7295"/>
                    <a:pt x="6918" y="7097"/>
                    <a:pt x="6785" y="6939"/>
                  </a:cubicBezTo>
                  <a:lnTo>
                    <a:pt x="6781" y="6934"/>
                  </a:lnTo>
                  <a:lnTo>
                    <a:pt x="6752" y="6905"/>
                  </a:lnTo>
                  <a:lnTo>
                    <a:pt x="6718" y="6872"/>
                  </a:lnTo>
                  <a:lnTo>
                    <a:pt x="6684" y="6838"/>
                  </a:lnTo>
                  <a:lnTo>
                    <a:pt x="6660" y="6814"/>
                  </a:lnTo>
                  <a:lnTo>
                    <a:pt x="6651" y="6804"/>
                  </a:lnTo>
                  <a:lnTo>
                    <a:pt x="6617" y="6771"/>
                  </a:lnTo>
                  <a:lnTo>
                    <a:pt x="6583" y="6737"/>
                  </a:lnTo>
                  <a:lnTo>
                    <a:pt x="6545" y="6703"/>
                  </a:lnTo>
                  <a:lnTo>
                    <a:pt x="6511" y="6670"/>
                  </a:lnTo>
                  <a:lnTo>
                    <a:pt x="6477" y="6641"/>
                  </a:lnTo>
                  <a:lnTo>
                    <a:pt x="6439" y="6612"/>
                  </a:lnTo>
                  <a:lnTo>
                    <a:pt x="6400" y="6578"/>
                  </a:lnTo>
                  <a:lnTo>
                    <a:pt x="6367" y="6549"/>
                  </a:lnTo>
                  <a:lnTo>
                    <a:pt x="6328" y="6520"/>
                  </a:lnTo>
                  <a:lnTo>
                    <a:pt x="6290" y="6491"/>
                  </a:lnTo>
                  <a:lnTo>
                    <a:pt x="6251" y="6463"/>
                  </a:lnTo>
                  <a:lnTo>
                    <a:pt x="6246" y="6458"/>
                  </a:lnTo>
                  <a:lnTo>
                    <a:pt x="6213" y="6434"/>
                  </a:lnTo>
                  <a:lnTo>
                    <a:pt x="6179" y="6410"/>
                  </a:lnTo>
                  <a:lnTo>
                    <a:pt x="6169" y="6400"/>
                  </a:lnTo>
                  <a:lnTo>
                    <a:pt x="6131" y="6376"/>
                  </a:lnTo>
                  <a:lnTo>
                    <a:pt x="6097" y="6352"/>
                  </a:lnTo>
                  <a:lnTo>
                    <a:pt x="6092" y="6352"/>
                  </a:lnTo>
                  <a:lnTo>
                    <a:pt x="6054" y="6328"/>
                  </a:lnTo>
                  <a:lnTo>
                    <a:pt x="6020" y="6309"/>
                  </a:lnTo>
                  <a:lnTo>
                    <a:pt x="6001" y="6294"/>
                  </a:lnTo>
                  <a:lnTo>
                    <a:pt x="5967" y="6275"/>
                  </a:lnTo>
                  <a:lnTo>
                    <a:pt x="5938" y="6256"/>
                  </a:lnTo>
                  <a:lnTo>
                    <a:pt x="5919" y="6246"/>
                  </a:lnTo>
                  <a:lnTo>
                    <a:pt x="5886" y="6227"/>
                  </a:lnTo>
                  <a:lnTo>
                    <a:pt x="5842" y="6203"/>
                  </a:lnTo>
                  <a:lnTo>
                    <a:pt x="5837" y="6198"/>
                  </a:lnTo>
                  <a:lnTo>
                    <a:pt x="5799" y="6164"/>
                  </a:lnTo>
                  <a:lnTo>
                    <a:pt x="5741" y="6131"/>
                  </a:lnTo>
                  <a:lnTo>
                    <a:pt x="5712" y="6116"/>
                  </a:lnTo>
                  <a:lnTo>
                    <a:pt x="5693" y="6107"/>
                  </a:lnTo>
                  <a:lnTo>
                    <a:pt x="5655" y="6087"/>
                  </a:lnTo>
                  <a:lnTo>
                    <a:pt x="5626" y="6073"/>
                  </a:lnTo>
                  <a:lnTo>
                    <a:pt x="5602" y="6063"/>
                  </a:lnTo>
                  <a:lnTo>
                    <a:pt x="5563" y="6044"/>
                  </a:lnTo>
                  <a:lnTo>
                    <a:pt x="5534" y="6030"/>
                  </a:lnTo>
                  <a:lnTo>
                    <a:pt x="5515" y="6025"/>
                  </a:lnTo>
                  <a:lnTo>
                    <a:pt x="5472" y="6005"/>
                  </a:lnTo>
                  <a:lnTo>
                    <a:pt x="5443" y="5996"/>
                  </a:lnTo>
                  <a:lnTo>
                    <a:pt x="5419" y="5981"/>
                  </a:lnTo>
                  <a:lnTo>
                    <a:pt x="5380" y="5972"/>
                  </a:lnTo>
                  <a:lnTo>
                    <a:pt x="5351" y="5957"/>
                  </a:lnTo>
                  <a:lnTo>
                    <a:pt x="5337" y="5953"/>
                  </a:lnTo>
                  <a:lnTo>
                    <a:pt x="5289" y="5933"/>
                  </a:lnTo>
                  <a:lnTo>
                    <a:pt x="5246" y="5919"/>
                  </a:lnTo>
                  <a:lnTo>
                    <a:pt x="5197" y="5904"/>
                  </a:lnTo>
                  <a:lnTo>
                    <a:pt x="5154" y="5890"/>
                  </a:lnTo>
                  <a:lnTo>
                    <a:pt x="5101" y="5871"/>
                  </a:lnTo>
                  <a:lnTo>
                    <a:pt x="5058" y="5856"/>
                  </a:lnTo>
                  <a:lnTo>
                    <a:pt x="5005" y="5842"/>
                  </a:lnTo>
                  <a:lnTo>
                    <a:pt x="4962" y="5832"/>
                  </a:lnTo>
                  <a:lnTo>
                    <a:pt x="4909" y="5818"/>
                  </a:lnTo>
                  <a:lnTo>
                    <a:pt x="4865" y="5808"/>
                  </a:lnTo>
                  <a:lnTo>
                    <a:pt x="4813" y="5794"/>
                  </a:lnTo>
                  <a:lnTo>
                    <a:pt x="4764" y="5784"/>
                  </a:lnTo>
                  <a:lnTo>
                    <a:pt x="4711" y="5775"/>
                  </a:lnTo>
                  <a:lnTo>
                    <a:pt x="4702" y="5775"/>
                  </a:lnTo>
                  <a:lnTo>
                    <a:pt x="4668" y="5765"/>
                  </a:lnTo>
                  <a:lnTo>
                    <a:pt x="4615" y="5760"/>
                  </a:lnTo>
                  <a:lnTo>
                    <a:pt x="4606" y="5760"/>
                  </a:lnTo>
                  <a:lnTo>
                    <a:pt x="4567" y="5750"/>
                  </a:lnTo>
                  <a:lnTo>
                    <a:pt x="4519" y="5746"/>
                  </a:lnTo>
                  <a:lnTo>
                    <a:pt x="4495" y="5741"/>
                  </a:lnTo>
                  <a:lnTo>
                    <a:pt x="4466" y="5736"/>
                  </a:lnTo>
                  <a:lnTo>
                    <a:pt x="4423" y="5731"/>
                  </a:lnTo>
                  <a:lnTo>
                    <a:pt x="4365" y="5726"/>
                  </a:lnTo>
                  <a:lnTo>
                    <a:pt x="4307" y="5722"/>
                  </a:lnTo>
                  <a:lnTo>
                    <a:pt x="4264" y="5722"/>
                  </a:lnTo>
                  <a:lnTo>
                    <a:pt x="4163" y="5712"/>
                  </a:lnTo>
                  <a:lnTo>
                    <a:pt x="3653" y="5712"/>
                  </a:lnTo>
                  <a:lnTo>
                    <a:pt x="3605" y="5717"/>
                  </a:lnTo>
                  <a:lnTo>
                    <a:pt x="3552" y="5722"/>
                  </a:lnTo>
                  <a:lnTo>
                    <a:pt x="3509" y="5726"/>
                  </a:lnTo>
                  <a:lnTo>
                    <a:pt x="3504" y="5726"/>
                  </a:lnTo>
                  <a:lnTo>
                    <a:pt x="3451" y="5736"/>
                  </a:lnTo>
                  <a:lnTo>
                    <a:pt x="3403" y="5741"/>
                  </a:lnTo>
                  <a:lnTo>
                    <a:pt x="3355" y="5750"/>
                  </a:lnTo>
                  <a:lnTo>
                    <a:pt x="3306" y="5755"/>
                  </a:lnTo>
                  <a:lnTo>
                    <a:pt x="3297" y="5755"/>
                  </a:lnTo>
                  <a:lnTo>
                    <a:pt x="3287" y="1747"/>
                  </a:lnTo>
                  <a:close/>
                  <a:moveTo>
                    <a:pt x="4606" y="11371"/>
                  </a:moveTo>
                  <a:lnTo>
                    <a:pt x="5558" y="11751"/>
                  </a:lnTo>
                  <a:lnTo>
                    <a:pt x="5568" y="11756"/>
                  </a:lnTo>
                  <a:cubicBezTo>
                    <a:pt x="5813" y="11857"/>
                    <a:pt x="6001" y="12054"/>
                    <a:pt x="6092" y="12299"/>
                  </a:cubicBezTo>
                  <a:cubicBezTo>
                    <a:pt x="5611" y="12679"/>
                    <a:pt x="5043" y="12920"/>
                    <a:pt x="4442" y="13007"/>
                  </a:cubicBezTo>
                  <a:lnTo>
                    <a:pt x="3841" y="13007"/>
                  </a:lnTo>
                  <a:cubicBezTo>
                    <a:pt x="3807" y="13007"/>
                    <a:pt x="3768" y="13016"/>
                    <a:pt x="3740" y="13035"/>
                  </a:cubicBezTo>
                  <a:cubicBezTo>
                    <a:pt x="3042" y="12992"/>
                    <a:pt x="2373" y="12732"/>
                    <a:pt x="1820" y="12299"/>
                  </a:cubicBezTo>
                  <a:cubicBezTo>
                    <a:pt x="1829" y="12290"/>
                    <a:pt x="1834" y="12280"/>
                    <a:pt x="1839" y="12270"/>
                  </a:cubicBezTo>
                  <a:cubicBezTo>
                    <a:pt x="1930" y="12035"/>
                    <a:pt x="2113" y="11852"/>
                    <a:pt x="2344" y="11756"/>
                  </a:cubicBezTo>
                  <a:lnTo>
                    <a:pt x="2354" y="11751"/>
                  </a:lnTo>
                  <a:lnTo>
                    <a:pt x="3311" y="11380"/>
                  </a:lnTo>
                  <a:lnTo>
                    <a:pt x="3821" y="11876"/>
                  </a:lnTo>
                  <a:cubicBezTo>
                    <a:pt x="3860" y="11914"/>
                    <a:pt x="3918" y="11938"/>
                    <a:pt x="3970" y="11938"/>
                  </a:cubicBezTo>
                  <a:lnTo>
                    <a:pt x="3975" y="11938"/>
                  </a:lnTo>
                  <a:cubicBezTo>
                    <a:pt x="4033" y="11938"/>
                    <a:pt x="4086" y="11914"/>
                    <a:pt x="4124" y="11871"/>
                  </a:cubicBezTo>
                  <a:lnTo>
                    <a:pt x="4606" y="11371"/>
                  </a:lnTo>
                  <a:close/>
                  <a:moveTo>
                    <a:pt x="4986" y="0"/>
                  </a:moveTo>
                  <a:cubicBezTo>
                    <a:pt x="4865" y="0"/>
                    <a:pt x="4769" y="97"/>
                    <a:pt x="4769" y="217"/>
                  </a:cubicBezTo>
                  <a:lnTo>
                    <a:pt x="4769" y="1324"/>
                  </a:lnTo>
                  <a:lnTo>
                    <a:pt x="3075" y="1324"/>
                  </a:lnTo>
                  <a:cubicBezTo>
                    <a:pt x="2960" y="1324"/>
                    <a:pt x="2864" y="1420"/>
                    <a:pt x="2864" y="1540"/>
                  </a:cubicBezTo>
                  <a:lnTo>
                    <a:pt x="2873" y="5861"/>
                  </a:lnTo>
                  <a:lnTo>
                    <a:pt x="2859" y="5866"/>
                  </a:lnTo>
                  <a:lnTo>
                    <a:pt x="2825" y="5876"/>
                  </a:lnTo>
                  <a:lnTo>
                    <a:pt x="2787" y="5890"/>
                  </a:lnTo>
                  <a:lnTo>
                    <a:pt x="2763" y="5895"/>
                  </a:lnTo>
                  <a:lnTo>
                    <a:pt x="2734" y="5904"/>
                  </a:lnTo>
                  <a:lnTo>
                    <a:pt x="2695" y="5919"/>
                  </a:lnTo>
                  <a:lnTo>
                    <a:pt x="2676" y="5929"/>
                  </a:lnTo>
                  <a:lnTo>
                    <a:pt x="2642" y="5938"/>
                  </a:lnTo>
                  <a:lnTo>
                    <a:pt x="2604" y="5953"/>
                  </a:lnTo>
                  <a:lnTo>
                    <a:pt x="2580" y="5962"/>
                  </a:lnTo>
                  <a:lnTo>
                    <a:pt x="2551" y="5972"/>
                  </a:lnTo>
                  <a:lnTo>
                    <a:pt x="2488" y="6001"/>
                  </a:lnTo>
                  <a:lnTo>
                    <a:pt x="2426" y="6025"/>
                  </a:lnTo>
                  <a:lnTo>
                    <a:pt x="2421" y="6025"/>
                  </a:lnTo>
                  <a:lnTo>
                    <a:pt x="2378" y="6044"/>
                  </a:lnTo>
                  <a:lnTo>
                    <a:pt x="2339" y="6063"/>
                  </a:lnTo>
                  <a:lnTo>
                    <a:pt x="2325" y="6068"/>
                  </a:lnTo>
                  <a:lnTo>
                    <a:pt x="2286" y="6087"/>
                  </a:lnTo>
                  <a:lnTo>
                    <a:pt x="2253" y="6102"/>
                  </a:lnTo>
                  <a:lnTo>
                    <a:pt x="2233" y="6111"/>
                  </a:lnTo>
                  <a:lnTo>
                    <a:pt x="2200" y="6131"/>
                  </a:lnTo>
                  <a:lnTo>
                    <a:pt x="2161" y="6150"/>
                  </a:lnTo>
                  <a:lnTo>
                    <a:pt x="2152" y="6155"/>
                  </a:lnTo>
                  <a:lnTo>
                    <a:pt x="2113" y="6174"/>
                  </a:lnTo>
                  <a:lnTo>
                    <a:pt x="2075" y="6198"/>
                  </a:lnTo>
                  <a:lnTo>
                    <a:pt x="2031" y="6222"/>
                  </a:lnTo>
                  <a:lnTo>
                    <a:pt x="1988" y="6246"/>
                  </a:lnTo>
                  <a:lnTo>
                    <a:pt x="1950" y="6270"/>
                  </a:lnTo>
                  <a:lnTo>
                    <a:pt x="1906" y="6294"/>
                  </a:lnTo>
                  <a:lnTo>
                    <a:pt x="1868" y="6318"/>
                  </a:lnTo>
                  <a:lnTo>
                    <a:pt x="1824" y="6347"/>
                  </a:lnTo>
                  <a:lnTo>
                    <a:pt x="1786" y="6371"/>
                  </a:lnTo>
                  <a:lnTo>
                    <a:pt x="1747" y="6400"/>
                  </a:lnTo>
                  <a:lnTo>
                    <a:pt x="1709" y="6429"/>
                  </a:lnTo>
                  <a:lnTo>
                    <a:pt x="1670" y="6458"/>
                  </a:lnTo>
                  <a:lnTo>
                    <a:pt x="1632" y="6487"/>
                  </a:lnTo>
                  <a:lnTo>
                    <a:pt x="1593" y="6516"/>
                  </a:lnTo>
                  <a:lnTo>
                    <a:pt x="1555" y="6544"/>
                  </a:lnTo>
                  <a:lnTo>
                    <a:pt x="1516" y="6573"/>
                  </a:lnTo>
                  <a:lnTo>
                    <a:pt x="1478" y="6607"/>
                  </a:lnTo>
                  <a:lnTo>
                    <a:pt x="1473" y="6612"/>
                  </a:lnTo>
                  <a:lnTo>
                    <a:pt x="1444" y="6636"/>
                  </a:lnTo>
                  <a:lnTo>
                    <a:pt x="1406" y="6670"/>
                  </a:lnTo>
                  <a:lnTo>
                    <a:pt x="1401" y="6674"/>
                  </a:lnTo>
                  <a:lnTo>
                    <a:pt x="1372" y="6698"/>
                  </a:lnTo>
                  <a:lnTo>
                    <a:pt x="1338" y="6727"/>
                  </a:lnTo>
                  <a:lnTo>
                    <a:pt x="1329" y="6742"/>
                  </a:lnTo>
                  <a:lnTo>
                    <a:pt x="1300" y="6766"/>
                  </a:lnTo>
                  <a:lnTo>
                    <a:pt x="1266" y="6795"/>
                  </a:lnTo>
                  <a:lnTo>
                    <a:pt x="1257" y="6804"/>
                  </a:lnTo>
                  <a:lnTo>
                    <a:pt x="1237" y="6828"/>
                  </a:lnTo>
                  <a:lnTo>
                    <a:pt x="1233" y="6833"/>
                  </a:lnTo>
                  <a:cubicBezTo>
                    <a:pt x="958" y="7103"/>
                    <a:pt x="732" y="7406"/>
                    <a:pt x="549" y="7743"/>
                  </a:cubicBezTo>
                  <a:lnTo>
                    <a:pt x="545" y="7747"/>
                  </a:lnTo>
                  <a:lnTo>
                    <a:pt x="540" y="7762"/>
                  </a:lnTo>
                  <a:lnTo>
                    <a:pt x="540" y="7767"/>
                  </a:lnTo>
                  <a:lnTo>
                    <a:pt x="506" y="7829"/>
                  </a:lnTo>
                  <a:lnTo>
                    <a:pt x="492" y="7858"/>
                  </a:lnTo>
                  <a:lnTo>
                    <a:pt x="463" y="7921"/>
                  </a:lnTo>
                  <a:lnTo>
                    <a:pt x="448" y="7954"/>
                  </a:lnTo>
                  <a:lnTo>
                    <a:pt x="419" y="8012"/>
                  </a:lnTo>
                  <a:lnTo>
                    <a:pt x="405" y="8046"/>
                  </a:lnTo>
                  <a:cubicBezTo>
                    <a:pt x="395" y="8065"/>
                    <a:pt x="386" y="8084"/>
                    <a:pt x="381" y="8108"/>
                  </a:cubicBezTo>
                  <a:lnTo>
                    <a:pt x="366" y="8142"/>
                  </a:lnTo>
                  <a:cubicBezTo>
                    <a:pt x="357" y="8161"/>
                    <a:pt x="352" y="8185"/>
                    <a:pt x="342" y="8204"/>
                  </a:cubicBezTo>
                  <a:lnTo>
                    <a:pt x="328" y="8238"/>
                  </a:lnTo>
                  <a:cubicBezTo>
                    <a:pt x="323" y="8262"/>
                    <a:pt x="314" y="8281"/>
                    <a:pt x="304" y="8305"/>
                  </a:cubicBezTo>
                  <a:lnTo>
                    <a:pt x="294" y="8334"/>
                  </a:lnTo>
                  <a:cubicBezTo>
                    <a:pt x="285" y="8368"/>
                    <a:pt x="275" y="8397"/>
                    <a:pt x="265" y="8431"/>
                  </a:cubicBezTo>
                  <a:lnTo>
                    <a:pt x="265" y="8435"/>
                  </a:lnTo>
                  <a:cubicBezTo>
                    <a:pt x="256" y="8464"/>
                    <a:pt x="246" y="8493"/>
                    <a:pt x="237" y="8527"/>
                  </a:cubicBezTo>
                  <a:lnTo>
                    <a:pt x="232" y="8551"/>
                  </a:lnTo>
                  <a:lnTo>
                    <a:pt x="232" y="8561"/>
                  </a:lnTo>
                  <a:cubicBezTo>
                    <a:pt x="222" y="8580"/>
                    <a:pt x="217" y="8604"/>
                    <a:pt x="213" y="8623"/>
                  </a:cubicBezTo>
                  <a:lnTo>
                    <a:pt x="208" y="8652"/>
                  </a:lnTo>
                  <a:lnTo>
                    <a:pt x="203" y="8666"/>
                  </a:lnTo>
                  <a:cubicBezTo>
                    <a:pt x="198" y="8686"/>
                    <a:pt x="193" y="8705"/>
                    <a:pt x="188" y="8719"/>
                  </a:cubicBezTo>
                  <a:lnTo>
                    <a:pt x="179" y="8767"/>
                  </a:lnTo>
                  <a:cubicBezTo>
                    <a:pt x="174" y="8782"/>
                    <a:pt x="174" y="8801"/>
                    <a:pt x="169" y="8825"/>
                  </a:cubicBezTo>
                  <a:lnTo>
                    <a:pt x="160" y="8873"/>
                  </a:lnTo>
                  <a:cubicBezTo>
                    <a:pt x="155" y="8888"/>
                    <a:pt x="150" y="8907"/>
                    <a:pt x="150" y="8926"/>
                  </a:cubicBezTo>
                  <a:cubicBezTo>
                    <a:pt x="145" y="8945"/>
                    <a:pt x="145" y="8960"/>
                    <a:pt x="140" y="8974"/>
                  </a:cubicBezTo>
                  <a:cubicBezTo>
                    <a:pt x="140" y="8994"/>
                    <a:pt x="136" y="9013"/>
                    <a:pt x="131" y="9032"/>
                  </a:cubicBezTo>
                  <a:lnTo>
                    <a:pt x="131" y="9047"/>
                  </a:lnTo>
                  <a:lnTo>
                    <a:pt x="126" y="9080"/>
                  </a:lnTo>
                  <a:cubicBezTo>
                    <a:pt x="126" y="9099"/>
                    <a:pt x="121" y="9114"/>
                    <a:pt x="121" y="9133"/>
                  </a:cubicBezTo>
                  <a:lnTo>
                    <a:pt x="121" y="9148"/>
                  </a:lnTo>
                  <a:cubicBezTo>
                    <a:pt x="121" y="9157"/>
                    <a:pt x="121" y="9172"/>
                    <a:pt x="116" y="9181"/>
                  </a:cubicBezTo>
                  <a:cubicBezTo>
                    <a:pt x="111" y="9196"/>
                    <a:pt x="116" y="9215"/>
                    <a:pt x="111" y="9229"/>
                  </a:cubicBezTo>
                  <a:lnTo>
                    <a:pt x="111" y="9258"/>
                  </a:lnTo>
                  <a:lnTo>
                    <a:pt x="111" y="9287"/>
                  </a:lnTo>
                  <a:cubicBezTo>
                    <a:pt x="111" y="9311"/>
                    <a:pt x="111" y="9335"/>
                    <a:pt x="107" y="9359"/>
                  </a:cubicBezTo>
                  <a:lnTo>
                    <a:pt x="107" y="9374"/>
                  </a:lnTo>
                  <a:lnTo>
                    <a:pt x="107" y="9393"/>
                  </a:lnTo>
                  <a:cubicBezTo>
                    <a:pt x="1" y="11534"/>
                    <a:pt x="1646" y="13353"/>
                    <a:pt x="3788" y="13468"/>
                  </a:cubicBezTo>
                  <a:cubicBezTo>
                    <a:pt x="3855" y="13468"/>
                    <a:pt x="3922" y="13473"/>
                    <a:pt x="3990" y="13473"/>
                  </a:cubicBezTo>
                  <a:cubicBezTo>
                    <a:pt x="4158" y="13473"/>
                    <a:pt x="4327" y="13459"/>
                    <a:pt x="4495" y="13440"/>
                  </a:cubicBezTo>
                  <a:lnTo>
                    <a:pt x="10952" y="13440"/>
                  </a:lnTo>
                  <a:cubicBezTo>
                    <a:pt x="11068" y="13440"/>
                    <a:pt x="11164" y="13343"/>
                    <a:pt x="11164" y="13223"/>
                  </a:cubicBezTo>
                  <a:lnTo>
                    <a:pt x="11164" y="12112"/>
                  </a:lnTo>
                  <a:lnTo>
                    <a:pt x="12858" y="12112"/>
                  </a:lnTo>
                  <a:cubicBezTo>
                    <a:pt x="12973" y="12112"/>
                    <a:pt x="13069" y="12015"/>
                    <a:pt x="13069" y="11900"/>
                  </a:cubicBezTo>
                  <a:lnTo>
                    <a:pt x="13069" y="2758"/>
                  </a:lnTo>
                  <a:cubicBezTo>
                    <a:pt x="13069" y="2758"/>
                    <a:pt x="13045" y="2748"/>
                    <a:pt x="13045" y="2748"/>
                  </a:cubicBezTo>
                  <a:lnTo>
                    <a:pt x="13045" y="2738"/>
                  </a:lnTo>
                  <a:cubicBezTo>
                    <a:pt x="13045" y="2729"/>
                    <a:pt x="13041" y="2719"/>
                    <a:pt x="13041" y="2714"/>
                  </a:cubicBezTo>
                  <a:cubicBezTo>
                    <a:pt x="13041" y="2705"/>
                    <a:pt x="13036" y="2695"/>
                    <a:pt x="13036" y="2685"/>
                  </a:cubicBezTo>
                  <a:lnTo>
                    <a:pt x="13036" y="2681"/>
                  </a:lnTo>
                  <a:cubicBezTo>
                    <a:pt x="13031" y="2671"/>
                    <a:pt x="13026" y="2661"/>
                    <a:pt x="13021" y="2657"/>
                  </a:cubicBezTo>
                  <a:cubicBezTo>
                    <a:pt x="13017" y="2647"/>
                    <a:pt x="13012" y="2637"/>
                    <a:pt x="13007" y="2632"/>
                  </a:cubicBezTo>
                  <a:lnTo>
                    <a:pt x="13002" y="2628"/>
                  </a:lnTo>
                  <a:cubicBezTo>
                    <a:pt x="12997" y="2618"/>
                    <a:pt x="12992" y="2613"/>
                    <a:pt x="12988" y="2604"/>
                  </a:cubicBezTo>
                  <a:lnTo>
                    <a:pt x="10442" y="58"/>
                  </a:lnTo>
                  <a:cubicBezTo>
                    <a:pt x="10433" y="53"/>
                    <a:pt x="10428" y="44"/>
                    <a:pt x="10418" y="39"/>
                  </a:cubicBezTo>
                  <a:lnTo>
                    <a:pt x="10413" y="34"/>
                  </a:lnTo>
                  <a:cubicBezTo>
                    <a:pt x="10404" y="29"/>
                    <a:pt x="10399" y="25"/>
                    <a:pt x="10389" y="20"/>
                  </a:cubicBezTo>
                  <a:lnTo>
                    <a:pt x="10365" y="10"/>
                  </a:lnTo>
                  <a:lnTo>
                    <a:pt x="10360" y="10"/>
                  </a:lnTo>
                  <a:cubicBezTo>
                    <a:pt x="10351" y="10"/>
                    <a:pt x="10341" y="5"/>
                    <a:pt x="10332" y="5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11"/>
          <p:cNvGrpSpPr/>
          <p:nvPr/>
        </p:nvGrpSpPr>
        <p:grpSpPr>
          <a:xfrm>
            <a:off x="3081044" y="3713229"/>
            <a:ext cx="413081" cy="394015"/>
            <a:chOff x="4889349" y="1545196"/>
            <a:chExt cx="348327" cy="310297"/>
          </a:xfrm>
        </p:grpSpPr>
        <p:sp>
          <p:nvSpPr>
            <p:cNvPr id="1047" name="Google Shape;1047;p11"/>
            <p:cNvSpPr/>
            <p:nvPr/>
          </p:nvSpPr>
          <p:spPr>
            <a:xfrm>
              <a:off x="4954472" y="1566650"/>
              <a:ext cx="65385" cy="54553"/>
            </a:xfrm>
            <a:custGeom>
              <a:rect b="b" l="l" r="r" t="t"/>
              <a:pathLst>
                <a:path extrusionOk="0" h="2080" w="2493">
                  <a:moveTo>
                    <a:pt x="1247" y="1"/>
                  </a:moveTo>
                  <a:cubicBezTo>
                    <a:pt x="559" y="1"/>
                    <a:pt x="0" y="467"/>
                    <a:pt x="0" y="1040"/>
                  </a:cubicBezTo>
                  <a:cubicBezTo>
                    <a:pt x="0" y="1617"/>
                    <a:pt x="559" y="2079"/>
                    <a:pt x="1247" y="2079"/>
                  </a:cubicBezTo>
                  <a:cubicBezTo>
                    <a:pt x="1935" y="2079"/>
                    <a:pt x="2493" y="1617"/>
                    <a:pt x="2493" y="1040"/>
                  </a:cubicBezTo>
                  <a:cubicBezTo>
                    <a:pt x="2493" y="467"/>
                    <a:pt x="1935" y="1"/>
                    <a:pt x="1247" y="1"/>
                  </a:cubicBezTo>
                  <a:close/>
                </a:path>
              </a:pathLst>
            </a:custGeom>
            <a:solidFill>
              <a:srgbClr val="8297A8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4954472" y="1566650"/>
              <a:ext cx="43564" cy="54553"/>
            </a:xfrm>
            <a:custGeom>
              <a:rect b="b" l="l" r="r" t="t"/>
              <a:pathLst>
                <a:path extrusionOk="0" h="2080" w="1661">
                  <a:moveTo>
                    <a:pt x="1247" y="1"/>
                  </a:moveTo>
                  <a:cubicBezTo>
                    <a:pt x="559" y="1"/>
                    <a:pt x="0" y="467"/>
                    <a:pt x="0" y="1040"/>
                  </a:cubicBezTo>
                  <a:cubicBezTo>
                    <a:pt x="0" y="1612"/>
                    <a:pt x="559" y="2079"/>
                    <a:pt x="1247" y="2079"/>
                  </a:cubicBezTo>
                  <a:cubicBezTo>
                    <a:pt x="1386" y="2079"/>
                    <a:pt x="1526" y="2060"/>
                    <a:pt x="1660" y="2021"/>
                  </a:cubicBezTo>
                  <a:cubicBezTo>
                    <a:pt x="1179" y="1877"/>
                    <a:pt x="833" y="1492"/>
                    <a:pt x="833" y="1040"/>
                  </a:cubicBezTo>
                  <a:cubicBezTo>
                    <a:pt x="833" y="588"/>
                    <a:pt x="1179" y="203"/>
                    <a:pt x="1660" y="63"/>
                  </a:cubicBezTo>
                  <a:cubicBezTo>
                    <a:pt x="1526" y="20"/>
                    <a:pt x="1386" y="1"/>
                    <a:pt x="1247" y="1"/>
                  </a:cubicBezTo>
                  <a:close/>
                </a:path>
              </a:pathLst>
            </a:custGeom>
            <a:solidFill>
              <a:srgbClr val="798FA1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4916232" y="1593900"/>
              <a:ext cx="141865" cy="141891"/>
            </a:xfrm>
            <a:custGeom>
              <a:rect b="b" l="l" r="r" t="t"/>
              <a:pathLst>
                <a:path extrusionOk="0" h="5410" w="5409">
                  <a:moveTo>
                    <a:pt x="2705" y="1"/>
                  </a:moveTo>
                  <a:cubicBezTo>
                    <a:pt x="1213" y="1"/>
                    <a:pt x="0" y="1213"/>
                    <a:pt x="0" y="2705"/>
                  </a:cubicBezTo>
                  <a:cubicBezTo>
                    <a:pt x="0" y="4197"/>
                    <a:pt x="1213" y="5409"/>
                    <a:pt x="2705" y="5409"/>
                  </a:cubicBezTo>
                  <a:cubicBezTo>
                    <a:pt x="4196" y="5409"/>
                    <a:pt x="5409" y="4197"/>
                    <a:pt x="5409" y="2705"/>
                  </a:cubicBezTo>
                  <a:cubicBezTo>
                    <a:pt x="5409" y="1213"/>
                    <a:pt x="4196" y="1"/>
                    <a:pt x="2705" y="1"/>
                  </a:cubicBezTo>
                  <a:close/>
                </a:path>
              </a:pathLst>
            </a:custGeom>
            <a:solidFill>
              <a:srgbClr val="71889C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4945004" y="1593979"/>
              <a:ext cx="113093" cy="141812"/>
            </a:xfrm>
            <a:custGeom>
              <a:rect b="b" l="l" r="r" t="t"/>
              <a:pathLst>
                <a:path extrusionOk="0" h="5407" w="4312">
                  <a:moveTo>
                    <a:pt x="1634" y="0"/>
                  </a:moveTo>
                  <a:cubicBezTo>
                    <a:pt x="1490" y="0"/>
                    <a:pt x="1344" y="12"/>
                    <a:pt x="1199" y="36"/>
                  </a:cubicBezTo>
                  <a:cubicBezTo>
                    <a:pt x="130" y="234"/>
                    <a:pt x="1" y="1778"/>
                    <a:pt x="1083" y="2110"/>
                  </a:cubicBezTo>
                  <a:lnTo>
                    <a:pt x="1107" y="2120"/>
                  </a:lnTo>
                  <a:lnTo>
                    <a:pt x="1372" y="5392"/>
                  </a:lnTo>
                  <a:cubicBezTo>
                    <a:pt x="1449" y="5401"/>
                    <a:pt x="1531" y="5406"/>
                    <a:pt x="1608" y="5406"/>
                  </a:cubicBezTo>
                  <a:cubicBezTo>
                    <a:pt x="3099" y="5406"/>
                    <a:pt x="4312" y="4194"/>
                    <a:pt x="4312" y="2702"/>
                  </a:cubicBezTo>
                  <a:cubicBezTo>
                    <a:pt x="4312" y="1995"/>
                    <a:pt x="4095" y="1547"/>
                    <a:pt x="3816" y="1143"/>
                  </a:cubicBezTo>
                  <a:cubicBezTo>
                    <a:pt x="3313" y="422"/>
                    <a:pt x="2496" y="0"/>
                    <a:pt x="1634" y="0"/>
                  </a:cubicBezTo>
                  <a:close/>
                </a:path>
              </a:pathLst>
            </a:custGeom>
            <a:solidFill>
              <a:srgbClr val="798FA1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5079918" y="1566650"/>
              <a:ext cx="152723" cy="159699"/>
            </a:xfrm>
            <a:custGeom>
              <a:rect b="b" l="l" r="r" t="t"/>
              <a:pathLst>
                <a:path extrusionOk="0" h="6089" w="5823">
                  <a:moveTo>
                    <a:pt x="626" y="1"/>
                  </a:moveTo>
                  <a:cubicBezTo>
                    <a:pt x="279" y="1"/>
                    <a:pt x="0" y="280"/>
                    <a:pt x="0" y="626"/>
                  </a:cubicBezTo>
                  <a:lnTo>
                    <a:pt x="0" y="3951"/>
                  </a:lnTo>
                  <a:cubicBezTo>
                    <a:pt x="0" y="4297"/>
                    <a:pt x="279" y="4576"/>
                    <a:pt x="621" y="4576"/>
                  </a:cubicBezTo>
                  <a:lnTo>
                    <a:pt x="1247" y="4576"/>
                  </a:lnTo>
                  <a:lnTo>
                    <a:pt x="900" y="5957"/>
                  </a:lnTo>
                  <a:cubicBezTo>
                    <a:pt x="882" y="6030"/>
                    <a:pt x="938" y="6089"/>
                    <a:pt x="1001" y="6089"/>
                  </a:cubicBezTo>
                  <a:cubicBezTo>
                    <a:pt x="1022" y="6089"/>
                    <a:pt x="1043" y="6082"/>
                    <a:pt x="1064" y="6068"/>
                  </a:cubicBezTo>
                  <a:lnTo>
                    <a:pt x="3118" y="4572"/>
                  </a:lnTo>
                  <a:lnTo>
                    <a:pt x="5197" y="4572"/>
                  </a:lnTo>
                  <a:cubicBezTo>
                    <a:pt x="5543" y="4572"/>
                    <a:pt x="5823" y="4293"/>
                    <a:pt x="5823" y="3951"/>
                  </a:cubicBezTo>
                  <a:lnTo>
                    <a:pt x="5823" y="626"/>
                  </a:lnTo>
                  <a:cubicBezTo>
                    <a:pt x="5823" y="280"/>
                    <a:pt x="5543" y="1"/>
                    <a:pt x="5197" y="1"/>
                  </a:cubicBezTo>
                  <a:close/>
                </a:path>
              </a:pathLst>
            </a:custGeom>
            <a:solidFill>
              <a:srgbClr val="E8ECEE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5085347" y="1566650"/>
              <a:ext cx="130875" cy="87154"/>
            </a:xfrm>
            <a:custGeom>
              <a:rect b="b" l="l" r="r" t="t"/>
              <a:pathLst>
                <a:path extrusionOk="0" h="3323" w="4990">
                  <a:moveTo>
                    <a:pt x="669" y="1"/>
                  </a:moveTo>
                  <a:cubicBezTo>
                    <a:pt x="0" y="1319"/>
                    <a:pt x="736" y="2916"/>
                    <a:pt x="2170" y="3258"/>
                  </a:cubicBezTo>
                  <a:cubicBezTo>
                    <a:pt x="2353" y="3302"/>
                    <a:pt x="2534" y="3323"/>
                    <a:pt x="2711" y="3323"/>
                  </a:cubicBezTo>
                  <a:cubicBezTo>
                    <a:pt x="3937" y="3323"/>
                    <a:pt x="4990" y="2330"/>
                    <a:pt x="4990" y="1040"/>
                  </a:cubicBezTo>
                  <a:cubicBezTo>
                    <a:pt x="4990" y="679"/>
                    <a:pt x="4903" y="323"/>
                    <a:pt x="4740" y="1"/>
                  </a:cubicBezTo>
                  <a:close/>
                </a:path>
              </a:pathLst>
            </a:custGeom>
            <a:solidFill>
              <a:srgbClr val="F0F2F4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5112597" y="1550231"/>
              <a:ext cx="87364" cy="87364"/>
            </a:xfrm>
            <a:custGeom>
              <a:rect b="b" l="l" r="r" t="t"/>
              <a:pathLst>
                <a:path extrusionOk="0" h="3331" w="3331">
                  <a:moveTo>
                    <a:pt x="1665" y="1"/>
                  </a:moveTo>
                  <a:cubicBezTo>
                    <a:pt x="746" y="1"/>
                    <a:pt x="1" y="747"/>
                    <a:pt x="1" y="1666"/>
                  </a:cubicBezTo>
                  <a:cubicBezTo>
                    <a:pt x="1" y="2585"/>
                    <a:pt x="746" y="3331"/>
                    <a:pt x="1665" y="3331"/>
                  </a:cubicBezTo>
                  <a:cubicBezTo>
                    <a:pt x="2584" y="3331"/>
                    <a:pt x="3330" y="2585"/>
                    <a:pt x="3330" y="1666"/>
                  </a:cubicBezTo>
                  <a:cubicBezTo>
                    <a:pt x="3330" y="747"/>
                    <a:pt x="2584" y="1"/>
                    <a:pt x="1665" y="1"/>
                  </a:cubicBezTo>
                  <a:close/>
                </a:path>
              </a:pathLst>
            </a:custGeom>
            <a:solidFill>
              <a:srgbClr val="D5DDE4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5129016" y="1566650"/>
              <a:ext cx="54527" cy="54553"/>
            </a:xfrm>
            <a:custGeom>
              <a:rect b="b" l="l" r="r" t="t"/>
              <a:pathLst>
                <a:path extrusionOk="0" h="2080" w="2079">
                  <a:moveTo>
                    <a:pt x="1039" y="1"/>
                  </a:moveTo>
                  <a:cubicBezTo>
                    <a:pt x="462" y="1"/>
                    <a:pt x="0" y="467"/>
                    <a:pt x="0" y="1040"/>
                  </a:cubicBezTo>
                  <a:cubicBezTo>
                    <a:pt x="0" y="1617"/>
                    <a:pt x="462" y="2079"/>
                    <a:pt x="1039" y="2079"/>
                  </a:cubicBezTo>
                  <a:cubicBezTo>
                    <a:pt x="1612" y="2079"/>
                    <a:pt x="2079" y="1617"/>
                    <a:pt x="2079" y="1040"/>
                  </a:cubicBezTo>
                  <a:cubicBezTo>
                    <a:pt x="2079" y="467"/>
                    <a:pt x="1612" y="1"/>
                    <a:pt x="1039" y="1"/>
                  </a:cubicBezTo>
                  <a:close/>
                </a:path>
              </a:pathLst>
            </a:custGeom>
            <a:solidFill>
              <a:srgbClr val="D7DCE1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5139848" y="1634422"/>
              <a:ext cx="32732" cy="25021"/>
            </a:xfrm>
            <a:custGeom>
              <a:rect b="b" l="l" r="r" t="t"/>
              <a:pathLst>
                <a:path extrusionOk="0" h="954" w="1248">
                  <a:moveTo>
                    <a:pt x="1" y="0"/>
                  </a:moveTo>
                  <a:lnTo>
                    <a:pt x="1" y="746"/>
                  </a:lnTo>
                  <a:cubicBezTo>
                    <a:pt x="1" y="857"/>
                    <a:pt x="92" y="953"/>
                    <a:pt x="208" y="953"/>
                  </a:cubicBezTo>
                  <a:lnTo>
                    <a:pt x="1040" y="953"/>
                  </a:lnTo>
                  <a:cubicBezTo>
                    <a:pt x="1156" y="953"/>
                    <a:pt x="1247" y="857"/>
                    <a:pt x="1247" y="746"/>
                  </a:cubicBezTo>
                  <a:lnTo>
                    <a:pt x="1247" y="0"/>
                  </a:lnTo>
                  <a:close/>
                </a:path>
              </a:pathLst>
            </a:custGeom>
            <a:solidFill>
              <a:srgbClr val="BDC6CE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5139848" y="1634422"/>
              <a:ext cx="16445" cy="25021"/>
            </a:xfrm>
            <a:custGeom>
              <a:rect b="b" l="l" r="r" t="t"/>
              <a:pathLst>
                <a:path extrusionOk="0" h="954" w="627">
                  <a:moveTo>
                    <a:pt x="1" y="0"/>
                  </a:moveTo>
                  <a:lnTo>
                    <a:pt x="1" y="746"/>
                  </a:lnTo>
                  <a:cubicBezTo>
                    <a:pt x="1" y="857"/>
                    <a:pt x="92" y="953"/>
                    <a:pt x="208" y="953"/>
                  </a:cubicBezTo>
                  <a:lnTo>
                    <a:pt x="626" y="95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A1AEBA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4894516" y="1741194"/>
              <a:ext cx="185428" cy="109185"/>
            </a:xfrm>
            <a:custGeom>
              <a:rect b="b" l="l" r="r" t="t"/>
              <a:pathLst>
                <a:path extrusionOk="0" h="4163" w="7070">
                  <a:moveTo>
                    <a:pt x="2493" y="0"/>
                  </a:moveTo>
                  <a:lnTo>
                    <a:pt x="2493" y="914"/>
                  </a:lnTo>
                  <a:cubicBezTo>
                    <a:pt x="2493" y="1078"/>
                    <a:pt x="2397" y="1227"/>
                    <a:pt x="2248" y="1294"/>
                  </a:cubicBezTo>
                  <a:lnTo>
                    <a:pt x="496" y="2069"/>
                  </a:lnTo>
                  <a:cubicBezTo>
                    <a:pt x="193" y="2199"/>
                    <a:pt x="1" y="2497"/>
                    <a:pt x="1" y="2829"/>
                  </a:cubicBezTo>
                  <a:lnTo>
                    <a:pt x="1" y="4157"/>
                  </a:lnTo>
                  <a:lnTo>
                    <a:pt x="7069" y="4162"/>
                  </a:lnTo>
                  <a:lnTo>
                    <a:pt x="7069" y="2829"/>
                  </a:lnTo>
                  <a:cubicBezTo>
                    <a:pt x="7069" y="2502"/>
                    <a:pt x="6872" y="2204"/>
                    <a:pt x="6574" y="2069"/>
                  </a:cubicBezTo>
                  <a:lnTo>
                    <a:pt x="4822" y="1299"/>
                  </a:lnTo>
                  <a:cubicBezTo>
                    <a:pt x="4668" y="1232"/>
                    <a:pt x="4572" y="1083"/>
                    <a:pt x="4572" y="919"/>
                  </a:cubicBezTo>
                  <a:lnTo>
                    <a:pt x="4572" y="0"/>
                  </a:lnTo>
                  <a:close/>
                </a:path>
              </a:pathLst>
            </a:custGeom>
            <a:solidFill>
              <a:srgbClr val="B0C1CD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4959901" y="1741194"/>
              <a:ext cx="54553" cy="27250"/>
            </a:xfrm>
            <a:custGeom>
              <a:rect b="b" l="l" r="r" t="t"/>
              <a:pathLst>
                <a:path extrusionOk="0" h="1039" w="2080">
                  <a:moveTo>
                    <a:pt x="0" y="0"/>
                  </a:moveTo>
                  <a:lnTo>
                    <a:pt x="0" y="833"/>
                  </a:lnTo>
                  <a:cubicBezTo>
                    <a:pt x="332" y="970"/>
                    <a:pt x="686" y="1038"/>
                    <a:pt x="1040" y="1038"/>
                  </a:cubicBezTo>
                  <a:cubicBezTo>
                    <a:pt x="1393" y="1038"/>
                    <a:pt x="1747" y="970"/>
                    <a:pt x="2079" y="833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rgbClr val="9BAFBF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4894516" y="1780430"/>
              <a:ext cx="185428" cy="69818"/>
            </a:xfrm>
            <a:custGeom>
              <a:rect b="b" l="l" r="r" t="t"/>
              <a:pathLst>
                <a:path extrusionOk="0" h="2662" w="7070">
                  <a:moveTo>
                    <a:pt x="1786" y="1"/>
                  </a:moveTo>
                  <a:lnTo>
                    <a:pt x="496" y="573"/>
                  </a:lnTo>
                  <a:cubicBezTo>
                    <a:pt x="193" y="703"/>
                    <a:pt x="1" y="1001"/>
                    <a:pt x="1" y="1333"/>
                  </a:cubicBezTo>
                  <a:lnTo>
                    <a:pt x="1" y="2661"/>
                  </a:lnTo>
                  <a:lnTo>
                    <a:pt x="7069" y="2661"/>
                  </a:lnTo>
                  <a:lnTo>
                    <a:pt x="7069" y="1333"/>
                  </a:lnTo>
                  <a:cubicBezTo>
                    <a:pt x="7069" y="1001"/>
                    <a:pt x="6872" y="703"/>
                    <a:pt x="6574" y="573"/>
                  </a:cubicBezTo>
                  <a:lnTo>
                    <a:pt x="5284" y="1"/>
                  </a:lnTo>
                  <a:cubicBezTo>
                    <a:pt x="5005" y="727"/>
                    <a:pt x="4312" y="1208"/>
                    <a:pt x="3533" y="1208"/>
                  </a:cubicBezTo>
                  <a:cubicBezTo>
                    <a:pt x="2758" y="1208"/>
                    <a:pt x="2060" y="727"/>
                    <a:pt x="1786" y="1"/>
                  </a:cubicBezTo>
                  <a:close/>
                </a:path>
              </a:pathLst>
            </a:custGeom>
            <a:solidFill>
              <a:srgbClr val="D7DCE1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4932651" y="1649424"/>
              <a:ext cx="109054" cy="102759"/>
            </a:xfrm>
            <a:custGeom>
              <a:rect b="b" l="l" r="r" t="t"/>
              <a:pathLst>
                <a:path extrusionOk="0" h="3918" w="4158">
                  <a:moveTo>
                    <a:pt x="1513" y="1"/>
                  </a:moveTo>
                  <a:cubicBezTo>
                    <a:pt x="1358" y="1"/>
                    <a:pt x="1212" y="88"/>
                    <a:pt x="1140" y="227"/>
                  </a:cubicBezTo>
                  <a:cubicBezTo>
                    <a:pt x="919" y="665"/>
                    <a:pt x="582" y="1040"/>
                    <a:pt x="173" y="1310"/>
                  </a:cubicBezTo>
                  <a:cubicBezTo>
                    <a:pt x="63" y="1387"/>
                    <a:pt x="0" y="1512"/>
                    <a:pt x="0" y="1647"/>
                  </a:cubicBezTo>
                  <a:lnTo>
                    <a:pt x="0" y="1767"/>
                  </a:lnTo>
                  <a:cubicBezTo>
                    <a:pt x="0" y="2874"/>
                    <a:pt x="832" y="3841"/>
                    <a:pt x="1939" y="3913"/>
                  </a:cubicBezTo>
                  <a:cubicBezTo>
                    <a:pt x="1987" y="3916"/>
                    <a:pt x="2035" y="3918"/>
                    <a:pt x="2083" y="3918"/>
                  </a:cubicBezTo>
                  <a:cubicBezTo>
                    <a:pt x="3222" y="3918"/>
                    <a:pt x="4157" y="2994"/>
                    <a:pt x="4157" y="1839"/>
                  </a:cubicBezTo>
                  <a:lnTo>
                    <a:pt x="4157" y="1469"/>
                  </a:lnTo>
                  <a:cubicBezTo>
                    <a:pt x="4157" y="1291"/>
                    <a:pt x="4080" y="1122"/>
                    <a:pt x="3950" y="1002"/>
                  </a:cubicBezTo>
                  <a:cubicBezTo>
                    <a:pt x="3614" y="713"/>
                    <a:pt x="2868" y="198"/>
                    <a:pt x="1578" y="6"/>
                  </a:cubicBezTo>
                  <a:cubicBezTo>
                    <a:pt x="1556" y="2"/>
                    <a:pt x="1534" y="1"/>
                    <a:pt x="1513" y="1"/>
                  </a:cubicBezTo>
                  <a:close/>
                </a:path>
              </a:pathLst>
            </a:custGeom>
            <a:solidFill>
              <a:srgbClr val="C0CDD7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4932651" y="1649424"/>
              <a:ext cx="109054" cy="102261"/>
            </a:xfrm>
            <a:custGeom>
              <a:rect b="b" l="l" r="r" t="t"/>
              <a:pathLst>
                <a:path extrusionOk="0" h="3899" w="4158">
                  <a:moveTo>
                    <a:pt x="1513" y="1"/>
                  </a:moveTo>
                  <a:cubicBezTo>
                    <a:pt x="1359" y="1"/>
                    <a:pt x="1217" y="88"/>
                    <a:pt x="1145" y="227"/>
                  </a:cubicBezTo>
                  <a:cubicBezTo>
                    <a:pt x="1107" y="304"/>
                    <a:pt x="1063" y="376"/>
                    <a:pt x="1020" y="449"/>
                  </a:cubicBezTo>
                  <a:cubicBezTo>
                    <a:pt x="799" y="790"/>
                    <a:pt x="515" y="1084"/>
                    <a:pt x="178" y="1305"/>
                  </a:cubicBezTo>
                  <a:cubicBezTo>
                    <a:pt x="63" y="1382"/>
                    <a:pt x="0" y="1512"/>
                    <a:pt x="0" y="1647"/>
                  </a:cubicBezTo>
                  <a:lnTo>
                    <a:pt x="0" y="1767"/>
                  </a:lnTo>
                  <a:cubicBezTo>
                    <a:pt x="0" y="2835"/>
                    <a:pt x="780" y="3769"/>
                    <a:pt x="1828" y="3899"/>
                  </a:cubicBezTo>
                  <a:cubicBezTo>
                    <a:pt x="1453" y="3514"/>
                    <a:pt x="1246" y="2999"/>
                    <a:pt x="1246" y="2460"/>
                  </a:cubicBezTo>
                  <a:lnTo>
                    <a:pt x="1246" y="1151"/>
                  </a:lnTo>
                  <a:cubicBezTo>
                    <a:pt x="1246" y="939"/>
                    <a:pt x="1410" y="761"/>
                    <a:pt x="1622" y="737"/>
                  </a:cubicBezTo>
                  <a:cubicBezTo>
                    <a:pt x="1656" y="734"/>
                    <a:pt x="1694" y="732"/>
                    <a:pt x="1736" y="732"/>
                  </a:cubicBezTo>
                  <a:cubicBezTo>
                    <a:pt x="2312" y="732"/>
                    <a:pt x="3579" y="1030"/>
                    <a:pt x="4157" y="1420"/>
                  </a:cubicBezTo>
                  <a:cubicBezTo>
                    <a:pt x="4128" y="1368"/>
                    <a:pt x="3999" y="1045"/>
                    <a:pt x="3950" y="1002"/>
                  </a:cubicBezTo>
                  <a:cubicBezTo>
                    <a:pt x="3614" y="713"/>
                    <a:pt x="2868" y="198"/>
                    <a:pt x="1578" y="6"/>
                  </a:cubicBezTo>
                  <a:cubicBezTo>
                    <a:pt x="1556" y="2"/>
                    <a:pt x="1534" y="1"/>
                    <a:pt x="1513" y="1"/>
                  </a:cubicBezTo>
                  <a:close/>
                </a:path>
              </a:pathLst>
            </a:custGeom>
            <a:solidFill>
              <a:srgbClr val="B0C1CD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4894516" y="1798344"/>
              <a:ext cx="38135" cy="51904"/>
            </a:xfrm>
            <a:custGeom>
              <a:rect b="b" l="l" r="r" t="t"/>
              <a:pathLst>
                <a:path extrusionOk="0" h="1979" w="1454">
                  <a:moveTo>
                    <a:pt x="309" y="1"/>
                  </a:moveTo>
                  <a:cubicBezTo>
                    <a:pt x="112" y="160"/>
                    <a:pt x="1" y="395"/>
                    <a:pt x="1" y="646"/>
                  </a:cubicBezTo>
                  <a:lnTo>
                    <a:pt x="1" y="1978"/>
                  </a:lnTo>
                  <a:lnTo>
                    <a:pt x="1454" y="1978"/>
                  </a:lnTo>
                  <a:lnTo>
                    <a:pt x="1454" y="1406"/>
                  </a:lnTo>
                  <a:cubicBezTo>
                    <a:pt x="1454" y="1237"/>
                    <a:pt x="1391" y="1079"/>
                    <a:pt x="1276" y="963"/>
                  </a:cubicBezTo>
                  <a:lnTo>
                    <a:pt x="309" y="1"/>
                  </a:lnTo>
                  <a:close/>
                </a:path>
              </a:pathLst>
            </a:custGeom>
            <a:solidFill>
              <a:srgbClr val="D5DDE4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5041678" y="1798344"/>
              <a:ext cx="38266" cy="51904"/>
            </a:xfrm>
            <a:custGeom>
              <a:rect b="b" l="l" r="r" t="t"/>
              <a:pathLst>
                <a:path extrusionOk="0" h="1979" w="1459">
                  <a:moveTo>
                    <a:pt x="1146" y="1"/>
                  </a:moveTo>
                  <a:lnTo>
                    <a:pt x="183" y="963"/>
                  </a:lnTo>
                  <a:cubicBezTo>
                    <a:pt x="68" y="1079"/>
                    <a:pt x="0" y="1237"/>
                    <a:pt x="0" y="1406"/>
                  </a:cubicBezTo>
                  <a:lnTo>
                    <a:pt x="0" y="1978"/>
                  </a:lnTo>
                  <a:lnTo>
                    <a:pt x="1458" y="1978"/>
                  </a:lnTo>
                  <a:lnTo>
                    <a:pt x="1458" y="646"/>
                  </a:lnTo>
                  <a:cubicBezTo>
                    <a:pt x="1458" y="395"/>
                    <a:pt x="1343" y="160"/>
                    <a:pt x="1146" y="1"/>
                  </a:cubicBezTo>
                  <a:close/>
                </a:path>
              </a:pathLst>
            </a:custGeom>
            <a:solidFill>
              <a:srgbClr val="D5DDE4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5103628" y="1545196"/>
              <a:ext cx="105172" cy="124764"/>
            </a:xfrm>
            <a:custGeom>
              <a:rect b="b" l="l" r="r" t="t"/>
              <a:pathLst>
                <a:path extrusionOk="0" h="4757" w="4010">
                  <a:moveTo>
                    <a:pt x="2007" y="390"/>
                  </a:moveTo>
                  <a:cubicBezTo>
                    <a:pt x="2724" y="390"/>
                    <a:pt x="3340" y="910"/>
                    <a:pt x="3456" y="1622"/>
                  </a:cubicBezTo>
                  <a:cubicBezTo>
                    <a:pt x="3571" y="2329"/>
                    <a:pt x="3157" y="3022"/>
                    <a:pt x="2474" y="3253"/>
                  </a:cubicBezTo>
                  <a:lnTo>
                    <a:pt x="2821" y="1906"/>
                  </a:lnTo>
                  <a:cubicBezTo>
                    <a:pt x="2858" y="1758"/>
                    <a:pt x="2739" y="1663"/>
                    <a:pt x="2624" y="1663"/>
                  </a:cubicBezTo>
                  <a:cubicBezTo>
                    <a:pt x="2544" y="1663"/>
                    <a:pt x="2466" y="1708"/>
                    <a:pt x="2440" y="1810"/>
                  </a:cubicBezTo>
                  <a:lnTo>
                    <a:pt x="2426" y="1872"/>
                  </a:lnTo>
                  <a:lnTo>
                    <a:pt x="1584" y="1872"/>
                  </a:lnTo>
                  <a:lnTo>
                    <a:pt x="1570" y="1810"/>
                  </a:lnTo>
                  <a:cubicBezTo>
                    <a:pt x="1542" y="1708"/>
                    <a:pt x="1464" y="1663"/>
                    <a:pt x="1384" y="1663"/>
                  </a:cubicBezTo>
                  <a:cubicBezTo>
                    <a:pt x="1269" y="1663"/>
                    <a:pt x="1152" y="1758"/>
                    <a:pt x="1189" y="1906"/>
                  </a:cubicBezTo>
                  <a:lnTo>
                    <a:pt x="1531" y="3253"/>
                  </a:lnTo>
                  <a:cubicBezTo>
                    <a:pt x="853" y="3022"/>
                    <a:pt x="434" y="2329"/>
                    <a:pt x="554" y="1617"/>
                  </a:cubicBezTo>
                  <a:cubicBezTo>
                    <a:pt x="670" y="910"/>
                    <a:pt x="1286" y="390"/>
                    <a:pt x="2007" y="390"/>
                  </a:cubicBezTo>
                  <a:close/>
                  <a:moveTo>
                    <a:pt x="2325" y="2262"/>
                  </a:moveTo>
                  <a:lnTo>
                    <a:pt x="2056" y="3330"/>
                  </a:lnTo>
                  <a:lnTo>
                    <a:pt x="1959" y="3330"/>
                  </a:lnTo>
                  <a:lnTo>
                    <a:pt x="1685" y="2262"/>
                  </a:lnTo>
                  <a:close/>
                  <a:moveTo>
                    <a:pt x="2436" y="3667"/>
                  </a:moveTo>
                  <a:lnTo>
                    <a:pt x="2436" y="4148"/>
                  </a:lnTo>
                  <a:cubicBezTo>
                    <a:pt x="2436" y="4153"/>
                    <a:pt x="2431" y="4163"/>
                    <a:pt x="2421" y="4163"/>
                  </a:cubicBezTo>
                  <a:lnTo>
                    <a:pt x="1589" y="4163"/>
                  </a:lnTo>
                  <a:cubicBezTo>
                    <a:pt x="1584" y="4163"/>
                    <a:pt x="1579" y="4153"/>
                    <a:pt x="1579" y="4148"/>
                  </a:cubicBezTo>
                  <a:lnTo>
                    <a:pt x="1579" y="3667"/>
                  </a:lnTo>
                  <a:cubicBezTo>
                    <a:pt x="1719" y="3701"/>
                    <a:pt x="1862" y="3718"/>
                    <a:pt x="2006" y="3718"/>
                  </a:cubicBezTo>
                  <a:cubicBezTo>
                    <a:pt x="2149" y="3718"/>
                    <a:pt x="2294" y="3701"/>
                    <a:pt x="2436" y="3667"/>
                  </a:cubicBezTo>
                  <a:close/>
                  <a:moveTo>
                    <a:pt x="2007" y="1"/>
                  </a:moveTo>
                  <a:cubicBezTo>
                    <a:pt x="1141" y="1"/>
                    <a:pt x="391" y="597"/>
                    <a:pt x="193" y="1439"/>
                  </a:cubicBezTo>
                  <a:cubicBezTo>
                    <a:pt x="1" y="2281"/>
                    <a:pt x="410" y="3147"/>
                    <a:pt x="1189" y="3528"/>
                  </a:cubicBezTo>
                  <a:lnTo>
                    <a:pt x="1189" y="4148"/>
                  </a:lnTo>
                  <a:cubicBezTo>
                    <a:pt x="1189" y="4370"/>
                    <a:pt x="1367" y="4548"/>
                    <a:pt x="1589" y="4548"/>
                  </a:cubicBezTo>
                  <a:lnTo>
                    <a:pt x="1810" y="4548"/>
                  </a:lnTo>
                  <a:lnTo>
                    <a:pt x="1810" y="4562"/>
                  </a:lnTo>
                  <a:cubicBezTo>
                    <a:pt x="1810" y="4692"/>
                    <a:pt x="1908" y="4757"/>
                    <a:pt x="2005" y="4757"/>
                  </a:cubicBezTo>
                  <a:cubicBezTo>
                    <a:pt x="2102" y="4757"/>
                    <a:pt x="2200" y="4692"/>
                    <a:pt x="2200" y="4562"/>
                  </a:cubicBezTo>
                  <a:lnTo>
                    <a:pt x="2200" y="4548"/>
                  </a:lnTo>
                  <a:lnTo>
                    <a:pt x="2421" y="4548"/>
                  </a:lnTo>
                  <a:cubicBezTo>
                    <a:pt x="2643" y="4548"/>
                    <a:pt x="2825" y="4370"/>
                    <a:pt x="2825" y="4148"/>
                  </a:cubicBezTo>
                  <a:lnTo>
                    <a:pt x="2825" y="3528"/>
                  </a:lnTo>
                  <a:cubicBezTo>
                    <a:pt x="3600" y="3147"/>
                    <a:pt x="4009" y="2281"/>
                    <a:pt x="3817" y="1439"/>
                  </a:cubicBezTo>
                  <a:cubicBezTo>
                    <a:pt x="3619" y="597"/>
                    <a:pt x="286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4889349" y="1561614"/>
              <a:ext cx="195631" cy="293879"/>
            </a:xfrm>
            <a:custGeom>
              <a:rect b="b" l="l" r="r" t="t"/>
              <a:pathLst>
                <a:path extrusionOk="0" h="11205" w="7459">
                  <a:moveTo>
                    <a:pt x="3730" y="390"/>
                  </a:moveTo>
                  <a:cubicBezTo>
                    <a:pt x="4312" y="390"/>
                    <a:pt x="4783" y="765"/>
                    <a:pt x="4783" y="1232"/>
                  </a:cubicBezTo>
                  <a:lnTo>
                    <a:pt x="4783" y="1237"/>
                  </a:lnTo>
                  <a:cubicBezTo>
                    <a:pt x="4444" y="1104"/>
                    <a:pt x="4087" y="1038"/>
                    <a:pt x="3730" y="1038"/>
                  </a:cubicBezTo>
                  <a:cubicBezTo>
                    <a:pt x="3374" y="1038"/>
                    <a:pt x="3018" y="1104"/>
                    <a:pt x="2681" y="1237"/>
                  </a:cubicBezTo>
                  <a:cubicBezTo>
                    <a:pt x="2681" y="1237"/>
                    <a:pt x="2676" y="1232"/>
                    <a:pt x="2676" y="1232"/>
                  </a:cubicBezTo>
                  <a:cubicBezTo>
                    <a:pt x="2676" y="765"/>
                    <a:pt x="3147" y="390"/>
                    <a:pt x="3730" y="390"/>
                  </a:cubicBezTo>
                  <a:close/>
                  <a:moveTo>
                    <a:pt x="3730" y="1429"/>
                  </a:moveTo>
                  <a:cubicBezTo>
                    <a:pt x="5568" y="1429"/>
                    <a:pt x="6780" y="3335"/>
                    <a:pt x="6006" y="4999"/>
                  </a:cubicBezTo>
                  <a:lnTo>
                    <a:pt x="6006" y="4817"/>
                  </a:lnTo>
                  <a:cubicBezTo>
                    <a:pt x="6006" y="4581"/>
                    <a:pt x="5905" y="4359"/>
                    <a:pt x="5727" y="4206"/>
                  </a:cubicBezTo>
                  <a:cubicBezTo>
                    <a:pt x="5337" y="3864"/>
                    <a:pt x="4451" y="3272"/>
                    <a:pt x="2917" y="3118"/>
                  </a:cubicBezTo>
                  <a:cubicBezTo>
                    <a:pt x="2907" y="3117"/>
                    <a:pt x="2899" y="3117"/>
                    <a:pt x="2890" y="3117"/>
                  </a:cubicBezTo>
                  <a:cubicBezTo>
                    <a:pt x="2659" y="3117"/>
                    <a:pt x="2632" y="3480"/>
                    <a:pt x="2878" y="3503"/>
                  </a:cubicBezTo>
                  <a:cubicBezTo>
                    <a:pt x="4307" y="3647"/>
                    <a:pt x="5115" y="4186"/>
                    <a:pt x="5472" y="4499"/>
                  </a:cubicBezTo>
                  <a:cubicBezTo>
                    <a:pt x="5563" y="4576"/>
                    <a:pt x="5616" y="4696"/>
                    <a:pt x="5616" y="4817"/>
                  </a:cubicBezTo>
                  <a:lnTo>
                    <a:pt x="5616" y="5182"/>
                  </a:lnTo>
                  <a:cubicBezTo>
                    <a:pt x="5616" y="6222"/>
                    <a:pt x="4769" y="7064"/>
                    <a:pt x="3730" y="7064"/>
                  </a:cubicBezTo>
                  <a:cubicBezTo>
                    <a:pt x="2690" y="7064"/>
                    <a:pt x="1843" y="6222"/>
                    <a:pt x="1843" y="5182"/>
                  </a:cubicBezTo>
                  <a:lnTo>
                    <a:pt x="1848" y="5182"/>
                  </a:lnTo>
                  <a:lnTo>
                    <a:pt x="1848" y="5019"/>
                  </a:lnTo>
                  <a:cubicBezTo>
                    <a:pt x="1848" y="4947"/>
                    <a:pt x="1892" y="4874"/>
                    <a:pt x="1959" y="4841"/>
                  </a:cubicBezTo>
                  <a:cubicBezTo>
                    <a:pt x="2291" y="4658"/>
                    <a:pt x="2541" y="4355"/>
                    <a:pt x="2666" y="3999"/>
                  </a:cubicBezTo>
                  <a:cubicBezTo>
                    <a:pt x="2711" y="3850"/>
                    <a:pt x="2592" y="3749"/>
                    <a:pt x="2476" y="3749"/>
                  </a:cubicBezTo>
                  <a:cubicBezTo>
                    <a:pt x="2403" y="3749"/>
                    <a:pt x="2332" y="3788"/>
                    <a:pt x="2301" y="3878"/>
                  </a:cubicBezTo>
                  <a:cubicBezTo>
                    <a:pt x="2204" y="4143"/>
                    <a:pt x="2012" y="4369"/>
                    <a:pt x="1762" y="4504"/>
                  </a:cubicBezTo>
                  <a:cubicBezTo>
                    <a:pt x="1584" y="4605"/>
                    <a:pt x="1468" y="4793"/>
                    <a:pt x="1459" y="4999"/>
                  </a:cubicBezTo>
                  <a:cubicBezTo>
                    <a:pt x="679" y="3335"/>
                    <a:pt x="1896" y="1429"/>
                    <a:pt x="3730" y="1429"/>
                  </a:cubicBezTo>
                  <a:close/>
                  <a:moveTo>
                    <a:pt x="4572" y="7295"/>
                  </a:moveTo>
                  <a:lnTo>
                    <a:pt x="4572" y="7766"/>
                  </a:lnTo>
                  <a:cubicBezTo>
                    <a:pt x="4572" y="8007"/>
                    <a:pt x="4711" y="8223"/>
                    <a:pt x="4933" y="8324"/>
                  </a:cubicBezTo>
                  <a:lnTo>
                    <a:pt x="5217" y="8449"/>
                  </a:lnTo>
                  <a:cubicBezTo>
                    <a:pt x="4933" y="9003"/>
                    <a:pt x="4355" y="9354"/>
                    <a:pt x="3730" y="9354"/>
                  </a:cubicBezTo>
                  <a:cubicBezTo>
                    <a:pt x="3099" y="9354"/>
                    <a:pt x="2527" y="9003"/>
                    <a:pt x="2238" y="8445"/>
                  </a:cubicBezTo>
                  <a:lnTo>
                    <a:pt x="2522" y="8320"/>
                  </a:lnTo>
                  <a:cubicBezTo>
                    <a:pt x="2743" y="8223"/>
                    <a:pt x="2883" y="8002"/>
                    <a:pt x="2883" y="7761"/>
                  </a:cubicBezTo>
                  <a:lnTo>
                    <a:pt x="2883" y="7295"/>
                  </a:lnTo>
                  <a:cubicBezTo>
                    <a:pt x="3155" y="7403"/>
                    <a:pt x="3441" y="7457"/>
                    <a:pt x="3727" y="7457"/>
                  </a:cubicBezTo>
                  <a:cubicBezTo>
                    <a:pt x="4014" y="7457"/>
                    <a:pt x="4300" y="7403"/>
                    <a:pt x="4572" y="7295"/>
                  </a:cubicBezTo>
                  <a:close/>
                  <a:moveTo>
                    <a:pt x="3730" y="0"/>
                  </a:moveTo>
                  <a:cubicBezTo>
                    <a:pt x="2936" y="0"/>
                    <a:pt x="2286" y="553"/>
                    <a:pt x="2286" y="1232"/>
                  </a:cubicBezTo>
                  <a:cubicBezTo>
                    <a:pt x="2286" y="1294"/>
                    <a:pt x="2291" y="1352"/>
                    <a:pt x="2301" y="1415"/>
                  </a:cubicBezTo>
                  <a:cubicBezTo>
                    <a:pt x="698" y="2319"/>
                    <a:pt x="337" y="4470"/>
                    <a:pt x="1555" y="5851"/>
                  </a:cubicBezTo>
                  <a:cubicBezTo>
                    <a:pt x="1714" y="6361"/>
                    <a:pt x="2046" y="6799"/>
                    <a:pt x="2493" y="7093"/>
                  </a:cubicBezTo>
                  <a:lnTo>
                    <a:pt x="2493" y="7766"/>
                  </a:lnTo>
                  <a:cubicBezTo>
                    <a:pt x="2493" y="7853"/>
                    <a:pt x="2445" y="7930"/>
                    <a:pt x="2363" y="7968"/>
                  </a:cubicBezTo>
                  <a:lnTo>
                    <a:pt x="612" y="8738"/>
                  </a:lnTo>
                  <a:cubicBezTo>
                    <a:pt x="241" y="8907"/>
                    <a:pt x="1" y="9272"/>
                    <a:pt x="1" y="9681"/>
                  </a:cubicBezTo>
                  <a:lnTo>
                    <a:pt x="1" y="11009"/>
                  </a:lnTo>
                  <a:cubicBezTo>
                    <a:pt x="1" y="11139"/>
                    <a:pt x="98" y="11204"/>
                    <a:pt x="195" y="11204"/>
                  </a:cubicBezTo>
                  <a:cubicBezTo>
                    <a:pt x="293" y="11204"/>
                    <a:pt x="390" y="11139"/>
                    <a:pt x="390" y="11009"/>
                  </a:cubicBezTo>
                  <a:lnTo>
                    <a:pt x="390" y="9681"/>
                  </a:lnTo>
                  <a:cubicBezTo>
                    <a:pt x="390" y="9426"/>
                    <a:pt x="540" y="9200"/>
                    <a:pt x="766" y="9094"/>
                  </a:cubicBezTo>
                  <a:lnTo>
                    <a:pt x="1882" y="8603"/>
                  </a:lnTo>
                  <a:cubicBezTo>
                    <a:pt x="2228" y="9306"/>
                    <a:pt x="2945" y="9749"/>
                    <a:pt x="3730" y="9749"/>
                  </a:cubicBezTo>
                  <a:cubicBezTo>
                    <a:pt x="4509" y="9749"/>
                    <a:pt x="5226" y="9306"/>
                    <a:pt x="5577" y="8603"/>
                  </a:cubicBezTo>
                  <a:lnTo>
                    <a:pt x="6689" y="9094"/>
                  </a:lnTo>
                  <a:cubicBezTo>
                    <a:pt x="6920" y="9195"/>
                    <a:pt x="7069" y="9426"/>
                    <a:pt x="7069" y="9676"/>
                  </a:cubicBezTo>
                  <a:lnTo>
                    <a:pt x="7069" y="11009"/>
                  </a:lnTo>
                  <a:cubicBezTo>
                    <a:pt x="7069" y="11139"/>
                    <a:pt x="7166" y="11204"/>
                    <a:pt x="7264" y="11204"/>
                  </a:cubicBezTo>
                  <a:cubicBezTo>
                    <a:pt x="7361" y="11204"/>
                    <a:pt x="7459" y="11139"/>
                    <a:pt x="7459" y="11009"/>
                  </a:cubicBezTo>
                  <a:lnTo>
                    <a:pt x="7459" y="9676"/>
                  </a:lnTo>
                  <a:cubicBezTo>
                    <a:pt x="7459" y="9272"/>
                    <a:pt x="7218" y="8902"/>
                    <a:pt x="6848" y="8738"/>
                  </a:cubicBezTo>
                  <a:lnTo>
                    <a:pt x="5096" y="7963"/>
                  </a:lnTo>
                  <a:cubicBezTo>
                    <a:pt x="5014" y="7930"/>
                    <a:pt x="4966" y="7848"/>
                    <a:pt x="4966" y="7761"/>
                  </a:cubicBezTo>
                  <a:lnTo>
                    <a:pt x="4966" y="7093"/>
                  </a:lnTo>
                  <a:cubicBezTo>
                    <a:pt x="5414" y="6799"/>
                    <a:pt x="5746" y="6361"/>
                    <a:pt x="5905" y="5851"/>
                  </a:cubicBezTo>
                  <a:cubicBezTo>
                    <a:pt x="7122" y="4470"/>
                    <a:pt x="6761" y="2319"/>
                    <a:pt x="5159" y="1415"/>
                  </a:cubicBezTo>
                  <a:cubicBezTo>
                    <a:pt x="5168" y="1352"/>
                    <a:pt x="5173" y="1294"/>
                    <a:pt x="5173" y="1232"/>
                  </a:cubicBezTo>
                  <a:cubicBezTo>
                    <a:pt x="5173" y="553"/>
                    <a:pt x="4528" y="0"/>
                    <a:pt x="3730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4927589" y="1823338"/>
              <a:ext cx="10255" cy="32024"/>
            </a:xfrm>
            <a:custGeom>
              <a:rect b="b" l="l" r="r" t="t"/>
              <a:pathLst>
                <a:path extrusionOk="0" h="1221" w="391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1025"/>
                  </a:lnTo>
                  <a:cubicBezTo>
                    <a:pt x="1" y="1155"/>
                    <a:pt x="98" y="1220"/>
                    <a:pt x="195" y="1220"/>
                  </a:cubicBezTo>
                  <a:cubicBezTo>
                    <a:pt x="293" y="1220"/>
                    <a:pt x="390" y="1155"/>
                    <a:pt x="390" y="1025"/>
                  </a:cubicBezTo>
                  <a:lnTo>
                    <a:pt x="390" y="193"/>
                  </a:lnTo>
                  <a:cubicBezTo>
                    <a:pt x="390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5036616" y="1823338"/>
              <a:ext cx="10255" cy="32024"/>
            </a:xfrm>
            <a:custGeom>
              <a:rect b="b" l="l" r="r" t="t"/>
              <a:pathLst>
                <a:path extrusionOk="0" h="1221" w="391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1025"/>
                  </a:lnTo>
                  <a:cubicBezTo>
                    <a:pt x="1" y="1155"/>
                    <a:pt x="98" y="1220"/>
                    <a:pt x="196" y="1220"/>
                  </a:cubicBezTo>
                  <a:cubicBezTo>
                    <a:pt x="293" y="1220"/>
                    <a:pt x="391" y="1155"/>
                    <a:pt x="391" y="1025"/>
                  </a:cubicBezTo>
                  <a:lnTo>
                    <a:pt x="391" y="193"/>
                  </a:lnTo>
                  <a:cubicBezTo>
                    <a:pt x="391" y="87"/>
                    <a:pt x="304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5074751" y="1561614"/>
              <a:ext cx="162925" cy="169771"/>
            </a:xfrm>
            <a:custGeom>
              <a:rect b="b" l="l" r="r" t="t"/>
              <a:pathLst>
                <a:path extrusionOk="0" h="6473" w="6212">
                  <a:moveTo>
                    <a:pt x="818" y="0"/>
                  </a:moveTo>
                  <a:cubicBezTo>
                    <a:pt x="366" y="0"/>
                    <a:pt x="0" y="366"/>
                    <a:pt x="0" y="818"/>
                  </a:cubicBezTo>
                  <a:lnTo>
                    <a:pt x="0" y="4143"/>
                  </a:lnTo>
                  <a:cubicBezTo>
                    <a:pt x="0" y="4595"/>
                    <a:pt x="366" y="4961"/>
                    <a:pt x="818" y="4961"/>
                  </a:cubicBezTo>
                  <a:lnTo>
                    <a:pt x="1193" y="4961"/>
                  </a:lnTo>
                  <a:lnTo>
                    <a:pt x="909" y="6106"/>
                  </a:lnTo>
                  <a:cubicBezTo>
                    <a:pt x="862" y="6307"/>
                    <a:pt x="1023" y="6472"/>
                    <a:pt x="1202" y="6472"/>
                  </a:cubicBezTo>
                  <a:cubicBezTo>
                    <a:pt x="1259" y="6472"/>
                    <a:pt x="1317" y="6456"/>
                    <a:pt x="1371" y="6419"/>
                  </a:cubicBezTo>
                  <a:lnTo>
                    <a:pt x="3378" y="4961"/>
                  </a:lnTo>
                  <a:lnTo>
                    <a:pt x="5394" y="4961"/>
                  </a:lnTo>
                  <a:cubicBezTo>
                    <a:pt x="5846" y="4961"/>
                    <a:pt x="6212" y="4595"/>
                    <a:pt x="6212" y="4143"/>
                  </a:cubicBezTo>
                  <a:lnTo>
                    <a:pt x="6212" y="818"/>
                  </a:lnTo>
                  <a:cubicBezTo>
                    <a:pt x="6212" y="366"/>
                    <a:pt x="5846" y="0"/>
                    <a:pt x="5394" y="0"/>
                  </a:cubicBezTo>
                  <a:cubicBezTo>
                    <a:pt x="5134" y="0"/>
                    <a:pt x="5134" y="390"/>
                    <a:pt x="5394" y="390"/>
                  </a:cubicBezTo>
                  <a:cubicBezTo>
                    <a:pt x="5630" y="390"/>
                    <a:pt x="5822" y="582"/>
                    <a:pt x="5822" y="818"/>
                  </a:cubicBezTo>
                  <a:lnTo>
                    <a:pt x="5822" y="4143"/>
                  </a:lnTo>
                  <a:cubicBezTo>
                    <a:pt x="5822" y="4384"/>
                    <a:pt x="5630" y="4576"/>
                    <a:pt x="5394" y="4576"/>
                  </a:cubicBezTo>
                  <a:lnTo>
                    <a:pt x="3315" y="4576"/>
                  </a:lnTo>
                  <a:cubicBezTo>
                    <a:pt x="3272" y="4576"/>
                    <a:pt x="3234" y="4586"/>
                    <a:pt x="3200" y="4610"/>
                  </a:cubicBezTo>
                  <a:lnTo>
                    <a:pt x="1347" y="5962"/>
                  </a:lnTo>
                  <a:lnTo>
                    <a:pt x="1631" y="4817"/>
                  </a:lnTo>
                  <a:cubicBezTo>
                    <a:pt x="1660" y="4696"/>
                    <a:pt x="1569" y="4576"/>
                    <a:pt x="1444" y="4576"/>
                  </a:cubicBezTo>
                  <a:lnTo>
                    <a:pt x="818" y="4576"/>
                  </a:lnTo>
                  <a:cubicBezTo>
                    <a:pt x="582" y="4576"/>
                    <a:pt x="390" y="4384"/>
                    <a:pt x="390" y="4148"/>
                  </a:cubicBezTo>
                  <a:lnTo>
                    <a:pt x="390" y="818"/>
                  </a:lnTo>
                  <a:cubicBezTo>
                    <a:pt x="390" y="577"/>
                    <a:pt x="582" y="390"/>
                    <a:pt x="818" y="390"/>
                  </a:cubicBezTo>
                  <a:cubicBezTo>
                    <a:pt x="1078" y="390"/>
                    <a:pt x="1078" y="0"/>
                    <a:pt x="818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rgbClr val="68D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1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74" name="Google Shape;1074;p1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7" name="Google Shape;1077;p1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8" name="Google Shape;1078;p1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79" name="Google Shape;1079;p1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12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Assignment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1087;p1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8" name="Google Shape;1088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1" name="Google Shape;1091;p1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1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93" name="Google Shape;1093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6" name="Google Shape;1096;p13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Indentation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97" name="Google Shape;1097;p13"/>
          <p:cNvGrpSpPr/>
          <p:nvPr/>
        </p:nvGrpSpPr>
        <p:grpSpPr>
          <a:xfrm>
            <a:off x="3981806" y="821838"/>
            <a:ext cx="5102735" cy="3727026"/>
            <a:chOff x="492625" y="635625"/>
            <a:chExt cx="6376825" cy="4657618"/>
          </a:xfrm>
        </p:grpSpPr>
        <p:sp>
          <p:nvSpPr>
            <p:cNvPr id="1098" name="Google Shape;1098;p13"/>
            <p:cNvSpPr/>
            <p:nvPr/>
          </p:nvSpPr>
          <p:spPr>
            <a:xfrm>
              <a:off x="3241925" y="1323275"/>
              <a:ext cx="149525" cy="33750"/>
            </a:xfrm>
            <a:custGeom>
              <a:rect b="b" l="l" r="r" t="t"/>
              <a:pathLst>
                <a:path extrusionOk="0" h="1350" w="5981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3021644" y="5055609"/>
              <a:ext cx="122725" cy="98600"/>
            </a:xfrm>
            <a:custGeom>
              <a:rect b="b" l="l" r="r" t="t"/>
              <a:pathLst>
                <a:path extrusionOk="0" h="3944" w="4909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4444250" y="635625"/>
              <a:ext cx="74775" cy="136525"/>
            </a:xfrm>
            <a:custGeom>
              <a:rect b="b" l="l" r="r" t="t"/>
              <a:pathLst>
                <a:path extrusionOk="0" h="5461" w="2991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579925" y="2930925"/>
              <a:ext cx="122700" cy="98625"/>
            </a:xfrm>
            <a:custGeom>
              <a:rect b="b" l="l" r="r" t="t"/>
              <a:pathLst>
                <a:path extrusionOk="0" h="3945" w="4908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124593" y="3038949"/>
              <a:ext cx="143825" cy="59725"/>
            </a:xfrm>
            <a:custGeom>
              <a:rect b="b" l="l" r="r" t="t"/>
              <a:pathLst>
                <a:path extrusionOk="0" h="2389" w="5753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5039975" y="4862325"/>
              <a:ext cx="46250" cy="146750"/>
            </a:xfrm>
            <a:custGeom>
              <a:rect b="b" l="l" r="r" t="t"/>
              <a:pathLst>
                <a:path extrusionOk="0" h="5870" w="185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1269825" y="4614525"/>
              <a:ext cx="76475" cy="136050"/>
            </a:xfrm>
            <a:custGeom>
              <a:rect b="b" l="l" r="r" t="t"/>
              <a:pathLst>
                <a:path extrusionOk="0" h="5442" w="3059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793550" y="1389425"/>
              <a:ext cx="75900" cy="135950"/>
            </a:xfrm>
            <a:custGeom>
              <a:rect b="b" l="l" r="r" t="t"/>
              <a:pathLst>
                <a:path extrusionOk="0" h="5438" w="3036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1094625" y="2300825"/>
              <a:ext cx="74775" cy="74800"/>
            </a:xfrm>
            <a:custGeom>
              <a:rect b="b" l="l" r="r" t="t"/>
              <a:pathLst>
                <a:path extrusionOk="0" h="2992" w="2991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709061" y="5218468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1498650" y="8560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3900" y="41930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247450" y="795500"/>
              <a:ext cx="74200" cy="74800"/>
            </a:xfrm>
            <a:custGeom>
              <a:rect b="b" l="l" r="r" t="t"/>
              <a:pathLst>
                <a:path extrusionOk="0" h="2992" w="2968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3710975" y="885675"/>
              <a:ext cx="74775" cy="74775"/>
            </a:xfrm>
            <a:custGeom>
              <a:rect b="b" l="l" r="r" t="t"/>
              <a:pathLst>
                <a:path extrusionOk="0" h="2991" w="2991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1816475" y="49286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5536161" y="4856289"/>
              <a:ext cx="28550" cy="28400"/>
            </a:xfrm>
            <a:custGeom>
              <a:rect b="b" l="l" r="r" t="t"/>
              <a:pathLst>
                <a:path extrusionOk="0" h="1136" w="1142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80350" y="2063100"/>
              <a:ext cx="28550" cy="28900"/>
            </a:xfrm>
            <a:custGeom>
              <a:rect b="b" l="l" r="r" t="t"/>
              <a:pathLst>
                <a:path extrusionOk="0" h="1156" w="1142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498775" y="818475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92625" y="4885500"/>
              <a:ext cx="28550" cy="28275"/>
            </a:xfrm>
            <a:custGeom>
              <a:rect b="b" l="l" r="r" t="t"/>
              <a:pathLst>
                <a:path extrusionOk="0" h="1131" w="1142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2655300" y="788800"/>
              <a:ext cx="28575" cy="28425"/>
            </a:xfrm>
            <a:custGeom>
              <a:rect b="b" l="l" r="r" t="t"/>
              <a:pathLst>
                <a:path extrusionOk="0" h="1137" w="1143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3878175" y="5028675"/>
              <a:ext cx="28550" cy="28325"/>
            </a:xfrm>
            <a:custGeom>
              <a:rect b="b" l="l" r="r" t="t"/>
              <a:pathLst>
                <a:path extrusionOk="0" h="1133" w="1142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734000" y="799425"/>
              <a:ext cx="91900" cy="127350"/>
            </a:xfrm>
            <a:custGeom>
              <a:rect b="b" l="l" r="r" t="t"/>
              <a:pathLst>
                <a:path extrusionOk="0" h="5094" w="3676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5971250" y="1563275"/>
              <a:ext cx="131275" cy="288500"/>
            </a:xfrm>
            <a:custGeom>
              <a:rect b="b" l="l" r="r" t="t"/>
              <a:pathLst>
                <a:path extrusionOk="0" h="11540" w="5251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2279825" y="4071425"/>
              <a:ext cx="90200" cy="279725"/>
            </a:xfrm>
            <a:custGeom>
              <a:rect b="b" l="l" r="r" t="t"/>
              <a:pathLst>
                <a:path extrusionOk="0" h="11189" w="3608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2119500" y="4071450"/>
              <a:ext cx="77625" cy="223775"/>
            </a:xfrm>
            <a:custGeom>
              <a:rect b="b" l="l" r="r" t="t"/>
              <a:pathLst>
                <a:path extrusionOk="0" h="8951" w="3105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1723475" y="2973900"/>
              <a:ext cx="412025" cy="49950"/>
            </a:xfrm>
            <a:custGeom>
              <a:rect b="b" l="l" r="r" t="t"/>
              <a:pathLst>
                <a:path extrusionOk="0" h="1998" w="16481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1632750" y="1843400"/>
              <a:ext cx="200875" cy="193250"/>
            </a:xfrm>
            <a:custGeom>
              <a:rect b="b" l="l" r="r" t="t"/>
              <a:pathLst>
                <a:path extrusionOk="0" h="7730" w="8035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2716375" y="1473375"/>
              <a:ext cx="71925" cy="285950"/>
            </a:xfrm>
            <a:custGeom>
              <a:rect b="b" l="l" r="r" t="t"/>
              <a:pathLst>
                <a:path extrusionOk="0" h="11438" w="2877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1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27" name="Google Shape;1127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0" name="Google Shape;1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763" y="1361550"/>
            <a:ext cx="3332325" cy="33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13"/>
          <p:cNvSpPr txBox="1"/>
          <p:nvPr/>
        </p:nvSpPr>
        <p:spPr>
          <a:xfrm>
            <a:off x="5456725" y="2446975"/>
            <a:ext cx="136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INDENTATION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3"/>
          <p:cNvSpPr/>
          <p:nvPr/>
        </p:nvSpPr>
        <p:spPr>
          <a:xfrm>
            <a:off x="791223" y="2329863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3"/>
          <p:cNvSpPr txBox="1"/>
          <p:nvPr/>
        </p:nvSpPr>
        <p:spPr>
          <a:xfrm>
            <a:off x="867425" y="2476075"/>
            <a:ext cx="2664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Importance of 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INDENTATIO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n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1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39" name="Google Shape;1139;p1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p1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1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44" name="Google Shape;1144;p1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7" name="Google Shape;1147;p14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Indentation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48" name="Google Shape;1148;p14"/>
          <p:cNvGrpSpPr/>
          <p:nvPr/>
        </p:nvGrpSpPr>
        <p:grpSpPr>
          <a:xfrm>
            <a:off x="3981806" y="821838"/>
            <a:ext cx="5102735" cy="3727026"/>
            <a:chOff x="492625" y="635625"/>
            <a:chExt cx="6376825" cy="4657618"/>
          </a:xfrm>
        </p:grpSpPr>
        <p:sp>
          <p:nvSpPr>
            <p:cNvPr id="1149" name="Google Shape;1149;p14"/>
            <p:cNvSpPr/>
            <p:nvPr/>
          </p:nvSpPr>
          <p:spPr>
            <a:xfrm>
              <a:off x="3241925" y="1323275"/>
              <a:ext cx="149525" cy="33750"/>
            </a:xfrm>
            <a:custGeom>
              <a:rect b="b" l="l" r="r" t="t"/>
              <a:pathLst>
                <a:path extrusionOk="0" h="1350" w="5981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3021644" y="5055609"/>
              <a:ext cx="122725" cy="98600"/>
            </a:xfrm>
            <a:custGeom>
              <a:rect b="b" l="l" r="r" t="t"/>
              <a:pathLst>
                <a:path extrusionOk="0" h="3944" w="4909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4444250" y="635625"/>
              <a:ext cx="74775" cy="136525"/>
            </a:xfrm>
            <a:custGeom>
              <a:rect b="b" l="l" r="r" t="t"/>
              <a:pathLst>
                <a:path extrusionOk="0" h="5461" w="2991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79925" y="2930925"/>
              <a:ext cx="122700" cy="98625"/>
            </a:xfrm>
            <a:custGeom>
              <a:rect b="b" l="l" r="r" t="t"/>
              <a:pathLst>
                <a:path extrusionOk="0" h="3945" w="4908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6124593" y="3038949"/>
              <a:ext cx="143825" cy="59725"/>
            </a:xfrm>
            <a:custGeom>
              <a:rect b="b" l="l" r="r" t="t"/>
              <a:pathLst>
                <a:path extrusionOk="0" h="2389" w="5753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039975" y="4862325"/>
              <a:ext cx="46250" cy="146750"/>
            </a:xfrm>
            <a:custGeom>
              <a:rect b="b" l="l" r="r" t="t"/>
              <a:pathLst>
                <a:path extrusionOk="0" h="5870" w="185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1269825" y="4614525"/>
              <a:ext cx="76475" cy="136050"/>
            </a:xfrm>
            <a:custGeom>
              <a:rect b="b" l="l" r="r" t="t"/>
              <a:pathLst>
                <a:path extrusionOk="0" h="5442" w="3059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93550" y="1389425"/>
              <a:ext cx="75900" cy="135950"/>
            </a:xfrm>
            <a:custGeom>
              <a:rect b="b" l="l" r="r" t="t"/>
              <a:pathLst>
                <a:path extrusionOk="0" h="5438" w="3036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1094625" y="2300825"/>
              <a:ext cx="74775" cy="74800"/>
            </a:xfrm>
            <a:custGeom>
              <a:rect b="b" l="l" r="r" t="t"/>
              <a:pathLst>
                <a:path extrusionOk="0" h="2992" w="2991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5709061" y="5218468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1498650" y="8560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603900" y="41930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6247450" y="795500"/>
              <a:ext cx="74200" cy="74800"/>
            </a:xfrm>
            <a:custGeom>
              <a:rect b="b" l="l" r="r" t="t"/>
              <a:pathLst>
                <a:path extrusionOk="0" h="2992" w="2968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3710975" y="885675"/>
              <a:ext cx="74775" cy="74775"/>
            </a:xfrm>
            <a:custGeom>
              <a:rect b="b" l="l" r="r" t="t"/>
              <a:pathLst>
                <a:path extrusionOk="0" h="2991" w="2991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1816475" y="49286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5536161" y="4856289"/>
              <a:ext cx="28550" cy="28400"/>
            </a:xfrm>
            <a:custGeom>
              <a:rect b="b" l="l" r="r" t="t"/>
              <a:pathLst>
                <a:path extrusionOk="0" h="1136" w="1142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680350" y="2063100"/>
              <a:ext cx="28550" cy="28900"/>
            </a:xfrm>
            <a:custGeom>
              <a:rect b="b" l="l" r="r" t="t"/>
              <a:pathLst>
                <a:path extrusionOk="0" h="1156" w="1142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5498775" y="818475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492625" y="4885500"/>
              <a:ext cx="28550" cy="28275"/>
            </a:xfrm>
            <a:custGeom>
              <a:rect b="b" l="l" r="r" t="t"/>
              <a:pathLst>
                <a:path extrusionOk="0" h="1131" w="1142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655300" y="788800"/>
              <a:ext cx="28575" cy="28425"/>
            </a:xfrm>
            <a:custGeom>
              <a:rect b="b" l="l" r="r" t="t"/>
              <a:pathLst>
                <a:path extrusionOk="0" h="1137" w="1143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878175" y="5028675"/>
              <a:ext cx="28550" cy="28325"/>
            </a:xfrm>
            <a:custGeom>
              <a:rect b="b" l="l" r="r" t="t"/>
              <a:pathLst>
                <a:path extrusionOk="0" h="1133" w="1142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734000" y="799425"/>
              <a:ext cx="91900" cy="127350"/>
            </a:xfrm>
            <a:custGeom>
              <a:rect b="b" l="l" r="r" t="t"/>
              <a:pathLst>
                <a:path extrusionOk="0" h="5094" w="3676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5971250" y="1563275"/>
              <a:ext cx="131275" cy="288500"/>
            </a:xfrm>
            <a:custGeom>
              <a:rect b="b" l="l" r="r" t="t"/>
              <a:pathLst>
                <a:path extrusionOk="0" h="11540" w="5251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279825" y="4071425"/>
              <a:ext cx="90200" cy="279725"/>
            </a:xfrm>
            <a:custGeom>
              <a:rect b="b" l="l" r="r" t="t"/>
              <a:pathLst>
                <a:path extrusionOk="0" h="11189" w="3608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2119500" y="4071450"/>
              <a:ext cx="77625" cy="223775"/>
            </a:xfrm>
            <a:custGeom>
              <a:rect b="b" l="l" r="r" t="t"/>
              <a:pathLst>
                <a:path extrusionOk="0" h="8951" w="3105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1723475" y="2973900"/>
              <a:ext cx="412025" cy="49950"/>
            </a:xfrm>
            <a:custGeom>
              <a:rect b="b" l="l" r="r" t="t"/>
              <a:pathLst>
                <a:path extrusionOk="0" h="1998" w="16481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1632750" y="1843400"/>
              <a:ext cx="200875" cy="193250"/>
            </a:xfrm>
            <a:custGeom>
              <a:rect b="b" l="l" r="r" t="t"/>
              <a:pathLst>
                <a:path extrusionOk="0" h="7730" w="8035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2716375" y="1473375"/>
              <a:ext cx="71925" cy="285950"/>
            </a:xfrm>
            <a:custGeom>
              <a:rect b="b" l="l" r="r" t="t"/>
              <a:pathLst>
                <a:path extrusionOk="0" h="11438" w="2877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7" name="Google Shape;1177;p1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78" name="Google Shape;1178;p1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1" name="Google Shape;1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463" y="1181100"/>
            <a:ext cx="3332325" cy="33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4"/>
          <p:cNvSpPr txBox="1"/>
          <p:nvPr/>
        </p:nvSpPr>
        <p:spPr>
          <a:xfrm>
            <a:off x="6097425" y="2266525"/>
            <a:ext cx="136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INDENTATION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4"/>
          <p:cNvSpPr/>
          <p:nvPr/>
        </p:nvSpPr>
        <p:spPr>
          <a:xfrm>
            <a:off x="791223" y="12925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14"/>
          <p:cNvSpPr txBox="1"/>
          <p:nvPr/>
        </p:nvSpPr>
        <p:spPr>
          <a:xfrm>
            <a:off x="1110100" y="14387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IS INDENTATION?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5" name="Google Shape;1185;p14"/>
          <p:cNvSpPr txBox="1"/>
          <p:nvPr/>
        </p:nvSpPr>
        <p:spPr>
          <a:xfrm flipH="1">
            <a:off x="714800" y="2735575"/>
            <a:ext cx="42951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242"/>
              </a:buClr>
              <a:buSzPts val="1800"/>
              <a:buFont typeface="Inria Sans"/>
              <a:buChar char="●"/>
            </a:pPr>
            <a:r>
              <a:rPr b="0" i="0" lang="en" sz="1800" u="none" cap="none" strike="noStrike">
                <a:solidFill>
                  <a:srgbClr val="2C3242"/>
                </a:solidFill>
                <a:latin typeface="Inria Sans"/>
                <a:ea typeface="Inria Sans"/>
                <a:cs typeface="Inria Sans"/>
                <a:sym typeface="Inria Sans"/>
              </a:rPr>
              <a:t>Indentation</a:t>
            </a:r>
            <a:r>
              <a:rPr b="0" i="0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 refers to the</a:t>
            </a:r>
            <a:r>
              <a:rPr b="0" i="1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b="1" i="1" lang="en" sz="1800" u="none" cap="none" strike="noStrike">
                <a:solidFill>
                  <a:srgbClr val="2C3242"/>
                </a:solidFill>
                <a:latin typeface="Inria Sans"/>
                <a:ea typeface="Inria Sans"/>
                <a:cs typeface="Inria Sans"/>
                <a:sym typeface="Inria Sans"/>
              </a:rPr>
              <a:t>spaces</a:t>
            </a:r>
            <a:r>
              <a:rPr b="0" i="1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b="0" i="0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at the beginning of a code line.</a:t>
            </a:r>
            <a:endParaRPr b="0" i="0" sz="1800" u="none" cap="none" strike="noStrike">
              <a:solidFill>
                <a:srgbClr val="2C3242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242"/>
              </a:buClr>
              <a:buSzPts val="1800"/>
              <a:buFont typeface="Inria Sans"/>
              <a:buChar char="●"/>
            </a:pPr>
            <a:r>
              <a:rPr b="1" i="1" lang="en" sz="1800" u="none" cap="none" strike="noStrike">
                <a:solidFill>
                  <a:srgbClr val="2C3242"/>
                </a:solidFill>
                <a:latin typeface="Inria Sans"/>
                <a:ea typeface="Inria Sans"/>
                <a:cs typeface="Inria Sans"/>
                <a:sym typeface="Inria Sans"/>
              </a:rPr>
              <a:t>Whitespace</a:t>
            </a:r>
            <a:r>
              <a:rPr b="0" i="0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is used for indentation in Python</a:t>
            </a:r>
            <a:r>
              <a:rPr b="0" i="0" lang="en" sz="1800" u="none" cap="none" strike="noStrike">
                <a:solidFill>
                  <a:srgbClr val="2C3242"/>
                </a:solidFill>
                <a:latin typeface="Inria Sans"/>
                <a:ea typeface="Inria Sans"/>
                <a:cs typeface="Inria Sans"/>
                <a:sym typeface="Inria Sans"/>
              </a:rPr>
              <a:t>.</a:t>
            </a:r>
            <a:endParaRPr b="0" i="0" sz="1800" u="none" cap="none" strike="noStrike">
              <a:solidFill>
                <a:srgbClr val="2C3242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242"/>
              </a:buClr>
              <a:buSzPts val="1800"/>
              <a:buFont typeface="Inria Sans Light"/>
              <a:buChar char="●"/>
            </a:pPr>
            <a:r>
              <a:rPr b="0" i="0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Python uses indentation to</a:t>
            </a:r>
            <a:r>
              <a:rPr b="1" i="1" lang="en" sz="1800" u="none" cap="none" strike="noStrike">
                <a:solidFill>
                  <a:srgbClr val="2C3242"/>
                </a:solidFill>
                <a:latin typeface="Inria Sans"/>
                <a:ea typeface="Inria Sans"/>
                <a:cs typeface="Inria Sans"/>
                <a:sym typeface="Inria Sans"/>
              </a:rPr>
              <a:t> highlight the blocks of code. </a:t>
            </a:r>
            <a:endParaRPr b="1" i="1" sz="1800" u="none" cap="none" strike="noStrike">
              <a:solidFill>
                <a:srgbClr val="2C3242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2"/>
              </a:buClr>
              <a:buSzPts val="1800"/>
              <a:buFont typeface="Inria Sans"/>
              <a:buChar char="●"/>
            </a:pPr>
            <a:r>
              <a:rPr b="0" i="0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All statements with the</a:t>
            </a:r>
            <a:r>
              <a:rPr b="1" i="1" lang="en" sz="1800" u="none" cap="none" strike="noStrike">
                <a:solidFill>
                  <a:srgbClr val="2C3242"/>
                </a:solidFill>
                <a:latin typeface="Inria Sans"/>
                <a:ea typeface="Inria Sans"/>
                <a:cs typeface="Inria Sans"/>
                <a:sym typeface="Inria Sans"/>
              </a:rPr>
              <a:t> same distance to the right</a:t>
            </a:r>
            <a:r>
              <a:rPr b="0" i="0" lang="en" sz="1800" u="none" cap="none" strike="noStrike">
                <a:solidFill>
                  <a:srgbClr val="2C324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belong to the same block of code.</a:t>
            </a:r>
            <a:endParaRPr b="1" i="1" sz="1800" u="none" cap="none" strike="noStrike">
              <a:solidFill>
                <a:srgbClr val="2C3242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91" name="Google Shape;1191;p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4" name="Google Shape;1194;p1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5" name="Google Shape;1195;p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196" name="Google Shape;1196;p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9" name="Google Shape;1199;p1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Indentation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0" name="Google Shape;1200;p15"/>
          <p:cNvSpPr/>
          <p:nvPr/>
        </p:nvSpPr>
        <p:spPr>
          <a:xfrm>
            <a:off x="4045200" y="1259675"/>
            <a:ext cx="4975745" cy="3273940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1" name="Google Shape;1201;p15"/>
          <p:cNvGrpSpPr/>
          <p:nvPr/>
        </p:nvGrpSpPr>
        <p:grpSpPr>
          <a:xfrm>
            <a:off x="3981806" y="821838"/>
            <a:ext cx="5102735" cy="3727026"/>
            <a:chOff x="492625" y="635625"/>
            <a:chExt cx="6376825" cy="4657618"/>
          </a:xfrm>
        </p:grpSpPr>
        <p:sp>
          <p:nvSpPr>
            <p:cNvPr id="1202" name="Google Shape;1202;p15"/>
            <p:cNvSpPr/>
            <p:nvPr/>
          </p:nvSpPr>
          <p:spPr>
            <a:xfrm>
              <a:off x="3241925" y="1323275"/>
              <a:ext cx="149525" cy="33750"/>
            </a:xfrm>
            <a:custGeom>
              <a:rect b="b" l="l" r="r" t="t"/>
              <a:pathLst>
                <a:path extrusionOk="0" h="1350" w="5981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3021644" y="5055609"/>
              <a:ext cx="122725" cy="98600"/>
            </a:xfrm>
            <a:custGeom>
              <a:rect b="b" l="l" r="r" t="t"/>
              <a:pathLst>
                <a:path extrusionOk="0" h="3944" w="4909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444250" y="635625"/>
              <a:ext cx="74775" cy="136525"/>
            </a:xfrm>
            <a:custGeom>
              <a:rect b="b" l="l" r="r" t="t"/>
              <a:pathLst>
                <a:path extrusionOk="0" h="5461" w="2991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579925" y="2930925"/>
              <a:ext cx="122700" cy="98625"/>
            </a:xfrm>
            <a:custGeom>
              <a:rect b="b" l="l" r="r" t="t"/>
              <a:pathLst>
                <a:path extrusionOk="0" h="3945" w="4908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6124593" y="3038949"/>
              <a:ext cx="143825" cy="59725"/>
            </a:xfrm>
            <a:custGeom>
              <a:rect b="b" l="l" r="r" t="t"/>
              <a:pathLst>
                <a:path extrusionOk="0" h="2389" w="5753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039975" y="4862325"/>
              <a:ext cx="46250" cy="146750"/>
            </a:xfrm>
            <a:custGeom>
              <a:rect b="b" l="l" r="r" t="t"/>
              <a:pathLst>
                <a:path extrusionOk="0" h="5870" w="185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1269825" y="4614525"/>
              <a:ext cx="76475" cy="136050"/>
            </a:xfrm>
            <a:custGeom>
              <a:rect b="b" l="l" r="r" t="t"/>
              <a:pathLst>
                <a:path extrusionOk="0" h="5442" w="3059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793550" y="1389425"/>
              <a:ext cx="75900" cy="135950"/>
            </a:xfrm>
            <a:custGeom>
              <a:rect b="b" l="l" r="r" t="t"/>
              <a:pathLst>
                <a:path extrusionOk="0" h="5438" w="3036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1094625" y="2300825"/>
              <a:ext cx="74775" cy="74800"/>
            </a:xfrm>
            <a:custGeom>
              <a:rect b="b" l="l" r="r" t="t"/>
              <a:pathLst>
                <a:path extrusionOk="0" h="2992" w="2991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5709061" y="5218468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1498650" y="8560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603900" y="41930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6247450" y="795500"/>
              <a:ext cx="74200" cy="74800"/>
            </a:xfrm>
            <a:custGeom>
              <a:rect b="b" l="l" r="r" t="t"/>
              <a:pathLst>
                <a:path extrusionOk="0" h="2992" w="2968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3710975" y="885675"/>
              <a:ext cx="74775" cy="74775"/>
            </a:xfrm>
            <a:custGeom>
              <a:rect b="b" l="l" r="r" t="t"/>
              <a:pathLst>
                <a:path extrusionOk="0" h="2991" w="2991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1816475" y="49286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5536161" y="4856289"/>
              <a:ext cx="28550" cy="28400"/>
            </a:xfrm>
            <a:custGeom>
              <a:rect b="b" l="l" r="r" t="t"/>
              <a:pathLst>
                <a:path extrusionOk="0" h="1136" w="1142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680350" y="2063100"/>
              <a:ext cx="28550" cy="28900"/>
            </a:xfrm>
            <a:custGeom>
              <a:rect b="b" l="l" r="r" t="t"/>
              <a:pathLst>
                <a:path extrusionOk="0" h="1156" w="1142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498775" y="818475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492625" y="4885500"/>
              <a:ext cx="28550" cy="28275"/>
            </a:xfrm>
            <a:custGeom>
              <a:rect b="b" l="l" r="r" t="t"/>
              <a:pathLst>
                <a:path extrusionOk="0" h="1131" w="1142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655300" y="788800"/>
              <a:ext cx="28575" cy="28425"/>
            </a:xfrm>
            <a:custGeom>
              <a:rect b="b" l="l" r="r" t="t"/>
              <a:pathLst>
                <a:path extrusionOk="0" h="1137" w="1143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3878175" y="5028675"/>
              <a:ext cx="28550" cy="28325"/>
            </a:xfrm>
            <a:custGeom>
              <a:rect b="b" l="l" r="r" t="t"/>
              <a:pathLst>
                <a:path extrusionOk="0" h="1133" w="1142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34000" y="799425"/>
              <a:ext cx="91900" cy="127350"/>
            </a:xfrm>
            <a:custGeom>
              <a:rect b="b" l="l" r="r" t="t"/>
              <a:pathLst>
                <a:path extrusionOk="0" h="5094" w="3676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5971250" y="1563275"/>
              <a:ext cx="131275" cy="288500"/>
            </a:xfrm>
            <a:custGeom>
              <a:rect b="b" l="l" r="r" t="t"/>
              <a:pathLst>
                <a:path extrusionOk="0" h="11540" w="5251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2279825" y="4071425"/>
              <a:ext cx="90200" cy="279725"/>
            </a:xfrm>
            <a:custGeom>
              <a:rect b="b" l="l" r="r" t="t"/>
              <a:pathLst>
                <a:path extrusionOk="0" h="11189" w="3608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2119500" y="4071450"/>
              <a:ext cx="77625" cy="223775"/>
            </a:xfrm>
            <a:custGeom>
              <a:rect b="b" l="l" r="r" t="t"/>
              <a:pathLst>
                <a:path extrusionOk="0" h="8951" w="3105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1723475" y="2973900"/>
              <a:ext cx="412025" cy="49950"/>
            </a:xfrm>
            <a:custGeom>
              <a:rect b="b" l="l" r="r" t="t"/>
              <a:pathLst>
                <a:path extrusionOk="0" h="1998" w="16481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1632750" y="1843400"/>
              <a:ext cx="200875" cy="193250"/>
            </a:xfrm>
            <a:custGeom>
              <a:rect b="b" l="l" r="r" t="t"/>
              <a:pathLst>
                <a:path extrusionOk="0" h="7730" w="8035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2716375" y="1473375"/>
              <a:ext cx="71925" cy="285950"/>
            </a:xfrm>
            <a:custGeom>
              <a:rect b="b" l="l" r="r" t="t"/>
              <a:pathLst>
                <a:path extrusionOk="0" h="11438" w="2877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15"/>
          <p:cNvGrpSpPr/>
          <p:nvPr/>
        </p:nvGrpSpPr>
        <p:grpSpPr>
          <a:xfrm>
            <a:off x="4756423" y="1013138"/>
            <a:ext cx="4277612" cy="3695290"/>
            <a:chOff x="4756423" y="708338"/>
            <a:chExt cx="4277612" cy="3695290"/>
          </a:xfrm>
        </p:grpSpPr>
        <p:grpSp>
          <p:nvGrpSpPr>
            <p:cNvPr id="1231" name="Google Shape;1231;p15"/>
            <p:cNvGrpSpPr/>
            <p:nvPr/>
          </p:nvGrpSpPr>
          <p:grpSpPr>
            <a:xfrm>
              <a:off x="6520484" y="3592154"/>
              <a:ext cx="1380226" cy="811474"/>
              <a:chOff x="6868134" y="3422779"/>
              <a:chExt cx="1380226" cy="811474"/>
            </a:xfrm>
          </p:grpSpPr>
          <p:sp>
            <p:nvSpPr>
              <p:cNvPr id="1232" name="Google Shape;1232;p15"/>
              <p:cNvSpPr/>
              <p:nvPr/>
            </p:nvSpPr>
            <p:spPr>
              <a:xfrm>
                <a:off x="6868134" y="3422779"/>
                <a:ext cx="1380226" cy="811474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rgbClr val="00CF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5"/>
              <p:cNvSpPr/>
              <p:nvPr/>
            </p:nvSpPr>
            <p:spPr>
              <a:xfrm>
                <a:off x="6871998" y="3581536"/>
                <a:ext cx="1145571" cy="394644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4" name="Google Shape;1234;p15"/>
            <p:cNvSpPr/>
            <p:nvPr/>
          </p:nvSpPr>
          <p:spPr>
            <a:xfrm rot="3427325">
              <a:off x="8405610" y="1342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5"/>
            <p:cNvSpPr/>
            <p:nvPr/>
          </p:nvSpPr>
          <p:spPr>
            <a:xfrm rot="3427325">
              <a:off x="8234141" y="1312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5"/>
            <p:cNvSpPr/>
            <p:nvPr/>
          </p:nvSpPr>
          <p:spPr>
            <a:xfrm rot="3427325">
              <a:off x="8398698" y="1497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5398775" y="8757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4756423" y="7083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5139707" y="8902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0" name="Google Shape;1240;p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1" name="Google Shape;1241;p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4" name="Google Shape;1244;p15"/>
          <p:cNvSpPr txBox="1"/>
          <p:nvPr/>
        </p:nvSpPr>
        <p:spPr>
          <a:xfrm>
            <a:off x="714800" y="1259675"/>
            <a:ext cx="2696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Look at the meme</a:t>
            </a:r>
            <a:endParaRPr b="0" i="0" sz="3600" u="none" cap="none" strike="noStrike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5" name="Google Shape;1245;p15"/>
          <p:cNvSpPr txBox="1"/>
          <p:nvPr/>
        </p:nvSpPr>
        <p:spPr>
          <a:xfrm>
            <a:off x="714800" y="2356475"/>
            <a:ext cx="33405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11635"/>
                </a:solidFill>
                <a:latin typeface="Quicksand"/>
                <a:ea typeface="Quicksand"/>
                <a:cs typeface="Quicksand"/>
                <a:sym typeface="Quicksand"/>
              </a:rPr>
              <a:t>All statements with the same distance to the right belong to the same block of code. </a:t>
            </a:r>
            <a:endParaRPr b="0" i="0" sz="1600" u="none" cap="none" strike="noStrike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11635"/>
                </a:solidFill>
                <a:latin typeface="Quicksand"/>
                <a:ea typeface="Quicksand"/>
                <a:cs typeface="Quicksand"/>
                <a:sym typeface="Quicksand"/>
              </a:rPr>
              <a:t>If a block has to be more deeply nested, it is simply indented further to the right.</a:t>
            </a:r>
            <a:endParaRPr b="0" i="0" sz="1600" u="none" cap="none" strike="noStrike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46" name="Google Shape;12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775" y="1642276"/>
            <a:ext cx="2170400" cy="2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52" name="Google Shape;1252;p1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5" name="Google Shape;1255;p1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6" name="Google Shape;1256;p1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57" name="Google Shape;1257;p1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0" name="Google Shape;1260;p1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Indentation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1" name="Google Shape;1261;p16"/>
          <p:cNvSpPr/>
          <p:nvPr/>
        </p:nvSpPr>
        <p:spPr>
          <a:xfrm>
            <a:off x="2408050" y="1709422"/>
            <a:ext cx="4554103" cy="2885614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p16"/>
          <p:cNvGrpSpPr/>
          <p:nvPr/>
        </p:nvGrpSpPr>
        <p:grpSpPr>
          <a:xfrm>
            <a:off x="2331781" y="1256913"/>
            <a:ext cx="5102735" cy="3727026"/>
            <a:chOff x="492625" y="635625"/>
            <a:chExt cx="6376825" cy="4657618"/>
          </a:xfrm>
        </p:grpSpPr>
        <p:sp>
          <p:nvSpPr>
            <p:cNvPr id="1263" name="Google Shape;1263;p16"/>
            <p:cNvSpPr/>
            <p:nvPr/>
          </p:nvSpPr>
          <p:spPr>
            <a:xfrm>
              <a:off x="3241925" y="1323275"/>
              <a:ext cx="149525" cy="33750"/>
            </a:xfrm>
            <a:custGeom>
              <a:rect b="b" l="l" r="r" t="t"/>
              <a:pathLst>
                <a:path extrusionOk="0" h="1350" w="5981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021644" y="5055609"/>
              <a:ext cx="122725" cy="98600"/>
            </a:xfrm>
            <a:custGeom>
              <a:rect b="b" l="l" r="r" t="t"/>
              <a:pathLst>
                <a:path extrusionOk="0" h="3944" w="4909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4444250" y="635625"/>
              <a:ext cx="74775" cy="136525"/>
            </a:xfrm>
            <a:custGeom>
              <a:rect b="b" l="l" r="r" t="t"/>
              <a:pathLst>
                <a:path extrusionOk="0" h="5461" w="2991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579925" y="2930925"/>
              <a:ext cx="122700" cy="98625"/>
            </a:xfrm>
            <a:custGeom>
              <a:rect b="b" l="l" r="r" t="t"/>
              <a:pathLst>
                <a:path extrusionOk="0" h="3945" w="4908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124593" y="3038949"/>
              <a:ext cx="143825" cy="59725"/>
            </a:xfrm>
            <a:custGeom>
              <a:rect b="b" l="l" r="r" t="t"/>
              <a:pathLst>
                <a:path extrusionOk="0" h="2389" w="5753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5039975" y="4862325"/>
              <a:ext cx="46250" cy="146750"/>
            </a:xfrm>
            <a:custGeom>
              <a:rect b="b" l="l" r="r" t="t"/>
              <a:pathLst>
                <a:path extrusionOk="0" h="5870" w="185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269825" y="4614525"/>
              <a:ext cx="76475" cy="136050"/>
            </a:xfrm>
            <a:custGeom>
              <a:rect b="b" l="l" r="r" t="t"/>
              <a:pathLst>
                <a:path extrusionOk="0" h="5442" w="3059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6793550" y="1389425"/>
              <a:ext cx="75900" cy="135950"/>
            </a:xfrm>
            <a:custGeom>
              <a:rect b="b" l="l" r="r" t="t"/>
              <a:pathLst>
                <a:path extrusionOk="0" h="5438" w="3036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094625" y="2300825"/>
              <a:ext cx="74775" cy="74800"/>
            </a:xfrm>
            <a:custGeom>
              <a:rect b="b" l="l" r="r" t="t"/>
              <a:pathLst>
                <a:path extrusionOk="0" h="2992" w="2991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5709061" y="5218468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498650" y="8560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603900" y="41930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247450" y="795500"/>
              <a:ext cx="74200" cy="74800"/>
            </a:xfrm>
            <a:custGeom>
              <a:rect b="b" l="l" r="r" t="t"/>
              <a:pathLst>
                <a:path extrusionOk="0" h="2992" w="2968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0975" y="885675"/>
              <a:ext cx="74775" cy="74775"/>
            </a:xfrm>
            <a:custGeom>
              <a:rect b="b" l="l" r="r" t="t"/>
              <a:pathLst>
                <a:path extrusionOk="0" h="2991" w="2991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1816475" y="49286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5536161" y="4856289"/>
              <a:ext cx="28550" cy="28400"/>
            </a:xfrm>
            <a:custGeom>
              <a:rect b="b" l="l" r="r" t="t"/>
              <a:pathLst>
                <a:path extrusionOk="0" h="1136" w="1142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680350" y="2063100"/>
              <a:ext cx="28550" cy="28900"/>
            </a:xfrm>
            <a:custGeom>
              <a:rect b="b" l="l" r="r" t="t"/>
              <a:pathLst>
                <a:path extrusionOk="0" h="1156" w="1142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5498775" y="818475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492625" y="4885500"/>
              <a:ext cx="28550" cy="28275"/>
            </a:xfrm>
            <a:custGeom>
              <a:rect b="b" l="l" r="r" t="t"/>
              <a:pathLst>
                <a:path extrusionOk="0" h="1131" w="1142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2655300" y="788800"/>
              <a:ext cx="28575" cy="28425"/>
            </a:xfrm>
            <a:custGeom>
              <a:rect b="b" l="l" r="r" t="t"/>
              <a:pathLst>
                <a:path extrusionOk="0" h="1137" w="1143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878175" y="5028675"/>
              <a:ext cx="28550" cy="28325"/>
            </a:xfrm>
            <a:custGeom>
              <a:rect b="b" l="l" r="r" t="t"/>
              <a:pathLst>
                <a:path extrusionOk="0" h="1133" w="1142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734000" y="799425"/>
              <a:ext cx="91900" cy="127350"/>
            </a:xfrm>
            <a:custGeom>
              <a:rect b="b" l="l" r="r" t="t"/>
              <a:pathLst>
                <a:path extrusionOk="0" h="5094" w="3676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5971250" y="1563275"/>
              <a:ext cx="131275" cy="288500"/>
            </a:xfrm>
            <a:custGeom>
              <a:rect b="b" l="l" r="r" t="t"/>
              <a:pathLst>
                <a:path extrusionOk="0" h="11540" w="5251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2279825" y="4071425"/>
              <a:ext cx="90200" cy="279725"/>
            </a:xfrm>
            <a:custGeom>
              <a:rect b="b" l="l" r="r" t="t"/>
              <a:pathLst>
                <a:path extrusionOk="0" h="11189" w="3608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2119500" y="4071450"/>
              <a:ext cx="77625" cy="223775"/>
            </a:xfrm>
            <a:custGeom>
              <a:rect b="b" l="l" r="r" t="t"/>
              <a:pathLst>
                <a:path extrusionOk="0" h="8951" w="3105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1723475" y="2973900"/>
              <a:ext cx="412025" cy="49950"/>
            </a:xfrm>
            <a:custGeom>
              <a:rect b="b" l="l" r="r" t="t"/>
              <a:pathLst>
                <a:path extrusionOk="0" h="1998" w="16481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1632750" y="1843400"/>
              <a:ext cx="200875" cy="193250"/>
            </a:xfrm>
            <a:custGeom>
              <a:rect b="b" l="l" r="r" t="t"/>
              <a:pathLst>
                <a:path extrusionOk="0" h="7730" w="8035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2716375" y="1473375"/>
              <a:ext cx="71925" cy="285950"/>
            </a:xfrm>
            <a:custGeom>
              <a:rect b="b" l="l" r="r" t="t"/>
              <a:pathLst>
                <a:path extrusionOk="0" h="11438" w="2877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1" name="Google Shape;1291;p16"/>
          <p:cNvGrpSpPr/>
          <p:nvPr/>
        </p:nvGrpSpPr>
        <p:grpSpPr>
          <a:xfrm>
            <a:off x="3058825" y="1492106"/>
            <a:ext cx="3914871" cy="3256659"/>
            <a:chOff x="4756423" y="708338"/>
            <a:chExt cx="4277612" cy="3695290"/>
          </a:xfrm>
        </p:grpSpPr>
        <p:grpSp>
          <p:nvGrpSpPr>
            <p:cNvPr id="1292" name="Google Shape;1292;p16"/>
            <p:cNvGrpSpPr/>
            <p:nvPr/>
          </p:nvGrpSpPr>
          <p:grpSpPr>
            <a:xfrm>
              <a:off x="6520484" y="3592154"/>
              <a:ext cx="1380226" cy="811474"/>
              <a:chOff x="6868134" y="3422779"/>
              <a:chExt cx="1380226" cy="811474"/>
            </a:xfrm>
          </p:grpSpPr>
          <p:sp>
            <p:nvSpPr>
              <p:cNvPr id="1293" name="Google Shape;1293;p16"/>
              <p:cNvSpPr/>
              <p:nvPr/>
            </p:nvSpPr>
            <p:spPr>
              <a:xfrm>
                <a:off x="6868134" y="3422779"/>
                <a:ext cx="1380226" cy="811474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rgbClr val="00CF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6"/>
              <p:cNvSpPr/>
              <p:nvPr/>
            </p:nvSpPr>
            <p:spPr>
              <a:xfrm>
                <a:off x="6871998" y="3581536"/>
                <a:ext cx="1145571" cy="394644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5" name="Google Shape;1295;p16"/>
            <p:cNvSpPr/>
            <p:nvPr/>
          </p:nvSpPr>
          <p:spPr>
            <a:xfrm rot="3427325">
              <a:off x="8405610" y="1342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6"/>
            <p:cNvSpPr/>
            <p:nvPr/>
          </p:nvSpPr>
          <p:spPr>
            <a:xfrm rot="3427325">
              <a:off x="8234141" y="1312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6"/>
            <p:cNvSpPr/>
            <p:nvPr/>
          </p:nvSpPr>
          <p:spPr>
            <a:xfrm rot="3427325">
              <a:off x="8398698" y="1497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5398775" y="8757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4756423" y="7083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5139707" y="8902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1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02" name="Google Shape;1302;p1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5" name="Google Shape;1305;p16"/>
          <p:cNvSpPr/>
          <p:nvPr/>
        </p:nvSpPr>
        <p:spPr>
          <a:xfrm>
            <a:off x="541998" y="1146875"/>
            <a:ext cx="1934801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6"/>
          <p:cNvSpPr txBox="1"/>
          <p:nvPr/>
        </p:nvSpPr>
        <p:spPr>
          <a:xfrm>
            <a:off x="684000" y="1314675"/>
            <a:ext cx="1749599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 P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ro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gram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07" name="Google Shape;1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625" y="1909581"/>
            <a:ext cx="5413900" cy="234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7"/>
          <p:cNvSpPr/>
          <p:nvPr/>
        </p:nvSpPr>
        <p:spPr>
          <a:xfrm>
            <a:off x="250725" y="1569050"/>
            <a:ext cx="1599000" cy="469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3" name="Google Shape;1313;p1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14" name="Google Shape;1314;p1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1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8" name="Google Shape;1318;p1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19" name="Google Shape;1319;p1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2" name="Google Shape;1322;p17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Indentation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3" name="Google Shape;1323;p17"/>
          <p:cNvSpPr/>
          <p:nvPr/>
        </p:nvSpPr>
        <p:spPr>
          <a:xfrm>
            <a:off x="2408050" y="1709422"/>
            <a:ext cx="4554103" cy="2885614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4" name="Google Shape;1324;p17"/>
          <p:cNvGrpSpPr/>
          <p:nvPr/>
        </p:nvGrpSpPr>
        <p:grpSpPr>
          <a:xfrm>
            <a:off x="2331781" y="1256913"/>
            <a:ext cx="5102735" cy="3727026"/>
            <a:chOff x="492625" y="635625"/>
            <a:chExt cx="6376825" cy="4657618"/>
          </a:xfrm>
        </p:grpSpPr>
        <p:sp>
          <p:nvSpPr>
            <p:cNvPr id="1325" name="Google Shape;1325;p17"/>
            <p:cNvSpPr/>
            <p:nvPr/>
          </p:nvSpPr>
          <p:spPr>
            <a:xfrm>
              <a:off x="3241925" y="1323275"/>
              <a:ext cx="149525" cy="33750"/>
            </a:xfrm>
            <a:custGeom>
              <a:rect b="b" l="l" r="r" t="t"/>
              <a:pathLst>
                <a:path extrusionOk="0" h="1350" w="5981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3021644" y="5055609"/>
              <a:ext cx="122725" cy="98600"/>
            </a:xfrm>
            <a:custGeom>
              <a:rect b="b" l="l" r="r" t="t"/>
              <a:pathLst>
                <a:path extrusionOk="0" h="3944" w="4909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4444250" y="635625"/>
              <a:ext cx="74775" cy="136525"/>
            </a:xfrm>
            <a:custGeom>
              <a:rect b="b" l="l" r="r" t="t"/>
              <a:pathLst>
                <a:path extrusionOk="0" h="5461" w="2991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79925" y="2930925"/>
              <a:ext cx="122700" cy="98625"/>
            </a:xfrm>
            <a:custGeom>
              <a:rect b="b" l="l" r="r" t="t"/>
              <a:pathLst>
                <a:path extrusionOk="0" h="3945" w="4908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6124593" y="3038949"/>
              <a:ext cx="143825" cy="59725"/>
            </a:xfrm>
            <a:custGeom>
              <a:rect b="b" l="l" r="r" t="t"/>
              <a:pathLst>
                <a:path extrusionOk="0" h="2389" w="5753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039975" y="4862325"/>
              <a:ext cx="46250" cy="146750"/>
            </a:xfrm>
            <a:custGeom>
              <a:rect b="b" l="l" r="r" t="t"/>
              <a:pathLst>
                <a:path extrusionOk="0" h="5870" w="185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1269825" y="4614525"/>
              <a:ext cx="76475" cy="136050"/>
            </a:xfrm>
            <a:custGeom>
              <a:rect b="b" l="l" r="r" t="t"/>
              <a:pathLst>
                <a:path extrusionOk="0" h="5442" w="3059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793550" y="1389425"/>
              <a:ext cx="75900" cy="135950"/>
            </a:xfrm>
            <a:custGeom>
              <a:rect b="b" l="l" r="r" t="t"/>
              <a:pathLst>
                <a:path extrusionOk="0" h="5438" w="3036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1094625" y="2300825"/>
              <a:ext cx="74775" cy="74800"/>
            </a:xfrm>
            <a:custGeom>
              <a:rect b="b" l="l" r="r" t="t"/>
              <a:pathLst>
                <a:path extrusionOk="0" h="2992" w="2991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709061" y="5218468"/>
              <a:ext cx="74200" cy="74775"/>
            </a:xfrm>
            <a:custGeom>
              <a:rect b="b" l="l" r="r" t="t"/>
              <a:pathLst>
                <a:path extrusionOk="0" h="2991" w="2968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1498650" y="8560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603900" y="419305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6247450" y="795500"/>
              <a:ext cx="74200" cy="74800"/>
            </a:xfrm>
            <a:custGeom>
              <a:rect b="b" l="l" r="r" t="t"/>
              <a:pathLst>
                <a:path extrusionOk="0" h="2992" w="2968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3710975" y="885675"/>
              <a:ext cx="74775" cy="74775"/>
            </a:xfrm>
            <a:custGeom>
              <a:rect b="b" l="l" r="r" t="t"/>
              <a:pathLst>
                <a:path extrusionOk="0" h="2991" w="2991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1816475" y="4928600"/>
              <a:ext cx="74775" cy="74200"/>
            </a:xfrm>
            <a:custGeom>
              <a:rect b="b" l="l" r="r" t="t"/>
              <a:pathLst>
                <a:path extrusionOk="0" h="2968" w="2991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536161" y="4856289"/>
              <a:ext cx="28550" cy="28400"/>
            </a:xfrm>
            <a:custGeom>
              <a:rect b="b" l="l" r="r" t="t"/>
              <a:pathLst>
                <a:path extrusionOk="0" h="1136" w="1142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680350" y="2063100"/>
              <a:ext cx="28550" cy="28900"/>
            </a:xfrm>
            <a:custGeom>
              <a:rect b="b" l="l" r="r" t="t"/>
              <a:pathLst>
                <a:path extrusionOk="0" h="1156" w="1142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498775" y="818475"/>
              <a:ext cx="28550" cy="28425"/>
            </a:xfrm>
            <a:custGeom>
              <a:rect b="b" l="l" r="r" t="t"/>
              <a:pathLst>
                <a:path extrusionOk="0" h="1137" w="1142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492625" y="4885500"/>
              <a:ext cx="28550" cy="28275"/>
            </a:xfrm>
            <a:custGeom>
              <a:rect b="b" l="l" r="r" t="t"/>
              <a:pathLst>
                <a:path extrusionOk="0" h="1131" w="1142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2655300" y="788800"/>
              <a:ext cx="28575" cy="28425"/>
            </a:xfrm>
            <a:custGeom>
              <a:rect b="b" l="l" r="r" t="t"/>
              <a:pathLst>
                <a:path extrusionOk="0" h="1137" w="1143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3878175" y="5028675"/>
              <a:ext cx="28550" cy="28325"/>
            </a:xfrm>
            <a:custGeom>
              <a:rect b="b" l="l" r="r" t="t"/>
              <a:pathLst>
                <a:path extrusionOk="0" h="1133" w="1142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734000" y="799425"/>
              <a:ext cx="91900" cy="127350"/>
            </a:xfrm>
            <a:custGeom>
              <a:rect b="b" l="l" r="r" t="t"/>
              <a:pathLst>
                <a:path extrusionOk="0" h="5094" w="3676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5971250" y="1563275"/>
              <a:ext cx="131275" cy="288500"/>
            </a:xfrm>
            <a:custGeom>
              <a:rect b="b" l="l" r="r" t="t"/>
              <a:pathLst>
                <a:path extrusionOk="0" h="11540" w="5251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2279825" y="4071425"/>
              <a:ext cx="90200" cy="279725"/>
            </a:xfrm>
            <a:custGeom>
              <a:rect b="b" l="l" r="r" t="t"/>
              <a:pathLst>
                <a:path extrusionOk="0" h="11189" w="3608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2119500" y="4071450"/>
              <a:ext cx="77625" cy="223775"/>
            </a:xfrm>
            <a:custGeom>
              <a:rect b="b" l="l" r="r" t="t"/>
              <a:pathLst>
                <a:path extrusionOk="0" h="8951" w="3105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1723475" y="2973900"/>
              <a:ext cx="412025" cy="49950"/>
            </a:xfrm>
            <a:custGeom>
              <a:rect b="b" l="l" r="r" t="t"/>
              <a:pathLst>
                <a:path extrusionOk="0" h="1998" w="16481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1632750" y="1843400"/>
              <a:ext cx="200875" cy="193250"/>
            </a:xfrm>
            <a:custGeom>
              <a:rect b="b" l="l" r="r" t="t"/>
              <a:pathLst>
                <a:path extrusionOk="0" h="7730" w="8035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2716375" y="1473375"/>
              <a:ext cx="71925" cy="285950"/>
            </a:xfrm>
            <a:custGeom>
              <a:rect b="b" l="l" r="r" t="t"/>
              <a:pathLst>
                <a:path extrusionOk="0" h="11438" w="2877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17"/>
          <p:cNvGrpSpPr/>
          <p:nvPr/>
        </p:nvGrpSpPr>
        <p:grpSpPr>
          <a:xfrm>
            <a:off x="3058825" y="1492106"/>
            <a:ext cx="3914871" cy="3256659"/>
            <a:chOff x="4756423" y="708338"/>
            <a:chExt cx="4277612" cy="3695290"/>
          </a:xfrm>
        </p:grpSpPr>
        <p:grpSp>
          <p:nvGrpSpPr>
            <p:cNvPr id="1354" name="Google Shape;1354;p17"/>
            <p:cNvGrpSpPr/>
            <p:nvPr/>
          </p:nvGrpSpPr>
          <p:grpSpPr>
            <a:xfrm>
              <a:off x="6520484" y="3592154"/>
              <a:ext cx="1380226" cy="811474"/>
              <a:chOff x="6868134" y="3422779"/>
              <a:chExt cx="1380226" cy="811474"/>
            </a:xfrm>
          </p:grpSpPr>
          <p:sp>
            <p:nvSpPr>
              <p:cNvPr id="1355" name="Google Shape;1355;p17"/>
              <p:cNvSpPr/>
              <p:nvPr/>
            </p:nvSpPr>
            <p:spPr>
              <a:xfrm>
                <a:off x="6868134" y="3422779"/>
                <a:ext cx="1380226" cy="811474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rgbClr val="00CF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17"/>
              <p:cNvSpPr/>
              <p:nvPr/>
            </p:nvSpPr>
            <p:spPr>
              <a:xfrm>
                <a:off x="6871998" y="3581536"/>
                <a:ext cx="1145571" cy="394644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7" name="Google Shape;1357;p17"/>
            <p:cNvSpPr/>
            <p:nvPr/>
          </p:nvSpPr>
          <p:spPr>
            <a:xfrm rot="3427325">
              <a:off x="8405610" y="1342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7"/>
            <p:cNvSpPr/>
            <p:nvPr/>
          </p:nvSpPr>
          <p:spPr>
            <a:xfrm rot="3427325">
              <a:off x="8234141" y="1312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7"/>
            <p:cNvSpPr/>
            <p:nvPr/>
          </p:nvSpPr>
          <p:spPr>
            <a:xfrm rot="3427325">
              <a:off x="8398698" y="1497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5398775" y="8757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4756423" y="7083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139707" y="8902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Google Shape;1363;p1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64" name="Google Shape;1364;p1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7" name="Google Shape;1367;p17"/>
          <p:cNvSpPr/>
          <p:nvPr/>
        </p:nvSpPr>
        <p:spPr>
          <a:xfrm>
            <a:off x="3894351" y="1054363"/>
            <a:ext cx="1241700" cy="4011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7"/>
          <p:cNvSpPr txBox="1"/>
          <p:nvPr/>
        </p:nvSpPr>
        <p:spPr>
          <a:xfrm>
            <a:off x="4118954" y="1136808"/>
            <a:ext cx="1130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69" name="Google Shape;13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200" y="1945581"/>
            <a:ext cx="5413900" cy="234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7"/>
          <p:cNvSpPr txBox="1"/>
          <p:nvPr/>
        </p:nvSpPr>
        <p:spPr>
          <a:xfrm>
            <a:off x="297150" y="166565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For statement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1" name="Google Shape;1371;p17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72" name="Google Shape;1372;p17"/>
          <p:cNvCxnSpPr/>
          <p:nvPr/>
        </p:nvCxnSpPr>
        <p:spPr>
          <a:xfrm>
            <a:off x="1759225" y="1785625"/>
            <a:ext cx="1232700" cy="58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1373" name="Google Shape;1373;p17"/>
          <p:cNvSpPr/>
          <p:nvPr/>
        </p:nvSpPr>
        <p:spPr>
          <a:xfrm>
            <a:off x="257600" y="3166225"/>
            <a:ext cx="1599000" cy="469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17"/>
          <p:cNvSpPr txBox="1"/>
          <p:nvPr/>
        </p:nvSpPr>
        <p:spPr>
          <a:xfrm>
            <a:off x="257600" y="3258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If statement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375" name="Google Shape;1375;p17"/>
          <p:cNvCxnSpPr>
            <a:stCxn id="1373" idx="3"/>
          </p:cNvCxnSpPr>
          <p:nvPr/>
        </p:nvCxnSpPr>
        <p:spPr>
          <a:xfrm flipH="1" rot="10800000">
            <a:off x="1856600" y="2687125"/>
            <a:ext cx="1095000" cy="71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1380;p1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81" name="Google Shape;1381;p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4" name="Google Shape;1384;p1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5" name="Google Shape;1385;p1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86" name="Google Shape;1386;p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9" name="Google Shape;1389;p18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Assignment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9"/>
          <p:cNvSpPr/>
          <p:nvPr/>
        </p:nvSpPr>
        <p:spPr>
          <a:xfrm>
            <a:off x="4216938" y="3882922"/>
            <a:ext cx="673800" cy="673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5" name="Google Shape;1395;p1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396" name="Google Shape;1396;p1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1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Google Shape;1400;p1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01" name="Google Shape;1401;p1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4" name="Google Shape;1404;p19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Primary Data Type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05" name="Google Shape;1405;p19"/>
          <p:cNvGrpSpPr/>
          <p:nvPr/>
        </p:nvGrpSpPr>
        <p:grpSpPr>
          <a:xfrm>
            <a:off x="6973598" y="2187088"/>
            <a:ext cx="1193404" cy="309824"/>
            <a:chOff x="1047213" y="2248975"/>
            <a:chExt cx="1193404" cy="309824"/>
          </a:xfrm>
        </p:grpSpPr>
        <p:sp>
          <p:nvSpPr>
            <p:cNvPr id="1406" name="Google Shape;1406;p19"/>
            <p:cNvSpPr/>
            <p:nvPr/>
          </p:nvSpPr>
          <p:spPr>
            <a:xfrm>
              <a:off x="1047213" y="2248975"/>
              <a:ext cx="1193404" cy="309824"/>
            </a:xfrm>
            <a:custGeom>
              <a:rect b="b" l="l" r="r" t="t"/>
              <a:pathLst>
                <a:path extrusionOk="0" h="710" w="3310">
                  <a:moveTo>
                    <a:pt x="2954" y="35"/>
                  </a:moveTo>
                  <a:cubicBezTo>
                    <a:pt x="3132" y="35"/>
                    <a:pt x="3275" y="179"/>
                    <a:pt x="3275" y="356"/>
                  </a:cubicBezTo>
                  <a:cubicBezTo>
                    <a:pt x="3275" y="532"/>
                    <a:pt x="3132" y="678"/>
                    <a:pt x="2954" y="678"/>
                  </a:cubicBezTo>
                  <a:lnTo>
                    <a:pt x="354" y="678"/>
                  </a:lnTo>
                  <a:cubicBezTo>
                    <a:pt x="179" y="678"/>
                    <a:pt x="33" y="532"/>
                    <a:pt x="33" y="356"/>
                  </a:cubicBezTo>
                  <a:cubicBezTo>
                    <a:pt x="33" y="179"/>
                    <a:pt x="179" y="35"/>
                    <a:pt x="354" y="35"/>
                  </a:cubicBezTo>
                  <a:close/>
                  <a:moveTo>
                    <a:pt x="354" y="1"/>
                  </a:moveTo>
                  <a:cubicBezTo>
                    <a:pt x="159" y="1"/>
                    <a:pt x="1" y="159"/>
                    <a:pt x="1" y="356"/>
                  </a:cubicBezTo>
                  <a:cubicBezTo>
                    <a:pt x="1" y="551"/>
                    <a:pt x="159" y="710"/>
                    <a:pt x="354" y="710"/>
                  </a:cubicBezTo>
                  <a:lnTo>
                    <a:pt x="2954" y="710"/>
                  </a:lnTo>
                  <a:cubicBezTo>
                    <a:pt x="3151" y="710"/>
                    <a:pt x="3310" y="551"/>
                    <a:pt x="3310" y="356"/>
                  </a:cubicBezTo>
                  <a:cubicBezTo>
                    <a:pt x="3310" y="159"/>
                    <a:pt x="3151" y="1"/>
                    <a:pt x="2954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9"/>
            <p:cNvSpPr txBox="1"/>
            <p:nvPr/>
          </p:nvSpPr>
          <p:spPr>
            <a:xfrm>
              <a:off x="1125064" y="2322437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FF695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Strings</a:t>
              </a:r>
              <a:endParaRPr b="0" i="0" sz="1700" u="none" cap="none" strike="noStrike">
                <a:solidFill>
                  <a:srgbClr val="FF695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08" name="Google Shape;1408;p19"/>
          <p:cNvSpPr txBox="1"/>
          <p:nvPr/>
        </p:nvSpPr>
        <p:spPr>
          <a:xfrm>
            <a:off x="915099" y="2196075"/>
            <a:ext cx="10377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8761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Numbers</a:t>
            </a:r>
            <a:endParaRPr b="0" i="0" sz="1700" u="none" cap="none" strike="noStrike">
              <a:solidFill>
                <a:srgbClr val="38761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09" name="Google Shape;1409;p19"/>
          <p:cNvSpPr/>
          <p:nvPr/>
        </p:nvSpPr>
        <p:spPr>
          <a:xfrm>
            <a:off x="837247" y="2122613"/>
            <a:ext cx="1193404" cy="309824"/>
          </a:xfrm>
          <a:custGeom>
            <a:rect b="b" l="l" r="r" t="t"/>
            <a:pathLst>
              <a:path extrusionOk="0" h="710" w="3310">
                <a:moveTo>
                  <a:pt x="2954" y="35"/>
                </a:moveTo>
                <a:cubicBezTo>
                  <a:pt x="3132" y="35"/>
                  <a:pt x="3275" y="179"/>
                  <a:pt x="3275" y="356"/>
                </a:cubicBezTo>
                <a:cubicBezTo>
                  <a:pt x="3275" y="532"/>
                  <a:pt x="3132" y="678"/>
                  <a:pt x="2954" y="678"/>
                </a:cubicBezTo>
                <a:lnTo>
                  <a:pt x="354" y="678"/>
                </a:lnTo>
                <a:cubicBezTo>
                  <a:pt x="179" y="678"/>
                  <a:pt x="33" y="532"/>
                  <a:pt x="33" y="356"/>
                </a:cubicBezTo>
                <a:cubicBezTo>
                  <a:pt x="33" y="179"/>
                  <a:pt x="179" y="35"/>
                  <a:pt x="354" y="35"/>
                </a:cubicBezTo>
                <a:close/>
                <a:moveTo>
                  <a:pt x="354" y="1"/>
                </a:moveTo>
                <a:cubicBezTo>
                  <a:pt x="159" y="1"/>
                  <a:pt x="1" y="159"/>
                  <a:pt x="1" y="356"/>
                </a:cubicBezTo>
                <a:cubicBezTo>
                  <a:pt x="1" y="551"/>
                  <a:pt x="159" y="710"/>
                  <a:pt x="354" y="710"/>
                </a:cubicBezTo>
                <a:lnTo>
                  <a:pt x="2954" y="710"/>
                </a:lnTo>
                <a:cubicBezTo>
                  <a:pt x="3151" y="710"/>
                  <a:pt x="3310" y="551"/>
                  <a:pt x="3310" y="356"/>
                </a:cubicBezTo>
                <a:cubicBezTo>
                  <a:pt x="3310" y="159"/>
                  <a:pt x="3151" y="1"/>
                  <a:pt x="2954" y="1"/>
                </a:cubicBezTo>
                <a:close/>
              </a:path>
            </a:pathLst>
          </a:custGeom>
          <a:solidFill>
            <a:srgbClr val="4EE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19"/>
          <p:cNvSpPr/>
          <p:nvPr/>
        </p:nvSpPr>
        <p:spPr>
          <a:xfrm>
            <a:off x="4547792" y="3882913"/>
            <a:ext cx="63259" cy="62918"/>
          </a:xfrm>
          <a:custGeom>
            <a:rect b="b" l="l" r="r" t="t"/>
            <a:pathLst>
              <a:path extrusionOk="0" h="185" w="186">
                <a:moveTo>
                  <a:pt x="93" y="1"/>
                </a:moveTo>
                <a:cubicBezTo>
                  <a:pt x="42" y="1"/>
                  <a:pt x="1" y="41"/>
                  <a:pt x="1" y="93"/>
                </a:cubicBezTo>
                <a:cubicBezTo>
                  <a:pt x="1" y="144"/>
                  <a:pt x="42" y="185"/>
                  <a:pt x="93" y="185"/>
                </a:cubicBezTo>
                <a:cubicBezTo>
                  <a:pt x="144" y="185"/>
                  <a:pt x="185" y="144"/>
                  <a:pt x="185" y="93"/>
                </a:cubicBezTo>
                <a:cubicBezTo>
                  <a:pt x="185" y="41"/>
                  <a:pt x="144" y="1"/>
                  <a:pt x="9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19"/>
          <p:cNvSpPr/>
          <p:nvPr/>
        </p:nvSpPr>
        <p:spPr>
          <a:xfrm>
            <a:off x="2206267" y="2089668"/>
            <a:ext cx="63259" cy="63599"/>
          </a:xfrm>
          <a:custGeom>
            <a:rect b="b" l="l" r="r" t="t"/>
            <a:pathLst>
              <a:path extrusionOk="0" h="187" w="186">
                <a:moveTo>
                  <a:pt x="93" y="1"/>
                </a:moveTo>
                <a:cubicBezTo>
                  <a:pt x="42" y="1"/>
                  <a:pt x="1" y="41"/>
                  <a:pt x="1" y="93"/>
                </a:cubicBezTo>
                <a:cubicBezTo>
                  <a:pt x="1" y="144"/>
                  <a:pt x="42" y="187"/>
                  <a:pt x="93" y="187"/>
                </a:cubicBezTo>
                <a:cubicBezTo>
                  <a:pt x="144" y="187"/>
                  <a:pt x="185" y="144"/>
                  <a:pt x="185" y="93"/>
                </a:cubicBezTo>
                <a:cubicBezTo>
                  <a:pt x="185" y="43"/>
                  <a:pt x="144" y="1"/>
                  <a:pt x="9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19"/>
          <p:cNvSpPr/>
          <p:nvPr/>
        </p:nvSpPr>
        <p:spPr>
          <a:xfrm>
            <a:off x="6858827" y="2089668"/>
            <a:ext cx="62918" cy="63599"/>
          </a:xfrm>
          <a:custGeom>
            <a:rect b="b" l="l" r="r" t="t"/>
            <a:pathLst>
              <a:path extrusionOk="0" h="187" w="185">
                <a:moveTo>
                  <a:pt x="92" y="1"/>
                </a:moveTo>
                <a:cubicBezTo>
                  <a:pt x="41" y="1"/>
                  <a:pt x="0" y="43"/>
                  <a:pt x="0" y="93"/>
                </a:cubicBezTo>
                <a:cubicBezTo>
                  <a:pt x="0" y="144"/>
                  <a:pt x="41" y="187"/>
                  <a:pt x="92" y="187"/>
                </a:cubicBezTo>
                <a:cubicBezTo>
                  <a:pt x="144" y="187"/>
                  <a:pt x="184" y="144"/>
                  <a:pt x="184" y="93"/>
                </a:cubicBezTo>
                <a:cubicBezTo>
                  <a:pt x="184" y="41"/>
                  <a:pt x="144" y="1"/>
                  <a:pt x="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3" name="Google Shape;1413;p19"/>
          <p:cNvGrpSpPr/>
          <p:nvPr/>
        </p:nvGrpSpPr>
        <p:grpSpPr>
          <a:xfrm>
            <a:off x="3975298" y="4642694"/>
            <a:ext cx="1193404" cy="309824"/>
            <a:chOff x="1023061" y="4155988"/>
            <a:chExt cx="1193404" cy="309824"/>
          </a:xfrm>
        </p:grpSpPr>
        <p:sp>
          <p:nvSpPr>
            <p:cNvPr id="1414" name="Google Shape;1414;p19"/>
            <p:cNvSpPr/>
            <p:nvPr/>
          </p:nvSpPr>
          <p:spPr>
            <a:xfrm>
              <a:off x="1023061" y="4155988"/>
              <a:ext cx="1193404" cy="309824"/>
            </a:xfrm>
            <a:custGeom>
              <a:rect b="b" l="l" r="r" t="t"/>
              <a:pathLst>
                <a:path extrusionOk="0" h="710" w="3310">
                  <a:moveTo>
                    <a:pt x="2954" y="35"/>
                  </a:moveTo>
                  <a:cubicBezTo>
                    <a:pt x="3132" y="35"/>
                    <a:pt x="3275" y="179"/>
                    <a:pt x="3275" y="356"/>
                  </a:cubicBezTo>
                  <a:cubicBezTo>
                    <a:pt x="3275" y="532"/>
                    <a:pt x="3132" y="678"/>
                    <a:pt x="2954" y="678"/>
                  </a:cubicBezTo>
                  <a:lnTo>
                    <a:pt x="354" y="678"/>
                  </a:lnTo>
                  <a:cubicBezTo>
                    <a:pt x="179" y="678"/>
                    <a:pt x="33" y="532"/>
                    <a:pt x="33" y="356"/>
                  </a:cubicBezTo>
                  <a:cubicBezTo>
                    <a:pt x="33" y="179"/>
                    <a:pt x="179" y="35"/>
                    <a:pt x="354" y="35"/>
                  </a:cubicBezTo>
                  <a:close/>
                  <a:moveTo>
                    <a:pt x="354" y="1"/>
                  </a:moveTo>
                  <a:cubicBezTo>
                    <a:pt x="159" y="1"/>
                    <a:pt x="1" y="159"/>
                    <a:pt x="1" y="356"/>
                  </a:cubicBezTo>
                  <a:cubicBezTo>
                    <a:pt x="1" y="551"/>
                    <a:pt x="159" y="710"/>
                    <a:pt x="354" y="710"/>
                  </a:cubicBezTo>
                  <a:lnTo>
                    <a:pt x="2954" y="710"/>
                  </a:lnTo>
                  <a:cubicBezTo>
                    <a:pt x="3151" y="710"/>
                    <a:pt x="3310" y="551"/>
                    <a:pt x="3310" y="356"/>
                  </a:cubicBezTo>
                  <a:cubicBezTo>
                    <a:pt x="3310" y="159"/>
                    <a:pt x="3151" y="1"/>
                    <a:pt x="2954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9"/>
            <p:cNvSpPr txBox="1"/>
            <p:nvPr/>
          </p:nvSpPr>
          <p:spPr>
            <a:xfrm>
              <a:off x="1100913" y="4229450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3C78D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Boolean</a:t>
              </a:r>
              <a:endParaRPr b="0" i="0" sz="1700" u="none" cap="none" strike="noStrike">
                <a:solidFill>
                  <a:srgbClr val="3C78D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16" name="Google Shape;1416;p19"/>
          <p:cNvSpPr/>
          <p:nvPr/>
        </p:nvSpPr>
        <p:spPr>
          <a:xfrm>
            <a:off x="3564965" y="2840856"/>
            <a:ext cx="1985164" cy="421384"/>
          </a:xfrm>
          <a:custGeom>
            <a:rect b="b" l="l" r="r" t="t"/>
            <a:pathLst>
              <a:path extrusionOk="0" h="1239" w="5837">
                <a:moveTo>
                  <a:pt x="321" y="1"/>
                </a:moveTo>
                <a:cubicBezTo>
                  <a:pt x="146" y="1"/>
                  <a:pt x="0" y="144"/>
                  <a:pt x="0" y="322"/>
                </a:cubicBezTo>
                <a:lnTo>
                  <a:pt x="0" y="917"/>
                </a:lnTo>
                <a:cubicBezTo>
                  <a:pt x="0" y="1095"/>
                  <a:pt x="146" y="1238"/>
                  <a:pt x="321" y="1238"/>
                </a:cubicBezTo>
                <a:lnTo>
                  <a:pt x="5515" y="1238"/>
                </a:lnTo>
                <a:cubicBezTo>
                  <a:pt x="5693" y="1238"/>
                  <a:pt x="5836" y="1095"/>
                  <a:pt x="5836" y="917"/>
                </a:cubicBezTo>
                <a:lnTo>
                  <a:pt x="5836" y="322"/>
                </a:lnTo>
                <a:cubicBezTo>
                  <a:pt x="5836" y="144"/>
                  <a:pt x="5693" y="1"/>
                  <a:pt x="551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19"/>
          <p:cNvSpPr/>
          <p:nvPr/>
        </p:nvSpPr>
        <p:spPr>
          <a:xfrm>
            <a:off x="2844970" y="2116144"/>
            <a:ext cx="9175" cy="930801"/>
          </a:xfrm>
          <a:custGeom>
            <a:rect b="b" l="l" r="r" t="t"/>
            <a:pathLst>
              <a:path extrusionOk="0" h="5628" w="26">
                <a:moveTo>
                  <a:pt x="13" y="1"/>
                </a:moveTo>
                <a:cubicBezTo>
                  <a:pt x="7" y="1"/>
                  <a:pt x="0" y="7"/>
                  <a:pt x="0" y="14"/>
                </a:cubicBezTo>
                <a:lnTo>
                  <a:pt x="0" y="52"/>
                </a:lnTo>
                <a:cubicBezTo>
                  <a:pt x="0" y="59"/>
                  <a:pt x="7" y="65"/>
                  <a:pt x="13" y="65"/>
                </a:cubicBezTo>
                <a:cubicBezTo>
                  <a:pt x="19" y="65"/>
                  <a:pt x="26" y="59"/>
                  <a:pt x="26" y="52"/>
                </a:cubicBezTo>
                <a:lnTo>
                  <a:pt x="26" y="14"/>
                </a:lnTo>
                <a:cubicBezTo>
                  <a:pt x="26" y="7"/>
                  <a:pt x="19" y="1"/>
                  <a:pt x="13" y="1"/>
                </a:cubicBezTo>
                <a:close/>
                <a:moveTo>
                  <a:pt x="13" y="112"/>
                </a:moveTo>
                <a:cubicBezTo>
                  <a:pt x="7" y="112"/>
                  <a:pt x="0" y="119"/>
                  <a:pt x="0" y="125"/>
                </a:cubicBezTo>
                <a:lnTo>
                  <a:pt x="0" y="164"/>
                </a:lnTo>
                <a:cubicBezTo>
                  <a:pt x="0" y="170"/>
                  <a:pt x="7" y="177"/>
                  <a:pt x="13" y="177"/>
                </a:cubicBezTo>
                <a:cubicBezTo>
                  <a:pt x="19" y="177"/>
                  <a:pt x="26" y="170"/>
                  <a:pt x="26" y="164"/>
                </a:cubicBezTo>
                <a:lnTo>
                  <a:pt x="26" y="125"/>
                </a:lnTo>
                <a:cubicBezTo>
                  <a:pt x="26" y="119"/>
                  <a:pt x="19" y="112"/>
                  <a:pt x="13" y="112"/>
                </a:cubicBezTo>
                <a:close/>
                <a:moveTo>
                  <a:pt x="13" y="224"/>
                </a:moveTo>
                <a:cubicBezTo>
                  <a:pt x="7" y="224"/>
                  <a:pt x="0" y="230"/>
                  <a:pt x="0" y="237"/>
                </a:cubicBezTo>
                <a:lnTo>
                  <a:pt x="0" y="275"/>
                </a:lnTo>
                <a:cubicBezTo>
                  <a:pt x="0" y="281"/>
                  <a:pt x="7" y="286"/>
                  <a:pt x="13" y="286"/>
                </a:cubicBezTo>
                <a:cubicBezTo>
                  <a:pt x="19" y="286"/>
                  <a:pt x="26" y="281"/>
                  <a:pt x="26" y="275"/>
                </a:cubicBezTo>
                <a:lnTo>
                  <a:pt x="26" y="237"/>
                </a:lnTo>
                <a:cubicBezTo>
                  <a:pt x="26" y="230"/>
                  <a:pt x="19" y="224"/>
                  <a:pt x="13" y="224"/>
                </a:cubicBezTo>
                <a:close/>
                <a:moveTo>
                  <a:pt x="13" y="335"/>
                </a:moveTo>
                <a:cubicBezTo>
                  <a:pt x="7" y="335"/>
                  <a:pt x="0" y="341"/>
                  <a:pt x="0" y="348"/>
                </a:cubicBezTo>
                <a:lnTo>
                  <a:pt x="0" y="386"/>
                </a:lnTo>
                <a:cubicBezTo>
                  <a:pt x="0" y="393"/>
                  <a:pt x="7" y="397"/>
                  <a:pt x="13" y="397"/>
                </a:cubicBezTo>
                <a:cubicBezTo>
                  <a:pt x="19" y="397"/>
                  <a:pt x="26" y="393"/>
                  <a:pt x="26" y="386"/>
                </a:cubicBezTo>
                <a:lnTo>
                  <a:pt x="26" y="348"/>
                </a:lnTo>
                <a:cubicBezTo>
                  <a:pt x="26" y="341"/>
                  <a:pt x="19" y="335"/>
                  <a:pt x="13" y="335"/>
                </a:cubicBezTo>
                <a:close/>
                <a:moveTo>
                  <a:pt x="13" y="446"/>
                </a:moveTo>
                <a:cubicBezTo>
                  <a:pt x="7" y="446"/>
                  <a:pt x="0" y="453"/>
                  <a:pt x="0" y="459"/>
                </a:cubicBezTo>
                <a:lnTo>
                  <a:pt x="0" y="498"/>
                </a:lnTo>
                <a:cubicBezTo>
                  <a:pt x="0" y="504"/>
                  <a:pt x="7" y="509"/>
                  <a:pt x="13" y="509"/>
                </a:cubicBezTo>
                <a:cubicBezTo>
                  <a:pt x="19" y="509"/>
                  <a:pt x="26" y="504"/>
                  <a:pt x="26" y="498"/>
                </a:cubicBezTo>
                <a:lnTo>
                  <a:pt x="26" y="459"/>
                </a:lnTo>
                <a:cubicBezTo>
                  <a:pt x="26" y="453"/>
                  <a:pt x="19" y="446"/>
                  <a:pt x="13" y="446"/>
                </a:cubicBezTo>
                <a:close/>
                <a:moveTo>
                  <a:pt x="13" y="558"/>
                </a:moveTo>
                <a:cubicBezTo>
                  <a:pt x="7" y="558"/>
                  <a:pt x="0" y="564"/>
                  <a:pt x="0" y="571"/>
                </a:cubicBezTo>
                <a:lnTo>
                  <a:pt x="0" y="607"/>
                </a:lnTo>
                <a:cubicBezTo>
                  <a:pt x="0" y="616"/>
                  <a:pt x="7" y="620"/>
                  <a:pt x="13" y="620"/>
                </a:cubicBezTo>
                <a:cubicBezTo>
                  <a:pt x="19" y="620"/>
                  <a:pt x="26" y="616"/>
                  <a:pt x="26" y="607"/>
                </a:cubicBezTo>
                <a:lnTo>
                  <a:pt x="26" y="571"/>
                </a:lnTo>
                <a:cubicBezTo>
                  <a:pt x="26" y="564"/>
                  <a:pt x="19" y="558"/>
                  <a:pt x="13" y="558"/>
                </a:cubicBezTo>
                <a:close/>
                <a:moveTo>
                  <a:pt x="13" y="669"/>
                </a:moveTo>
                <a:cubicBezTo>
                  <a:pt x="7" y="669"/>
                  <a:pt x="0" y="676"/>
                  <a:pt x="0" y="682"/>
                </a:cubicBezTo>
                <a:lnTo>
                  <a:pt x="0" y="718"/>
                </a:lnTo>
                <a:cubicBezTo>
                  <a:pt x="0" y="727"/>
                  <a:pt x="7" y="731"/>
                  <a:pt x="13" y="731"/>
                </a:cubicBezTo>
                <a:cubicBezTo>
                  <a:pt x="19" y="731"/>
                  <a:pt x="26" y="727"/>
                  <a:pt x="26" y="718"/>
                </a:cubicBezTo>
                <a:lnTo>
                  <a:pt x="26" y="682"/>
                </a:lnTo>
                <a:cubicBezTo>
                  <a:pt x="26" y="676"/>
                  <a:pt x="19" y="669"/>
                  <a:pt x="13" y="669"/>
                </a:cubicBezTo>
                <a:close/>
                <a:moveTo>
                  <a:pt x="13" y="781"/>
                </a:moveTo>
                <a:cubicBezTo>
                  <a:pt x="7" y="781"/>
                  <a:pt x="0" y="787"/>
                  <a:pt x="0" y="793"/>
                </a:cubicBezTo>
                <a:lnTo>
                  <a:pt x="0" y="830"/>
                </a:lnTo>
                <a:cubicBezTo>
                  <a:pt x="0" y="838"/>
                  <a:pt x="7" y="843"/>
                  <a:pt x="13" y="843"/>
                </a:cubicBezTo>
                <a:cubicBezTo>
                  <a:pt x="19" y="843"/>
                  <a:pt x="26" y="838"/>
                  <a:pt x="26" y="830"/>
                </a:cubicBezTo>
                <a:lnTo>
                  <a:pt x="26" y="793"/>
                </a:lnTo>
                <a:cubicBezTo>
                  <a:pt x="26" y="787"/>
                  <a:pt x="19" y="781"/>
                  <a:pt x="13" y="781"/>
                </a:cubicBezTo>
                <a:close/>
                <a:moveTo>
                  <a:pt x="13" y="892"/>
                </a:moveTo>
                <a:cubicBezTo>
                  <a:pt x="7" y="892"/>
                  <a:pt x="0" y="898"/>
                  <a:pt x="0" y="905"/>
                </a:cubicBezTo>
                <a:lnTo>
                  <a:pt x="0" y="941"/>
                </a:lnTo>
                <a:cubicBezTo>
                  <a:pt x="0" y="948"/>
                  <a:pt x="7" y="954"/>
                  <a:pt x="13" y="954"/>
                </a:cubicBezTo>
                <a:cubicBezTo>
                  <a:pt x="19" y="954"/>
                  <a:pt x="26" y="948"/>
                  <a:pt x="26" y="941"/>
                </a:cubicBezTo>
                <a:lnTo>
                  <a:pt x="26" y="905"/>
                </a:lnTo>
                <a:cubicBezTo>
                  <a:pt x="26" y="898"/>
                  <a:pt x="19" y="892"/>
                  <a:pt x="13" y="892"/>
                </a:cubicBezTo>
                <a:close/>
                <a:moveTo>
                  <a:pt x="13" y="1003"/>
                </a:moveTo>
                <a:cubicBezTo>
                  <a:pt x="7" y="1003"/>
                  <a:pt x="0" y="1010"/>
                  <a:pt x="0" y="1016"/>
                </a:cubicBezTo>
                <a:lnTo>
                  <a:pt x="0" y="1053"/>
                </a:lnTo>
                <a:cubicBezTo>
                  <a:pt x="0" y="1061"/>
                  <a:pt x="7" y="1065"/>
                  <a:pt x="13" y="1065"/>
                </a:cubicBezTo>
                <a:cubicBezTo>
                  <a:pt x="19" y="1065"/>
                  <a:pt x="26" y="1059"/>
                  <a:pt x="26" y="1053"/>
                </a:cubicBezTo>
                <a:lnTo>
                  <a:pt x="26" y="1016"/>
                </a:lnTo>
                <a:cubicBezTo>
                  <a:pt x="26" y="1010"/>
                  <a:pt x="19" y="1003"/>
                  <a:pt x="13" y="1003"/>
                </a:cubicBezTo>
                <a:close/>
                <a:moveTo>
                  <a:pt x="13" y="1115"/>
                </a:moveTo>
                <a:cubicBezTo>
                  <a:pt x="7" y="1115"/>
                  <a:pt x="0" y="1121"/>
                  <a:pt x="0" y="1127"/>
                </a:cubicBezTo>
                <a:lnTo>
                  <a:pt x="0" y="1164"/>
                </a:lnTo>
                <a:cubicBezTo>
                  <a:pt x="0" y="1170"/>
                  <a:pt x="7" y="1177"/>
                  <a:pt x="13" y="1177"/>
                </a:cubicBezTo>
                <a:cubicBezTo>
                  <a:pt x="19" y="1177"/>
                  <a:pt x="26" y="1170"/>
                  <a:pt x="26" y="1164"/>
                </a:cubicBezTo>
                <a:lnTo>
                  <a:pt x="26" y="1127"/>
                </a:lnTo>
                <a:cubicBezTo>
                  <a:pt x="26" y="1121"/>
                  <a:pt x="19" y="1115"/>
                  <a:pt x="13" y="1115"/>
                </a:cubicBezTo>
                <a:close/>
                <a:moveTo>
                  <a:pt x="13" y="1226"/>
                </a:moveTo>
                <a:cubicBezTo>
                  <a:pt x="7" y="1226"/>
                  <a:pt x="0" y="1230"/>
                  <a:pt x="0" y="1239"/>
                </a:cubicBezTo>
                <a:lnTo>
                  <a:pt x="0" y="1275"/>
                </a:lnTo>
                <a:cubicBezTo>
                  <a:pt x="0" y="1282"/>
                  <a:pt x="7" y="1288"/>
                  <a:pt x="13" y="1288"/>
                </a:cubicBezTo>
                <a:cubicBezTo>
                  <a:pt x="19" y="1288"/>
                  <a:pt x="26" y="1282"/>
                  <a:pt x="26" y="1275"/>
                </a:cubicBezTo>
                <a:lnTo>
                  <a:pt x="26" y="1239"/>
                </a:lnTo>
                <a:cubicBezTo>
                  <a:pt x="26" y="1230"/>
                  <a:pt x="19" y="1226"/>
                  <a:pt x="13" y="1226"/>
                </a:cubicBezTo>
                <a:close/>
                <a:moveTo>
                  <a:pt x="13" y="1337"/>
                </a:moveTo>
                <a:cubicBezTo>
                  <a:pt x="7" y="1337"/>
                  <a:pt x="0" y="1342"/>
                  <a:pt x="0" y="1350"/>
                </a:cubicBezTo>
                <a:lnTo>
                  <a:pt x="0" y="1387"/>
                </a:lnTo>
                <a:cubicBezTo>
                  <a:pt x="0" y="1393"/>
                  <a:pt x="7" y="1399"/>
                  <a:pt x="13" y="1399"/>
                </a:cubicBezTo>
                <a:cubicBezTo>
                  <a:pt x="19" y="1399"/>
                  <a:pt x="26" y="1393"/>
                  <a:pt x="26" y="1387"/>
                </a:cubicBezTo>
                <a:lnTo>
                  <a:pt x="26" y="1350"/>
                </a:lnTo>
                <a:cubicBezTo>
                  <a:pt x="26" y="1342"/>
                  <a:pt x="19" y="1337"/>
                  <a:pt x="13" y="1337"/>
                </a:cubicBezTo>
                <a:close/>
                <a:moveTo>
                  <a:pt x="13" y="1449"/>
                </a:moveTo>
                <a:cubicBezTo>
                  <a:pt x="7" y="1449"/>
                  <a:pt x="0" y="1453"/>
                  <a:pt x="0" y="1462"/>
                </a:cubicBezTo>
                <a:lnTo>
                  <a:pt x="0" y="1498"/>
                </a:lnTo>
                <a:cubicBezTo>
                  <a:pt x="0" y="1504"/>
                  <a:pt x="7" y="1511"/>
                  <a:pt x="13" y="1511"/>
                </a:cubicBezTo>
                <a:cubicBezTo>
                  <a:pt x="19" y="1511"/>
                  <a:pt x="26" y="1504"/>
                  <a:pt x="26" y="1498"/>
                </a:cubicBezTo>
                <a:lnTo>
                  <a:pt x="26" y="1462"/>
                </a:lnTo>
                <a:cubicBezTo>
                  <a:pt x="26" y="1453"/>
                  <a:pt x="19" y="1449"/>
                  <a:pt x="13" y="1449"/>
                </a:cubicBezTo>
                <a:close/>
                <a:moveTo>
                  <a:pt x="13" y="1560"/>
                </a:moveTo>
                <a:cubicBezTo>
                  <a:pt x="7" y="1560"/>
                  <a:pt x="0" y="1564"/>
                  <a:pt x="0" y="1573"/>
                </a:cubicBezTo>
                <a:lnTo>
                  <a:pt x="0" y="1609"/>
                </a:lnTo>
                <a:cubicBezTo>
                  <a:pt x="0" y="1616"/>
                  <a:pt x="7" y="1622"/>
                  <a:pt x="13" y="1622"/>
                </a:cubicBezTo>
                <a:cubicBezTo>
                  <a:pt x="19" y="1622"/>
                  <a:pt x="26" y="1616"/>
                  <a:pt x="26" y="1609"/>
                </a:cubicBezTo>
                <a:lnTo>
                  <a:pt x="26" y="1573"/>
                </a:lnTo>
                <a:cubicBezTo>
                  <a:pt x="26" y="1564"/>
                  <a:pt x="19" y="1560"/>
                  <a:pt x="13" y="1560"/>
                </a:cubicBezTo>
                <a:close/>
                <a:moveTo>
                  <a:pt x="13" y="1671"/>
                </a:moveTo>
                <a:cubicBezTo>
                  <a:pt x="7" y="1671"/>
                  <a:pt x="0" y="1676"/>
                  <a:pt x="0" y="1684"/>
                </a:cubicBezTo>
                <a:lnTo>
                  <a:pt x="0" y="1721"/>
                </a:lnTo>
                <a:cubicBezTo>
                  <a:pt x="0" y="1727"/>
                  <a:pt x="7" y="1734"/>
                  <a:pt x="13" y="1734"/>
                </a:cubicBezTo>
                <a:cubicBezTo>
                  <a:pt x="19" y="1734"/>
                  <a:pt x="26" y="1727"/>
                  <a:pt x="26" y="1721"/>
                </a:cubicBezTo>
                <a:lnTo>
                  <a:pt x="26" y="1684"/>
                </a:lnTo>
                <a:cubicBezTo>
                  <a:pt x="26" y="1676"/>
                  <a:pt x="19" y="1671"/>
                  <a:pt x="13" y="1671"/>
                </a:cubicBezTo>
                <a:close/>
                <a:moveTo>
                  <a:pt x="13" y="1783"/>
                </a:moveTo>
                <a:cubicBezTo>
                  <a:pt x="7" y="1783"/>
                  <a:pt x="0" y="1787"/>
                  <a:pt x="0" y="1794"/>
                </a:cubicBezTo>
                <a:lnTo>
                  <a:pt x="0" y="1832"/>
                </a:lnTo>
                <a:cubicBezTo>
                  <a:pt x="0" y="1839"/>
                  <a:pt x="7" y="1845"/>
                  <a:pt x="13" y="1845"/>
                </a:cubicBezTo>
                <a:cubicBezTo>
                  <a:pt x="19" y="1845"/>
                  <a:pt x="26" y="1839"/>
                  <a:pt x="26" y="1832"/>
                </a:cubicBezTo>
                <a:lnTo>
                  <a:pt x="26" y="1794"/>
                </a:lnTo>
                <a:cubicBezTo>
                  <a:pt x="26" y="1787"/>
                  <a:pt x="19" y="1783"/>
                  <a:pt x="13" y="1783"/>
                </a:cubicBezTo>
                <a:close/>
                <a:moveTo>
                  <a:pt x="13" y="1894"/>
                </a:moveTo>
                <a:cubicBezTo>
                  <a:pt x="7" y="1894"/>
                  <a:pt x="0" y="1898"/>
                  <a:pt x="0" y="1905"/>
                </a:cubicBezTo>
                <a:lnTo>
                  <a:pt x="0" y="1943"/>
                </a:lnTo>
                <a:cubicBezTo>
                  <a:pt x="0" y="1950"/>
                  <a:pt x="7" y="1956"/>
                  <a:pt x="13" y="1956"/>
                </a:cubicBezTo>
                <a:cubicBezTo>
                  <a:pt x="19" y="1956"/>
                  <a:pt x="26" y="1950"/>
                  <a:pt x="26" y="1943"/>
                </a:cubicBezTo>
                <a:lnTo>
                  <a:pt x="26" y="1905"/>
                </a:lnTo>
                <a:cubicBezTo>
                  <a:pt x="26" y="1898"/>
                  <a:pt x="19" y="1894"/>
                  <a:pt x="13" y="1894"/>
                </a:cubicBezTo>
                <a:close/>
                <a:moveTo>
                  <a:pt x="13" y="2006"/>
                </a:moveTo>
                <a:cubicBezTo>
                  <a:pt x="7" y="2006"/>
                  <a:pt x="0" y="2010"/>
                  <a:pt x="0" y="2016"/>
                </a:cubicBezTo>
                <a:lnTo>
                  <a:pt x="0" y="2055"/>
                </a:lnTo>
                <a:cubicBezTo>
                  <a:pt x="0" y="2061"/>
                  <a:pt x="7" y="2068"/>
                  <a:pt x="13" y="2068"/>
                </a:cubicBezTo>
                <a:cubicBezTo>
                  <a:pt x="19" y="2068"/>
                  <a:pt x="26" y="2061"/>
                  <a:pt x="26" y="2055"/>
                </a:cubicBezTo>
                <a:lnTo>
                  <a:pt x="26" y="2016"/>
                </a:lnTo>
                <a:cubicBezTo>
                  <a:pt x="26" y="2010"/>
                  <a:pt x="19" y="2006"/>
                  <a:pt x="13" y="2006"/>
                </a:cubicBezTo>
                <a:close/>
                <a:moveTo>
                  <a:pt x="13" y="2115"/>
                </a:moveTo>
                <a:cubicBezTo>
                  <a:pt x="7" y="2115"/>
                  <a:pt x="0" y="2121"/>
                  <a:pt x="0" y="2128"/>
                </a:cubicBezTo>
                <a:lnTo>
                  <a:pt x="0" y="2166"/>
                </a:lnTo>
                <a:cubicBezTo>
                  <a:pt x="0" y="2173"/>
                  <a:pt x="7" y="2179"/>
                  <a:pt x="13" y="2179"/>
                </a:cubicBezTo>
                <a:cubicBezTo>
                  <a:pt x="19" y="2179"/>
                  <a:pt x="26" y="2173"/>
                  <a:pt x="26" y="2166"/>
                </a:cubicBezTo>
                <a:lnTo>
                  <a:pt x="26" y="2128"/>
                </a:lnTo>
                <a:cubicBezTo>
                  <a:pt x="26" y="2121"/>
                  <a:pt x="19" y="2115"/>
                  <a:pt x="13" y="2115"/>
                </a:cubicBezTo>
                <a:close/>
                <a:moveTo>
                  <a:pt x="13" y="2226"/>
                </a:moveTo>
                <a:cubicBezTo>
                  <a:pt x="7" y="2226"/>
                  <a:pt x="0" y="2233"/>
                  <a:pt x="0" y="2239"/>
                </a:cubicBezTo>
                <a:lnTo>
                  <a:pt x="0" y="2278"/>
                </a:lnTo>
                <a:cubicBezTo>
                  <a:pt x="0" y="2284"/>
                  <a:pt x="7" y="2290"/>
                  <a:pt x="13" y="2290"/>
                </a:cubicBezTo>
                <a:cubicBezTo>
                  <a:pt x="19" y="2290"/>
                  <a:pt x="26" y="2284"/>
                  <a:pt x="26" y="2278"/>
                </a:cubicBezTo>
                <a:lnTo>
                  <a:pt x="26" y="2239"/>
                </a:lnTo>
                <a:cubicBezTo>
                  <a:pt x="26" y="2233"/>
                  <a:pt x="19" y="2226"/>
                  <a:pt x="13" y="2226"/>
                </a:cubicBezTo>
                <a:close/>
                <a:moveTo>
                  <a:pt x="13" y="2338"/>
                </a:moveTo>
                <a:cubicBezTo>
                  <a:pt x="7" y="2338"/>
                  <a:pt x="0" y="2344"/>
                  <a:pt x="0" y="2350"/>
                </a:cubicBezTo>
                <a:lnTo>
                  <a:pt x="0" y="2389"/>
                </a:lnTo>
                <a:cubicBezTo>
                  <a:pt x="0" y="2395"/>
                  <a:pt x="7" y="2400"/>
                  <a:pt x="13" y="2400"/>
                </a:cubicBezTo>
                <a:cubicBezTo>
                  <a:pt x="19" y="2400"/>
                  <a:pt x="26" y="2395"/>
                  <a:pt x="26" y="2389"/>
                </a:cubicBezTo>
                <a:lnTo>
                  <a:pt x="26" y="2350"/>
                </a:lnTo>
                <a:cubicBezTo>
                  <a:pt x="26" y="2344"/>
                  <a:pt x="19" y="2338"/>
                  <a:pt x="13" y="2338"/>
                </a:cubicBezTo>
                <a:close/>
                <a:moveTo>
                  <a:pt x="13" y="2449"/>
                </a:moveTo>
                <a:cubicBezTo>
                  <a:pt x="7" y="2449"/>
                  <a:pt x="0" y="2455"/>
                  <a:pt x="0" y="2462"/>
                </a:cubicBezTo>
                <a:lnTo>
                  <a:pt x="0" y="2500"/>
                </a:lnTo>
                <a:cubicBezTo>
                  <a:pt x="0" y="2507"/>
                  <a:pt x="7" y="2513"/>
                  <a:pt x="13" y="2513"/>
                </a:cubicBezTo>
                <a:cubicBezTo>
                  <a:pt x="19" y="2513"/>
                  <a:pt x="26" y="2507"/>
                  <a:pt x="26" y="2500"/>
                </a:cubicBezTo>
                <a:lnTo>
                  <a:pt x="26" y="2462"/>
                </a:lnTo>
                <a:cubicBezTo>
                  <a:pt x="26" y="2455"/>
                  <a:pt x="19" y="2449"/>
                  <a:pt x="13" y="2449"/>
                </a:cubicBezTo>
                <a:close/>
                <a:moveTo>
                  <a:pt x="13" y="2560"/>
                </a:moveTo>
                <a:cubicBezTo>
                  <a:pt x="7" y="2560"/>
                  <a:pt x="0" y="2567"/>
                  <a:pt x="0" y="2573"/>
                </a:cubicBezTo>
                <a:lnTo>
                  <a:pt x="0" y="2612"/>
                </a:lnTo>
                <a:cubicBezTo>
                  <a:pt x="0" y="2618"/>
                  <a:pt x="7" y="2622"/>
                  <a:pt x="13" y="2622"/>
                </a:cubicBezTo>
                <a:cubicBezTo>
                  <a:pt x="19" y="2622"/>
                  <a:pt x="26" y="2618"/>
                  <a:pt x="26" y="2612"/>
                </a:cubicBezTo>
                <a:lnTo>
                  <a:pt x="26" y="2573"/>
                </a:lnTo>
                <a:cubicBezTo>
                  <a:pt x="26" y="2567"/>
                  <a:pt x="19" y="2560"/>
                  <a:pt x="13" y="2560"/>
                </a:cubicBezTo>
                <a:close/>
                <a:moveTo>
                  <a:pt x="13" y="2672"/>
                </a:moveTo>
                <a:cubicBezTo>
                  <a:pt x="7" y="2672"/>
                  <a:pt x="0" y="2678"/>
                  <a:pt x="0" y="2685"/>
                </a:cubicBezTo>
                <a:lnTo>
                  <a:pt x="0" y="2721"/>
                </a:lnTo>
                <a:cubicBezTo>
                  <a:pt x="0" y="2729"/>
                  <a:pt x="7" y="2734"/>
                  <a:pt x="13" y="2734"/>
                </a:cubicBezTo>
                <a:cubicBezTo>
                  <a:pt x="19" y="2734"/>
                  <a:pt x="26" y="2729"/>
                  <a:pt x="26" y="2721"/>
                </a:cubicBezTo>
                <a:lnTo>
                  <a:pt x="26" y="2685"/>
                </a:lnTo>
                <a:cubicBezTo>
                  <a:pt x="26" y="2678"/>
                  <a:pt x="19" y="2672"/>
                  <a:pt x="13" y="2672"/>
                </a:cubicBezTo>
                <a:close/>
                <a:moveTo>
                  <a:pt x="13" y="2783"/>
                </a:moveTo>
                <a:cubicBezTo>
                  <a:pt x="7" y="2783"/>
                  <a:pt x="0" y="2789"/>
                  <a:pt x="0" y="2796"/>
                </a:cubicBezTo>
                <a:lnTo>
                  <a:pt x="0" y="2832"/>
                </a:lnTo>
                <a:cubicBezTo>
                  <a:pt x="0" y="2841"/>
                  <a:pt x="7" y="2845"/>
                  <a:pt x="13" y="2845"/>
                </a:cubicBezTo>
                <a:cubicBezTo>
                  <a:pt x="19" y="2845"/>
                  <a:pt x="26" y="2841"/>
                  <a:pt x="26" y="2832"/>
                </a:cubicBezTo>
                <a:lnTo>
                  <a:pt x="26" y="2796"/>
                </a:lnTo>
                <a:cubicBezTo>
                  <a:pt x="26" y="2789"/>
                  <a:pt x="19" y="2783"/>
                  <a:pt x="13" y="2783"/>
                </a:cubicBezTo>
                <a:close/>
                <a:moveTo>
                  <a:pt x="13" y="2894"/>
                </a:moveTo>
                <a:cubicBezTo>
                  <a:pt x="7" y="2894"/>
                  <a:pt x="0" y="2901"/>
                  <a:pt x="0" y="2907"/>
                </a:cubicBezTo>
                <a:lnTo>
                  <a:pt x="0" y="2944"/>
                </a:lnTo>
                <a:cubicBezTo>
                  <a:pt x="0" y="2952"/>
                  <a:pt x="7" y="2957"/>
                  <a:pt x="13" y="2957"/>
                </a:cubicBezTo>
                <a:cubicBezTo>
                  <a:pt x="19" y="2957"/>
                  <a:pt x="26" y="2952"/>
                  <a:pt x="26" y="2944"/>
                </a:cubicBezTo>
                <a:lnTo>
                  <a:pt x="26" y="2907"/>
                </a:lnTo>
                <a:cubicBezTo>
                  <a:pt x="26" y="2901"/>
                  <a:pt x="19" y="2894"/>
                  <a:pt x="13" y="2894"/>
                </a:cubicBezTo>
                <a:close/>
                <a:moveTo>
                  <a:pt x="13" y="3006"/>
                </a:moveTo>
                <a:cubicBezTo>
                  <a:pt x="7" y="3006"/>
                  <a:pt x="0" y="3012"/>
                  <a:pt x="0" y="3019"/>
                </a:cubicBezTo>
                <a:lnTo>
                  <a:pt x="0" y="3055"/>
                </a:lnTo>
                <a:cubicBezTo>
                  <a:pt x="0" y="3064"/>
                  <a:pt x="7" y="3068"/>
                  <a:pt x="13" y="3068"/>
                </a:cubicBezTo>
                <a:cubicBezTo>
                  <a:pt x="19" y="3068"/>
                  <a:pt x="26" y="3064"/>
                  <a:pt x="26" y="3055"/>
                </a:cubicBezTo>
                <a:lnTo>
                  <a:pt x="26" y="3019"/>
                </a:lnTo>
                <a:cubicBezTo>
                  <a:pt x="26" y="3012"/>
                  <a:pt x="19" y="3006"/>
                  <a:pt x="13" y="3006"/>
                </a:cubicBezTo>
                <a:close/>
                <a:moveTo>
                  <a:pt x="13" y="3117"/>
                </a:moveTo>
                <a:cubicBezTo>
                  <a:pt x="7" y="3117"/>
                  <a:pt x="0" y="3124"/>
                  <a:pt x="0" y="3130"/>
                </a:cubicBezTo>
                <a:lnTo>
                  <a:pt x="0" y="3166"/>
                </a:lnTo>
                <a:cubicBezTo>
                  <a:pt x="0" y="3175"/>
                  <a:pt x="7" y="3179"/>
                  <a:pt x="13" y="3179"/>
                </a:cubicBezTo>
                <a:cubicBezTo>
                  <a:pt x="19" y="3179"/>
                  <a:pt x="26" y="3175"/>
                  <a:pt x="26" y="3166"/>
                </a:cubicBezTo>
                <a:lnTo>
                  <a:pt x="26" y="3130"/>
                </a:lnTo>
                <a:cubicBezTo>
                  <a:pt x="26" y="3124"/>
                  <a:pt x="19" y="3117"/>
                  <a:pt x="13" y="3117"/>
                </a:cubicBezTo>
                <a:close/>
                <a:moveTo>
                  <a:pt x="13" y="3229"/>
                </a:moveTo>
                <a:cubicBezTo>
                  <a:pt x="7" y="3229"/>
                  <a:pt x="0" y="3235"/>
                  <a:pt x="0" y="3241"/>
                </a:cubicBezTo>
                <a:lnTo>
                  <a:pt x="0" y="3278"/>
                </a:lnTo>
                <a:cubicBezTo>
                  <a:pt x="0" y="3284"/>
                  <a:pt x="7" y="3291"/>
                  <a:pt x="13" y="3291"/>
                </a:cubicBezTo>
                <a:cubicBezTo>
                  <a:pt x="19" y="3291"/>
                  <a:pt x="26" y="3286"/>
                  <a:pt x="26" y="3278"/>
                </a:cubicBezTo>
                <a:lnTo>
                  <a:pt x="26" y="3241"/>
                </a:lnTo>
                <a:cubicBezTo>
                  <a:pt x="26" y="3235"/>
                  <a:pt x="19" y="3229"/>
                  <a:pt x="13" y="3229"/>
                </a:cubicBezTo>
                <a:close/>
                <a:moveTo>
                  <a:pt x="13" y="3340"/>
                </a:moveTo>
                <a:cubicBezTo>
                  <a:pt x="7" y="3340"/>
                  <a:pt x="0" y="3344"/>
                  <a:pt x="0" y="3353"/>
                </a:cubicBezTo>
                <a:lnTo>
                  <a:pt x="0" y="3389"/>
                </a:lnTo>
                <a:cubicBezTo>
                  <a:pt x="0" y="3396"/>
                  <a:pt x="7" y="3402"/>
                  <a:pt x="13" y="3402"/>
                </a:cubicBezTo>
                <a:cubicBezTo>
                  <a:pt x="19" y="3402"/>
                  <a:pt x="26" y="3396"/>
                  <a:pt x="26" y="3389"/>
                </a:cubicBezTo>
                <a:lnTo>
                  <a:pt x="26" y="3353"/>
                </a:lnTo>
                <a:cubicBezTo>
                  <a:pt x="26" y="3344"/>
                  <a:pt x="19" y="3340"/>
                  <a:pt x="13" y="3340"/>
                </a:cubicBezTo>
                <a:close/>
                <a:moveTo>
                  <a:pt x="13" y="3451"/>
                </a:moveTo>
                <a:cubicBezTo>
                  <a:pt x="7" y="3451"/>
                  <a:pt x="0" y="3458"/>
                  <a:pt x="0" y="3464"/>
                </a:cubicBezTo>
                <a:lnTo>
                  <a:pt x="0" y="3501"/>
                </a:lnTo>
                <a:cubicBezTo>
                  <a:pt x="0" y="3507"/>
                  <a:pt x="7" y="3513"/>
                  <a:pt x="13" y="3513"/>
                </a:cubicBezTo>
                <a:cubicBezTo>
                  <a:pt x="19" y="3513"/>
                  <a:pt x="26" y="3507"/>
                  <a:pt x="26" y="3501"/>
                </a:cubicBezTo>
                <a:lnTo>
                  <a:pt x="26" y="3464"/>
                </a:lnTo>
                <a:cubicBezTo>
                  <a:pt x="26" y="3458"/>
                  <a:pt x="19" y="3451"/>
                  <a:pt x="13" y="3451"/>
                </a:cubicBezTo>
                <a:close/>
                <a:moveTo>
                  <a:pt x="13" y="3563"/>
                </a:moveTo>
                <a:cubicBezTo>
                  <a:pt x="7" y="3563"/>
                  <a:pt x="0" y="3567"/>
                  <a:pt x="0" y="3575"/>
                </a:cubicBezTo>
                <a:lnTo>
                  <a:pt x="0" y="3612"/>
                </a:lnTo>
                <a:cubicBezTo>
                  <a:pt x="0" y="3618"/>
                  <a:pt x="7" y="3625"/>
                  <a:pt x="13" y="3625"/>
                </a:cubicBezTo>
                <a:cubicBezTo>
                  <a:pt x="19" y="3625"/>
                  <a:pt x="26" y="3618"/>
                  <a:pt x="26" y="3612"/>
                </a:cubicBezTo>
                <a:lnTo>
                  <a:pt x="26" y="3575"/>
                </a:lnTo>
                <a:cubicBezTo>
                  <a:pt x="26" y="3567"/>
                  <a:pt x="19" y="3563"/>
                  <a:pt x="13" y="3563"/>
                </a:cubicBezTo>
                <a:close/>
                <a:moveTo>
                  <a:pt x="13" y="3674"/>
                </a:moveTo>
                <a:cubicBezTo>
                  <a:pt x="7" y="3674"/>
                  <a:pt x="0" y="3678"/>
                  <a:pt x="0" y="3687"/>
                </a:cubicBezTo>
                <a:lnTo>
                  <a:pt x="0" y="3723"/>
                </a:lnTo>
                <a:cubicBezTo>
                  <a:pt x="0" y="3730"/>
                  <a:pt x="7" y="3736"/>
                  <a:pt x="13" y="3736"/>
                </a:cubicBezTo>
                <a:cubicBezTo>
                  <a:pt x="19" y="3736"/>
                  <a:pt x="26" y="3730"/>
                  <a:pt x="26" y="3723"/>
                </a:cubicBezTo>
                <a:lnTo>
                  <a:pt x="26" y="3687"/>
                </a:lnTo>
                <a:cubicBezTo>
                  <a:pt x="26" y="3678"/>
                  <a:pt x="19" y="3674"/>
                  <a:pt x="13" y="3674"/>
                </a:cubicBezTo>
                <a:close/>
                <a:moveTo>
                  <a:pt x="13" y="3785"/>
                </a:moveTo>
                <a:cubicBezTo>
                  <a:pt x="7" y="3785"/>
                  <a:pt x="0" y="3792"/>
                  <a:pt x="0" y="3798"/>
                </a:cubicBezTo>
                <a:lnTo>
                  <a:pt x="0" y="3835"/>
                </a:lnTo>
                <a:cubicBezTo>
                  <a:pt x="0" y="3841"/>
                  <a:pt x="7" y="3847"/>
                  <a:pt x="13" y="3847"/>
                </a:cubicBezTo>
                <a:cubicBezTo>
                  <a:pt x="19" y="3847"/>
                  <a:pt x="26" y="3841"/>
                  <a:pt x="26" y="3835"/>
                </a:cubicBezTo>
                <a:lnTo>
                  <a:pt x="26" y="3798"/>
                </a:lnTo>
                <a:cubicBezTo>
                  <a:pt x="26" y="3792"/>
                  <a:pt x="19" y="3785"/>
                  <a:pt x="13" y="3785"/>
                </a:cubicBezTo>
                <a:close/>
                <a:moveTo>
                  <a:pt x="13" y="3897"/>
                </a:moveTo>
                <a:cubicBezTo>
                  <a:pt x="7" y="3897"/>
                  <a:pt x="0" y="3901"/>
                  <a:pt x="0" y="3907"/>
                </a:cubicBezTo>
                <a:lnTo>
                  <a:pt x="0" y="3946"/>
                </a:lnTo>
                <a:cubicBezTo>
                  <a:pt x="0" y="3952"/>
                  <a:pt x="7" y="3959"/>
                  <a:pt x="13" y="3959"/>
                </a:cubicBezTo>
                <a:cubicBezTo>
                  <a:pt x="19" y="3959"/>
                  <a:pt x="26" y="3952"/>
                  <a:pt x="26" y="3946"/>
                </a:cubicBezTo>
                <a:lnTo>
                  <a:pt x="26" y="3907"/>
                </a:lnTo>
                <a:cubicBezTo>
                  <a:pt x="26" y="3901"/>
                  <a:pt x="19" y="3897"/>
                  <a:pt x="13" y="3897"/>
                </a:cubicBezTo>
                <a:close/>
                <a:moveTo>
                  <a:pt x="13" y="4008"/>
                </a:moveTo>
                <a:cubicBezTo>
                  <a:pt x="7" y="4008"/>
                  <a:pt x="0" y="4012"/>
                  <a:pt x="0" y="4021"/>
                </a:cubicBezTo>
                <a:lnTo>
                  <a:pt x="0" y="4057"/>
                </a:lnTo>
                <a:cubicBezTo>
                  <a:pt x="0" y="4064"/>
                  <a:pt x="7" y="4070"/>
                  <a:pt x="13" y="4070"/>
                </a:cubicBezTo>
                <a:cubicBezTo>
                  <a:pt x="19" y="4070"/>
                  <a:pt x="26" y="4064"/>
                  <a:pt x="26" y="4057"/>
                </a:cubicBezTo>
                <a:lnTo>
                  <a:pt x="26" y="4021"/>
                </a:lnTo>
                <a:cubicBezTo>
                  <a:pt x="26" y="4012"/>
                  <a:pt x="19" y="4008"/>
                  <a:pt x="13" y="4008"/>
                </a:cubicBezTo>
                <a:close/>
                <a:moveTo>
                  <a:pt x="13" y="4119"/>
                </a:moveTo>
                <a:cubicBezTo>
                  <a:pt x="7" y="4119"/>
                  <a:pt x="0" y="4124"/>
                  <a:pt x="0" y="4132"/>
                </a:cubicBezTo>
                <a:lnTo>
                  <a:pt x="0" y="4169"/>
                </a:lnTo>
                <a:cubicBezTo>
                  <a:pt x="0" y="4175"/>
                  <a:pt x="7" y="4182"/>
                  <a:pt x="13" y="4182"/>
                </a:cubicBezTo>
                <a:cubicBezTo>
                  <a:pt x="19" y="4182"/>
                  <a:pt x="26" y="4175"/>
                  <a:pt x="26" y="4169"/>
                </a:cubicBezTo>
                <a:lnTo>
                  <a:pt x="26" y="4132"/>
                </a:lnTo>
                <a:cubicBezTo>
                  <a:pt x="26" y="4124"/>
                  <a:pt x="19" y="4119"/>
                  <a:pt x="13" y="4119"/>
                </a:cubicBezTo>
                <a:close/>
                <a:moveTo>
                  <a:pt x="13" y="4229"/>
                </a:moveTo>
                <a:cubicBezTo>
                  <a:pt x="7" y="4229"/>
                  <a:pt x="0" y="4235"/>
                  <a:pt x="0" y="4242"/>
                </a:cubicBezTo>
                <a:lnTo>
                  <a:pt x="0" y="4280"/>
                </a:lnTo>
                <a:cubicBezTo>
                  <a:pt x="0" y="4287"/>
                  <a:pt x="7" y="4293"/>
                  <a:pt x="13" y="4293"/>
                </a:cubicBezTo>
                <a:cubicBezTo>
                  <a:pt x="19" y="4293"/>
                  <a:pt x="26" y="4287"/>
                  <a:pt x="26" y="4280"/>
                </a:cubicBezTo>
                <a:lnTo>
                  <a:pt x="26" y="4242"/>
                </a:lnTo>
                <a:cubicBezTo>
                  <a:pt x="26" y="4235"/>
                  <a:pt x="19" y="4229"/>
                  <a:pt x="13" y="4229"/>
                </a:cubicBezTo>
                <a:close/>
                <a:moveTo>
                  <a:pt x="13" y="4342"/>
                </a:moveTo>
                <a:cubicBezTo>
                  <a:pt x="7" y="4342"/>
                  <a:pt x="0" y="4346"/>
                  <a:pt x="0" y="4355"/>
                </a:cubicBezTo>
                <a:lnTo>
                  <a:pt x="0" y="4391"/>
                </a:lnTo>
                <a:cubicBezTo>
                  <a:pt x="0" y="4398"/>
                  <a:pt x="7" y="4404"/>
                  <a:pt x="13" y="4404"/>
                </a:cubicBezTo>
                <a:cubicBezTo>
                  <a:pt x="19" y="4404"/>
                  <a:pt x="26" y="4398"/>
                  <a:pt x="26" y="4391"/>
                </a:cubicBezTo>
                <a:lnTo>
                  <a:pt x="26" y="4355"/>
                </a:lnTo>
                <a:cubicBezTo>
                  <a:pt x="26" y="4346"/>
                  <a:pt x="19" y="4342"/>
                  <a:pt x="13" y="4342"/>
                </a:cubicBezTo>
                <a:close/>
                <a:moveTo>
                  <a:pt x="13" y="4451"/>
                </a:moveTo>
                <a:cubicBezTo>
                  <a:pt x="7" y="4451"/>
                  <a:pt x="0" y="4458"/>
                  <a:pt x="0" y="4464"/>
                </a:cubicBezTo>
                <a:lnTo>
                  <a:pt x="0" y="4503"/>
                </a:lnTo>
                <a:cubicBezTo>
                  <a:pt x="0" y="4509"/>
                  <a:pt x="7" y="4516"/>
                  <a:pt x="13" y="4516"/>
                </a:cubicBezTo>
                <a:cubicBezTo>
                  <a:pt x="19" y="4516"/>
                  <a:pt x="26" y="4509"/>
                  <a:pt x="26" y="4503"/>
                </a:cubicBezTo>
                <a:lnTo>
                  <a:pt x="26" y="4464"/>
                </a:lnTo>
                <a:cubicBezTo>
                  <a:pt x="26" y="4458"/>
                  <a:pt x="19" y="4451"/>
                  <a:pt x="13" y="4451"/>
                </a:cubicBezTo>
                <a:close/>
                <a:moveTo>
                  <a:pt x="13" y="4563"/>
                </a:moveTo>
                <a:cubicBezTo>
                  <a:pt x="7" y="4563"/>
                  <a:pt x="0" y="4569"/>
                  <a:pt x="0" y="4576"/>
                </a:cubicBezTo>
                <a:lnTo>
                  <a:pt x="0" y="4614"/>
                </a:lnTo>
                <a:cubicBezTo>
                  <a:pt x="0" y="4621"/>
                  <a:pt x="7" y="4627"/>
                  <a:pt x="13" y="4627"/>
                </a:cubicBezTo>
                <a:cubicBezTo>
                  <a:pt x="19" y="4627"/>
                  <a:pt x="26" y="4621"/>
                  <a:pt x="26" y="4614"/>
                </a:cubicBezTo>
                <a:lnTo>
                  <a:pt x="26" y="4576"/>
                </a:lnTo>
                <a:cubicBezTo>
                  <a:pt x="26" y="4569"/>
                  <a:pt x="19" y="4563"/>
                  <a:pt x="13" y="4563"/>
                </a:cubicBezTo>
                <a:close/>
                <a:moveTo>
                  <a:pt x="13" y="4676"/>
                </a:moveTo>
                <a:cubicBezTo>
                  <a:pt x="7" y="4676"/>
                  <a:pt x="0" y="4681"/>
                  <a:pt x="0" y="4687"/>
                </a:cubicBezTo>
                <a:lnTo>
                  <a:pt x="0" y="4726"/>
                </a:lnTo>
                <a:cubicBezTo>
                  <a:pt x="0" y="4732"/>
                  <a:pt x="7" y="4738"/>
                  <a:pt x="13" y="4738"/>
                </a:cubicBezTo>
                <a:cubicBezTo>
                  <a:pt x="19" y="4738"/>
                  <a:pt x="26" y="4732"/>
                  <a:pt x="26" y="4726"/>
                </a:cubicBezTo>
                <a:lnTo>
                  <a:pt x="26" y="4687"/>
                </a:lnTo>
                <a:cubicBezTo>
                  <a:pt x="26" y="4681"/>
                  <a:pt x="19" y="4676"/>
                  <a:pt x="13" y="4676"/>
                </a:cubicBezTo>
                <a:close/>
                <a:moveTo>
                  <a:pt x="13" y="4786"/>
                </a:moveTo>
                <a:cubicBezTo>
                  <a:pt x="7" y="4786"/>
                  <a:pt x="0" y="4792"/>
                  <a:pt x="0" y="4798"/>
                </a:cubicBezTo>
                <a:lnTo>
                  <a:pt x="0" y="4837"/>
                </a:lnTo>
                <a:cubicBezTo>
                  <a:pt x="0" y="4843"/>
                  <a:pt x="7" y="4848"/>
                  <a:pt x="13" y="4848"/>
                </a:cubicBezTo>
                <a:cubicBezTo>
                  <a:pt x="19" y="4848"/>
                  <a:pt x="26" y="4843"/>
                  <a:pt x="26" y="4837"/>
                </a:cubicBezTo>
                <a:lnTo>
                  <a:pt x="26" y="4798"/>
                </a:lnTo>
                <a:cubicBezTo>
                  <a:pt x="26" y="4792"/>
                  <a:pt x="19" y="4786"/>
                  <a:pt x="13" y="4786"/>
                </a:cubicBezTo>
                <a:close/>
                <a:moveTo>
                  <a:pt x="13" y="4897"/>
                </a:moveTo>
                <a:cubicBezTo>
                  <a:pt x="7" y="4897"/>
                  <a:pt x="0" y="4903"/>
                  <a:pt x="0" y="4910"/>
                </a:cubicBezTo>
                <a:lnTo>
                  <a:pt x="0" y="4948"/>
                </a:lnTo>
                <a:cubicBezTo>
                  <a:pt x="0" y="4955"/>
                  <a:pt x="7" y="4959"/>
                  <a:pt x="13" y="4959"/>
                </a:cubicBezTo>
                <a:cubicBezTo>
                  <a:pt x="19" y="4959"/>
                  <a:pt x="26" y="4955"/>
                  <a:pt x="26" y="4948"/>
                </a:cubicBezTo>
                <a:lnTo>
                  <a:pt x="26" y="4910"/>
                </a:lnTo>
                <a:cubicBezTo>
                  <a:pt x="26" y="4903"/>
                  <a:pt x="19" y="4897"/>
                  <a:pt x="13" y="4897"/>
                </a:cubicBezTo>
                <a:close/>
                <a:moveTo>
                  <a:pt x="13" y="5008"/>
                </a:moveTo>
                <a:cubicBezTo>
                  <a:pt x="7" y="5008"/>
                  <a:pt x="0" y="5015"/>
                  <a:pt x="0" y="5021"/>
                </a:cubicBezTo>
                <a:lnTo>
                  <a:pt x="0" y="5058"/>
                </a:lnTo>
                <a:cubicBezTo>
                  <a:pt x="0" y="5066"/>
                  <a:pt x="7" y="5070"/>
                  <a:pt x="13" y="5070"/>
                </a:cubicBezTo>
                <a:cubicBezTo>
                  <a:pt x="19" y="5070"/>
                  <a:pt x="26" y="5066"/>
                  <a:pt x="26" y="5058"/>
                </a:cubicBezTo>
                <a:lnTo>
                  <a:pt x="26" y="5021"/>
                </a:lnTo>
                <a:cubicBezTo>
                  <a:pt x="26" y="5015"/>
                  <a:pt x="19" y="5008"/>
                  <a:pt x="13" y="5008"/>
                </a:cubicBezTo>
                <a:close/>
                <a:moveTo>
                  <a:pt x="13" y="5120"/>
                </a:moveTo>
                <a:cubicBezTo>
                  <a:pt x="7" y="5120"/>
                  <a:pt x="0" y="5126"/>
                  <a:pt x="0" y="5133"/>
                </a:cubicBezTo>
                <a:lnTo>
                  <a:pt x="0" y="5169"/>
                </a:lnTo>
                <a:cubicBezTo>
                  <a:pt x="0" y="5177"/>
                  <a:pt x="7" y="5182"/>
                  <a:pt x="13" y="5182"/>
                </a:cubicBezTo>
                <a:cubicBezTo>
                  <a:pt x="19" y="5182"/>
                  <a:pt x="26" y="5177"/>
                  <a:pt x="26" y="5169"/>
                </a:cubicBezTo>
                <a:lnTo>
                  <a:pt x="26" y="5133"/>
                </a:lnTo>
                <a:cubicBezTo>
                  <a:pt x="26" y="5126"/>
                  <a:pt x="19" y="5120"/>
                  <a:pt x="13" y="5120"/>
                </a:cubicBezTo>
                <a:close/>
                <a:moveTo>
                  <a:pt x="13" y="5231"/>
                </a:moveTo>
                <a:cubicBezTo>
                  <a:pt x="7" y="5231"/>
                  <a:pt x="0" y="5237"/>
                  <a:pt x="0" y="5244"/>
                </a:cubicBezTo>
                <a:lnTo>
                  <a:pt x="0" y="5280"/>
                </a:lnTo>
                <a:cubicBezTo>
                  <a:pt x="0" y="5289"/>
                  <a:pt x="7" y="5293"/>
                  <a:pt x="13" y="5293"/>
                </a:cubicBezTo>
                <a:cubicBezTo>
                  <a:pt x="19" y="5293"/>
                  <a:pt x="26" y="5289"/>
                  <a:pt x="26" y="5280"/>
                </a:cubicBezTo>
                <a:lnTo>
                  <a:pt x="26" y="5244"/>
                </a:lnTo>
                <a:cubicBezTo>
                  <a:pt x="26" y="5237"/>
                  <a:pt x="19" y="5231"/>
                  <a:pt x="13" y="5231"/>
                </a:cubicBezTo>
                <a:close/>
                <a:moveTo>
                  <a:pt x="13" y="5342"/>
                </a:moveTo>
                <a:cubicBezTo>
                  <a:pt x="7" y="5342"/>
                  <a:pt x="0" y="5349"/>
                  <a:pt x="0" y="5355"/>
                </a:cubicBezTo>
                <a:lnTo>
                  <a:pt x="0" y="5392"/>
                </a:lnTo>
                <a:cubicBezTo>
                  <a:pt x="0" y="5400"/>
                  <a:pt x="7" y="5405"/>
                  <a:pt x="13" y="5405"/>
                </a:cubicBezTo>
                <a:cubicBezTo>
                  <a:pt x="19" y="5405"/>
                  <a:pt x="26" y="5400"/>
                  <a:pt x="26" y="5392"/>
                </a:cubicBezTo>
                <a:lnTo>
                  <a:pt x="26" y="5355"/>
                </a:lnTo>
                <a:cubicBezTo>
                  <a:pt x="26" y="5349"/>
                  <a:pt x="19" y="5342"/>
                  <a:pt x="13" y="5342"/>
                </a:cubicBezTo>
                <a:close/>
                <a:moveTo>
                  <a:pt x="13" y="5454"/>
                </a:moveTo>
                <a:cubicBezTo>
                  <a:pt x="7" y="5454"/>
                  <a:pt x="0" y="5460"/>
                  <a:pt x="0" y="5467"/>
                </a:cubicBezTo>
                <a:lnTo>
                  <a:pt x="0" y="5503"/>
                </a:lnTo>
                <a:cubicBezTo>
                  <a:pt x="0" y="5512"/>
                  <a:pt x="7" y="5516"/>
                  <a:pt x="13" y="5516"/>
                </a:cubicBezTo>
                <a:cubicBezTo>
                  <a:pt x="19" y="5516"/>
                  <a:pt x="26" y="5512"/>
                  <a:pt x="26" y="5503"/>
                </a:cubicBezTo>
                <a:lnTo>
                  <a:pt x="26" y="5467"/>
                </a:lnTo>
                <a:cubicBezTo>
                  <a:pt x="26" y="5460"/>
                  <a:pt x="19" y="5454"/>
                  <a:pt x="13" y="5454"/>
                </a:cubicBezTo>
                <a:close/>
                <a:moveTo>
                  <a:pt x="13" y="5565"/>
                </a:moveTo>
                <a:cubicBezTo>
                  <a:pt x="7" y="5565"/>
                  <a:pt x="0" y="5572"/>
                  <a:pt x="0" y="5578"/>
                </a:cubicBezTo>
                <a:lnTo>
                  <a:pt x="0" y="5614"/>
                </a:lnTo>
                <a:cubicBezTo>
                  <a:pt x="0" y="5621"/>
                  <a:pt x="7" y="5627"/>
                  <a:pt x="13" y="5627"/>
                </a:cubicBezTo>
                <a:cubicBezTo>
                  <a:pt x="19" y="5627"/>
                  <a:pt x="26" y="5621"/>
                  <a:pt x="26" y="5614"/>
                </a:cubicBezTo>
                <a:lnTo>
                  <a:pt x="26" y="5578"/>
                </a:lnTo>
                <a:cubicBezTo>
                  <a:pt x="26" y="5572"/>
                  <a:pt x="19" y="5565"/>
                  <a:pt x="13" y="55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19"/>
          <p:cNvSpPr/>
          <p:nvPr/>
        </p:nvSpPr>
        <p:spPr>
          <a:xfrm>
            <a:off x="3538777" y="3020088"/>
            <a:ext cx="63599" cy="62919"/>
          </a:xfrm>
          <a:custGeom>
            <a:rect b="b" l="l" r="r" t="t"/>
            <a:pathLst>
              <a:path extrusionOk="0" h="185" w="187">
                <a:moveTo>
                  <a:pt x="94" y="0"/>
                </a:moveTo>
                <a:cubicBezTo>
                  <a:pt x="43" y="0"/>
                  <a:pt x="0" y="41"/>
                  <a:pt x="0" y="93"/>
                </a:cubicBezTo>
                <a:cubicBezTo>
                  <a:pt x="0" y="144"/>
                  <a:pt x="43" y="185"/>
                  <a:pt x="94" y="185"/>
                </a:cubicBezTo>
                <a:cubicBezTo>
                  <a:pt x="146" y="185"/>
                  <a:pt x="186" y="144"/>
                  <a:pt x="186" y="93"/>
                </a:cubicBezTo>
                <a:cubicBezTo>
                  <a:pt x="186" y="41"/>
                  <a:pt x="146" y="0"/>
                  <a:pt x="9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9"/>
          <p:cNvSpPr/>
          <p:nvPr/>
        </p:nvSpPr>
        <p:spPr>
          <a:xfrm rot="-5400000">
            <a:off x="4272241" y="3598802"/>
            <a:ext cx="617282" cy="9183"/>
          </a:xfrm>
          <a:custGeom>
            <a:rect b="b" l="l" r="r" t="t"/>
            <a:pathLst>
              <a:path extrusionOk="0" h="27" w="1815">
                <a:moveTo>
                  <a:pt x="11" y="1"/>
                </a:moveTo>
                <a:cubicBezTo>
                  <a:pt x="5" y="1"/>
                  <a:pt x="1" y="7"/>
                  <a:pt x="1" y="14"/>
                </a:cubicBezTo>
                <a:cubicBezTo>
                  <a:pt x="1" y="20"/>
                  <a:pt x="5" y="27"/>
                  <a:pt x="11" y="27"/>
                </a:cubicBezTo>
                <a:lnTo>
                  <a:pt x="50" y="27"/>
                </a:lnTo>
                <a:cubicBezTo>
                  <a:pt x="56" y="27"/>
                  <a:pt x="63" y="20"/>
                  <a:pt x="63" y="14"/>
                </a:cubicBezTo>
                <a:cubicBezTo>
                  <a:pt x="63" y="7"/>
                  <a:pt x="56" y="1"/>
                  <a:pt x="50" y="1"/>
                </a:cubicBezTo>
                <a:close/>
                <a:moveTo>
                  <a:pt x="125" y="1"/>
                </a:moveTo>
                <a:cubicBezTo>
                  <a:pt x="116" y="1"/>
                  <a:pt x="112" y="7"/>
                  <a:pt x="112" y="14"/>
                </a:cubicBezTo>
                <a:cubicBezTo>
                  <a:pt x="112" y="20"/>
                  <a:pt x="116" y="27"/>
                  <a:pt x="125" y="27"/>
                </a:cubicBezTo>
                <a:lnTo>
                  <a:pt x="161" y="27"/>
                </a:lnTo>
                <a:cubicBezTo>
                  <a:pt x="168" y="27"/>
                  <a:pt x="174" y="20"/>
                  <a:pt x="174" y="14"/>
                </a:cubicBezTo>
                <a:cubicBezTo>
                  <a:pt x="174" y="7"/>
                  <a:pt x="168" y="1"/>
                  <a:pt x="161" y="1"/>
                </a:cubicBezTo>
                <a:close/>
                <a:moveTo>
                  <a:pt x="234" y="1"/>
                </a:moveTo>
                <a:cubicBezTo>
                  <a:pt x="228" y="1"/>
                  <a:pt x="221" y="7"/>
                  <a:pt x="221" y="14"/>
                </a:cubicBezTo>
                <a:cubicBezTo>
                  <a:pt x="221" y="20"/>
                  <a:pt x="228" y="27"/>
                  <a:pt x="234" y="27"/>
                </a:cubicBezTo>
                <a:lnTo>
                  <a:pt x="273" y="27"/>
                </a:lnTo>
                <a:cubicBezTo>
                  <a:pt x="279" y="27"/>
                  <a:pt x="285" y="20"/>
                  <a:pt x="285" y="14"/>
                </a:cubicBezTo>
                <a:cubicBezTo>
                  <a:pt x="285" y="7"/>
                  <a:pt x="279" y="1"/>
                  <a:pt x="273" y="1"/>
                </a:cubicBezTo>
                <a:close/>
                <a:moveTo>
                  <a:pt x="345" y="1"/>
                </a:moveTo>
                <a:cubicBezTo>
                  <a:pt x="339" y="1"/>
                  <a:pt x="333" y="7"/>
                  <a:pt x="333" y="14"/>
                </a:cubicBezTo>
                <a:cubicBezTo>
                  <a:pt x="333" y="20"/>
                  <a:pt x="339" y="27"/>
                  <a:pt x="345" y="27"/>
                </a:cubicBezTo>
                <a:lnTo>
                  <a:pt x="384" y="27"/>
                </a:lnTo>
                <a:cubicBezTo>
                  <a:pt x="390" y="27"/>
                  <a:pt x="397" y="20"/>
                  <a:pt x="397" y="14"/>
                </a:cubicBezTo>
                <a:cubicBezTo>
                  <a:pt x="397" y="7"/>
                  <a:pt x="390" y="1"/>
                  <a:pt x="384" y="1"/>
                </a:cubicBezTo>
                <a:close/>
                <a:moveTo>
                  <a:pt x="457" y="1"/>
                </a:moveTo>
                <a:cubicBezTo>
                  <a:pt x="450" y="1"/>
                  <a:pt x="444" y="7"/>
                  <a:pt x="444" y="14"/>
                </a:cubicBezTo>
                <a:cubicBezTo>
                  <a:pt x="444" y="20"/>
                  <a:pt x="450" y="27"/>
                  <a:pt x="457" y="27"/>
                </a:cubicBezTo>
                <a:lnTo>
                  <a:pt x="495" y="27"/>
                </a:lnTo>
                <a:cubicBezTo>
                  <a:pt x="502" y="27"/>
                  <a:pt x="508" y="20"/>
                  <a:pt x="508" y="14"/>
                </a:cubicBezTo>
                <a:cubicBezTo>
                  <a:pt x="508" y="7"/>
                  <a:pt x="502" y="1"/>
                  <a:pt x="495" y="1"/>
                </a:cubicBezTo>
                <a:close/>
                <a:moveTo>
                  <a:pt x="568" y="1"/>
                </a:moveTo>
                <a:cubicBezTo>
                  <a:pt x="562" y="1"/>
                  <a:pt x="555" y="7"/>
                  <a:pt x="555" y="14"/>
                </a:cubicBezTo>
                <a:cubicBezTo>
                  <a:pt x="555" y="20"/>
                  <a:pt x="562" y="27"/>
                  <a:pt x="568" y="27"/>
                </a:cubicBezTo>
                <a:lnTo>
                  <a:pt x="607" y="27"/>
                </a:lnTo>
                <a:cubicBezTo>
                  <a:pt x="613" y="27"/>
                  <a:pt x="620" y="20"/>
                  <a:pt x="620" y="14"/>
                </a:cubicBezTo>
                <a:cubicBezTo>
                  <a:pt x="620" y="7"/>
                  <a:pt x="613" y="1"/>
                  <a:pt x="607" y="1"/>
                </a:cubicBezTo>
                <a:close/>
                <a:moveTo>
                  <a:pt x="679" y="1"/>
                </a:moveTo>
                <a:cubicBezTo>
                  <a:pt x="673" y="1"/>
                  <a:pt x="667" y="7"/>
                  <a:pt x="667" y="14"/>
                </a:cubicBezTo>
                <a:cubicBezTo>
                  <a:pt x="667" y="20"/>
                  <a:pt x="673" y="27"/>
                  <a:pt x="679" y="27"/>
                </a:cubicBezTo>
                <a:lnTo>
                  <a:pt x="718" y="27"/>
                </a:lnTo>
                <a:cubicBezTo>
                  <a:pt x="724" y="27"/>
                  <a:pt x="731" y="20"/>
                  <a:pt x="731" y="14"/>
                </a:cubicBezTo>
                <a:cubicBezTo>
                  <a:pt x="731" y="7"/>
                  <a:pt x="724" y="1"/>
                  <a:pt x="718" y="1"/>
                </a:cubicBezTo>
                <a:close/>
                <a:moveTo>
                  <a:pt x="791" y="1"/>
                </a:moveTo>
                <a:cubicBezTo>
                  <a:pt x="784" y="1"/>
                  <a:pt x="778" y="7"/>
                  <a:pt x="778" y="14"/>
                </a:cubicBezTo>
                <a:cubicBezTo>
                  <a:pt x="778" y="20"/>
                  <a:pt x="784" y="27"/>
                  <a:pt x="791" y="27"/>
                </a:cubicBezTo>
                <a:lnTo>
                  <a:pt x="829" y="27"/>
                </a:lnTo>
                <a:cubicBezTo>
                  <a:pt x="836" y="27"/>
                  <a:pt x="842" y="20"/>
                  <a:pt x="842" y="14"/>
                </a:cubicBezTo>
                <a:cubicBezTo>
                  <a:pt x="842" y="7"/>
                  <a:pt x="836" y="1"/>
                  <a:pt x="829" y="1"/>
                </a:cubicBezTo>
                <a:close/>
                <a:moveTo>
                  <a:pt x="902" y="1"/>
                </a:moveTo>
                <a:cubicBezTo>
                  <a:pt x="896" y="1"/>
                  <a:pt x="889" y="7"/>
                  <a:pt x="889" y="14"/>
                </a:cubicBezTo>
                <a:cubicBezTo>
                  <a:pt x="889" y="20"/>
                  <a:pt x="896" y="27"/>
                  <a:pt x="902" y="27"/>
                </a:cubicBezTo>
                <a:lnTo>
                  <a:pt x="939" y="27"/>
                </a:lnTo>
                <a:cubicBezTo>
                  <a:pt x="947" y="27"/>
                  <a:pt x="951" y="20"/>
                  <a:pt x="951" y="14"/>
                </a:cubicBezTo>
                <a:cubicBezTo>
                  <a:pt x="951" y="7"/>
                  <a:pt x="947" y="1"/>
                  <a:pt x="939" y="1"/>
                </a:cubicBezTo>
                <a:close/>
                <a:moveTo>
                  <a:pt x="1014" y="1"/>
                </a:moveTo>
                <a:cubicBezTo>
                  <a:pt x="1007" y="1"/>
                  <a:pt x="1001" y="7"/>
                  <a:pt x="1001" y="14"/>
                </a:cubicBezTo>
                <a:cubicBezTo>
                  <a:pt x="1001" y="20"/>
                  <a:pt x="1007" y="27"/>
                  <a:pt x="1014" y="27"/>
                </a:cubicBezTo>
                <a:lnTo>
                  <a:pt x="1052" y="27"/>
                </a:lnTo>
                <a:cubicBezTo>
                  <a:pt x="1059" y="27"/>
                  <a:pt x="1063" y="20"/>
                  <a:pt x="1063" y="14"/>
                </a:cubicBezTo>
                <a:cubicBezTo>
                  <a:pt x="1063" y="7"/>
                  <a:pt x="1059" y="1"/>
                  <a:pt x="1052" y="1"/>
                </a:cubicBezTo>
                <a:close/>
                <a:moveTo>
                  <a:pt x="1125" y="1"/>
                </a:moveTo>
                <a:cubicBezTo>
                  <a:pt x="1119" y="1"/>
                  <a:pt x="1112" y="7"/>
                  <a:pt x="1112" y="14"/>
                </a:cubicBezTo>
                <a:cubicBezTo>
                  <a:pt x="1112" y="20"/>
                  <a:pt x="1119" y="27"/>
                  <a:pt x="1125" y="27"/>
                </a:cubicBezTo>
                <a:lnTo>
                  <a:pt x="1161" y="27"/>
                </a:lnTo>
                <a:cubicBezTo>
                  <a:pt x="1170" y="27"/>
                  <a:pt x="1174" y="20"/>
                  <a:pt x="1174" y="14"/>
                </a:cubicBezTo>
                <a:cubicBezTo>
                  <a:pt x="1174" y="7"/>
                  <a:pt x="1170" y="1"/>
                  <a:pt x="1161" y="1"/>
                </a:cubicBezTo>
                <a:close/>
                <a:moveTo>
                  <a:pt x="1236" y="1"/>
                </a:moveTo>
                <a:cubicBezTo>
                  <a:pt x="1230" y="1"/>
                  <a:pt x="1223" y="7"/>
                  <a:pt x="1223" y="14"/>
                </a:cubicBezTo>
                <a:cubicBezTo>
                  <a:pt x="1223" y="20"/>
                  <a:pt x="1230" y="27"/>
                  <a:pt x="1236" y="27"/>
                </a:cubicBezTo>
                <a:lnTo>
                  <a:pt x="1273" y="27"/>
                </a:lnTo>
                <a:cubicBezTo>
                  <a:pt x="1281" y="27"/>
                  <a:pt x="1286" y="20"/>
                  <a:pt x="1286" y="14"/>
                </a:cubicBezTo>
                <a:cubicBezTo>
                  <a:pt x="1286" y="7"/>
                  <a:pt x="1281" y="1"/>
                  <a:pt x="1273" y="1"/>
                </a:cubicBezTo>
                <a:close/>
                <a:moveTo>
                  <a:pt x="1348" y="1"/>
                </a:moveTo>
                <a:cubicBezTo>
                  <a:pt x="1341" y="1"/>
                  <a:pt x="1335" y="7"/>
                  <a:pt x="1335" y="14"/>
                </a:cubicBezTo>
                <a:cubicBezTo>
                  <a:pt x="1335" y="20"/>
                  <a:pt x="1341" y="27"/>
                  <a:pt x="1348" y="27"/>
                </a:cubicBezTo>
                <a:lnTo>
                  <a:pt x="1384" y="27"/>
                </a:lnTo>
                <a:cubicBezTo>
                  <a:pt x="1393" y="27"/>
                  <a:pt x="1397" y="20"/>
                  <a:pt x="1397" y="14"/>
                </a:cubicBezTo>
                <a:cubicBezTo>
                  <a:pt x="1397" y="7"/>
                  <a:pt x="1393" y="1"/>
                  <a:pt x="1384" y="1"/>
                </a:cubicBezTo>
                <a:close/>
                <a:moveTo>
                  <a:pt x="1459" y="1"/>
                </a:moveTo>
                <a:cubicBezTo>
                  <a:pt x="1453" y="1"/>
                  <a:pt x="1446" y="7"/>
                  <a:pt x="1446" y="14"/>
                </a:cubicBezTo>
                <a:cubicBezTo>
                  <a:pt x="1446" y="20"/>
                  <a:pt x="1453" y="27"/>
                  <a:pt x="1459" y="27"/>
                </a:cubicBezTo>
                <a:lnTo>
                  <a:pt x="1495" y="27"/>
                </a:lnTo>
                <a:cubicBezTo>
                  <a:pt x="1502" y="27"/>
                  <a:pt x="1508" y="20"/>
                  <a:pt x="1508" y="14"/>
                </a:cubicBezTo>
                <a:cubicBezTo>
                  <a:pt x="1508" y="7"/>
                  <a:pt x="1504" y="1"/>
                  <a:pt x="1495" y="1"/>
                </a:cubicBezTo>
                <a:close/>
                <a:moveTo>
                  <a:pt x="1570" y="1"/>
                </a:moveTo>
                <a:cubicBezTo>
                  <a:pt x="1564" y="1"/>
                  <a:pt x="1558" y="7"/>
                  <a:pt x="1558" y="14"/>
                </a:cubicBezTo>
                <a:cubicBezTo>
                  <a:pt x="1558" y="20"/>
                  <a:pt x="1564" y="27"/>
                  <a:pt x="1570" y="27"/>
                </a:cubicBezTo>
                <a:lnTo>
                  <a:pt x="1607" y="27"/>
                </a:lnTo>
                <a:cubicBezTo>
                  <a:pt x="1615" y="27"/>
                  <a:pt x="1620" y="20"/>
                  <a:pt x="1620" y="14"/>
                </a:cubicBezTo>
                <a:cubicBezTo>
                  <a:pt x="1620" y="7"/>
                  <a:pt x="1615" y="1"/>
                  <a:pt x="1607" y="1"/>
                </a:cubicBezTo>
                <a:close/>
                <a:moveTo>
                  <a:pt x="1682" y="1"/>
                </a:moveTo>
                <a:cubicBezTo>
                  <a:pt x="1673" y="1"/>
                  <a:pt x="1669" y="7"/>
                  <a:pt x="1669" y="14"/>
                </a:cubicBezTo>
                <a:cubicBezTo>
                  <a:pt x="1669" y="20"/>
                  <a:pt x="1673" y="27"/>
                  <a:pt x="1682" y="27"/>
                </a:cubicBezTo>
                <a:lnTo>
                  <a:pt x="1718" y="27"/>
                </a:lnTo>
                <a:cubicBezTo>
                  <a:pt x="1725" y="27"/>
                  <a:pt x="1731" y="20"/>
                  <a:pt x="1731" y="14"/>
                </a:cubicBezTo>
                <a:cubicBezTo>
                  <a:pt x="1731" y="7"/>
                  <a:pt x="1725" y="1"/>
                  <a:pt x="1718" y="1"/>
                </a:cubicBezTo>
                <a:close/>
                <a:moveTo>
                  <a:pt x="1793" y="1"/>
                </a:moveTo>
                <a:cubicBezTo>
                  <a:pt x="1787" y="1"/>
                  <a:pt x="1780" y="7"/>
                  <a:pt x="1780" y="14"/>
                </a:cubicBezTo>
                <a:cubicBezTo>
                  <a:pt x="1780" y="20"/>
                  <a:pt x="1787" y="27"/>
                  <a:pt x="1793" y="27"/>
                </a:cubicBezTo>
                <a:lnTo>
                  <a:pt x="1802" y="27"/>
                </a:lnTo>
                <a:cubicBezTo>
                  <a:pt x="1810" y="27"/>
                  <a:pt x="1815" y="20"/>
                  <a:pt x="1815" y="14"/>
                </a:cubicBezTo>
                <a:cubicBezTo>
                  <a:pt x="1815" y="7"/>
                  <a:pt x="1810" y="1"/>
                  <a:pt x="180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19"/>
          <p:cNvSpPr/>
          <p:nvPr/>
        </p:nvSpPr>
        <p:spPr>
          <a:xfrm>
            <a:off x="2235516" y="2117159"/>
            <a:ext cx="617281" cy="8162"/>
          </a:xfrm>
          <a:custGeom>
            <a:rect b="b" l="l" r="r" t="t"/>
            <a:pathLst>
              <a:path extrusionOk="0" h="24" w="1815">
                <a:moveTo>
                  <a:pt x="11" y="0"/>
                </a:moveTo>
                <a:cubicBezTo>
                  <a:pt x="5" y="0"/>
                  <a:pt x="1" y="4"/>
                  <a:pt x="1" y="11"/>
                </a:cubicBezTo>
                <a:cubicBezTo>
                  <a:pt x="1" y="19"/>
                  <a:pt x="5" y="24"/>
                  <a:pt x="11" y="24"/>
                </a:cubicBezTo>
                <a:lnTo>
                  <a:pt x="50" y="24"/>
                </a:lnTo>
                <a:cubicBezTo>
                  <a:pt x="56" y="24"/>
                  <a:pt x="63" y="19"/>
                  <a:pt x="63" y="11"/>
                </a:cubicBezTo>
                <a:cubicBezTo>
                  <a:pt x="63" y="4"/>
                  <a:pt x="56" y="0"/>
                  <a:pt x="50" y="0"/>
                </a:cubicBezTo>
                <a:close/>
                <a:moveTo>
                  <a:pt x="125" y="0"/>
                </a:moveTo>
                <a:cubicBezTo>
                  <a:pt x="116" y="0"/>
                  <a:pt x="112" y="4"/>
                  <a:pt x="112" y="11"/>
                </a:cubicBezTo>
                <a:cubicBezTo>
                  <a:pt x="112" y="19"/>
                  <a:pt x="116" y="24"/>
                  <a:pt x="125" y="24"/>
                </a:cubicBezTo>
                <a:lnTo>
                  <a:pt x="161" y="24"/>
                </a:lnTo>
                <a:cubicBezTo>
                  <a:pt x="168" y="24"/>
                  <a:pt x="174" y="19"/>
                  <a:pt x="174" y="11"/>
                </a:cubicBezTo>
                <a:cubicBezTo>
                  <a:pt x="174" y="4"/>
                  <a:pt x="168" y="0"/>
                  <a:pt x="161" y="0"/>
                </a:cubicBezTo>
                <a:close/>
                <a:moveTo>
                  <a:pt x="234" y="0"/>
                </a:moveTo>
                <a:cubicBezTo>
                  <a:pt x="228" y="0"/>
                  <a:pt x="221" y="4"/>
                  <a:pt x="221" y="11"/>
                </a:cubicBezTo>
                <a:cubicBezTo>
                  <a:pt x="221" y="19"/>
                  <a:pt x="228" y="24"/>
                  <a:pt x="234" y="24"/>
                </a:cubicBezTo>
                <a:lnTo>
                  <a:pt x="273" y="24"/>
                </a:lnTo>
                <a:cubicBezTo>
                  <a:pt x="279" y="24"/>
                  <a:pt x="285" y="19"/>
                  <a:pt x="285" y="11"/>
                </a:cubicBezTo>
                <a:cubicBezTo>
                  <a:pt x="285" y="4"/>
                  <a:pt x="279" y="0"/>
                  <a:pt x="273" y="0"/>
                </a:cubicBezTo>
                <a:close/>
                <a:moveTo>
                  <a:pt x="345" y="0"/>
                </a:moveTo>
                <a:cubicBezTo>
                  <a:pt x="339" y="0"/>
                  <a:pt x="333" y="4"/>
                  <a:pt x="333" y="11"/>
                </a:cubicBezTo>
                <a:cubicBezTo>
                  <a:pt x="333" y="19"/>
                  <a:pt x="339" y="24"/>
                  <a:pt x="345" y="24"/>
                </a:cubicBezTo>
                <a:lnTo>
                  <a:pt x="384" y="24"/>
                </a:lnTo>
                <a:cubicBezTo>
                  <a:pt x="390" y="24"/>
                  <a:pt x="397" y="19"/>
                  <a:pt x="397" y="11"/>
                </a:cubicBezTo>
                <a:cubicBezTo>
                  <a:pt x="397" y="4"/>
                  <a:pt x="390" y="0"/>
                  <a:pt x="384" y="0"/>
                </a:cubicBezTo>
                <a:close/>
                <a:moveTo>
                  <a:pt x="457" y="0"/>
                </a:moveTo>
                <a:cubicBezTo>
                  <a:pt x="450" y="0"/>
                  <a:pt x="444" y="4"/>
                  <a:pt x="444" y="11"/>
                </a:cubicBezTo>
                <a:cubicBezTo>
                  <a:pt x="444" y="19"/>
                  <a:pt x="450" y="24"/>
                  <a:pt x="457" y="24"/>
                </a:cubicBezTo>
                <a:lnTo>
                  <a:pt x="495" y="24"/>
                </a:lnTo>
                <a:cubicBezTo>
                  <a:pt x="502" y="24"/>
                  <a:pt x="508" y="19"/>
                  <a:pt x="508" y="11"/>
                </a:cubicBezTo>
                <a:cubicBezTo>
                  <a:pt x="508" y="4"/>
                  <a:pt x="502" y="0"/>
                  <a:pt x="495" y="0"/>
                </a:cubicBezTo>
                <a:close/>
                <a:moveTo>
                  <a:pt x="568" y="0"/>
                </a:moveTo>
                <a:cubicBezTo>
                  <a:pt x="562" y="0"/>
                  <a:pt x="555" y="4"/>
                  <a:pt x="555" y="11"/>
                </a:cubicBezTo>
                <a:cubicBezTo>
                  <a:pt x="555" y="19"/>
                  <a:pt x="562" y="24"/>
                  <a:pt x="568" y="24"/>
                </a:cubicBezTo>
                <a:lnTo>
                  <a:pt x="607" y="24"/>
                </a:lnTo>
                <a:cubicBezTo>
                  <a:pt x="613" y="24"/>
                  <a:pt x="620" y="19"/>
                  <a:pt x="620" y="11"/>
                </a:cubicBezTo>
                <a:cubicBezTo>
                  <a:pt x="620" y="4"/>
                  <a:pt x="613" y="0"/>
                  <a:pt x="607" y="0"/>
                </a:cubicBezTo>
                <a:close/>
                <a:moveTo>
                  <a:pt x="679" y="0"/>
                </a:moveTo>
                <a:cubicBezTo>
                  <a:pt x="673" y="0"/>
                  <a:pt x="667" y="4"/>
                  <a:pt x="667" y="11"/>
                </a:cubicBezTo>
                <a:cubicBezTo>
                  <a:pt x="667" y="19"/>
                  <a:pt x="673" y="24"/>
                  <a:pt x="679" y="24"/>
                </a:cubicBezTo>
                <a:lnTo>
                  <a:pt x="718" y="24"/>
                </a:lnTo>
                <a:cubicBezTo>
                  <a:pt x="724" y="24"/>
                  <a:pt x="731" y="19"/>
                  <a:pt x="731" y="11"/>
                </a:cubicBezTo>
                <a:cubicBezTo>
                  <a:pt x="731" y="4"/>
                  <a:pt x="724" y="0"/>
                  <a:pt x="718" y="0"/>
                </a:cubicBezTo>
                <a:close/>
                <a:moveTo>
                  <a:pt x="791" y="0"/>
                </a:moveTo>
                <a:cubicBezTo>
                  <a:pt x="784" y="0"/>
                  <a:pt x="778" y="4"/>
                  <a:pt x="778" y="11"/>
                </a:cubicBezTo>
                <a:cubicBezTo>
                  <a:pt x="778" y="19"/>
                  <a:pt x="784" y="24"/>
                  <a:pt x="791" y="24"/>
                </a:cubicBezTo>
                <a:lnTo>
                  <a:pt x="829" y="24"/>
                </a:lnTo>
                <a:cubicBezTo>
                  <a:pt x="836" y="24"/>
                  <a:pt x="842" y="19"/>
                  <a:pt x="842" y="11"/>
                </a:cubicBezTo>
                <a:cubicBezTo>
                  <a:pt x="842" y="4"/>
                  <a:pt x="836" y="0"/>
                  <a:pt x="829" y="0"/>
                </a:cubicBezTo>
                <a:close/>
                <a:moveTo>
                  <a:pt x="902" y="0"/>
                </a:moveTo>
                <a:cubicBezTo>
                  <a:pt x="896" y="0"/>
                  <a:pt x="889" y="4"/>
                  <a:pt x="889" y="11"/>
                </a:cubicBezTo>
                <a:cubicBezTo>
                  <a:pt x="889" y="19"/>
                  <a:pt x="896" y="24"/>
                  <a:pt x="902" y="24"/>
                </a:cubicBezTo>
                <a:lnTo>
                  <a:pt x="939" y="24"/>
                </a:lnTo>
                <a:cubicBezTo>
                  <a:pt x="947" y="24"/>
                  <a:pt x="951" y="19"/>
                  <a:pt x="951" y="11"/>
                </a:cubicBezTo>
                <a:cubicBezTo>
                  <a:pt x="951" y="4"/>
                  <a:pt x="947" y="0"/>
                  <a:pt x="939" y="0"/>
                </a:cubicBezTo>
                <a:close/>
                <a:moveTo>
                  <a:pt x="1014" y="0"/>
                </a:moveTo>
                <a:cubicBezTo>
                  <a:pt x="1007" y="0"/>
                  <a:pt x="1001" y="4"/>
                  <a:pt x="1001" y="11"/>
                </a:cubicBezTo>
                <a:cubicBezTo>
                  <a:pt x="1001" y="19"/>
                  <a:pt x="1007" y="24"/>
                  <a:pt x="1014" y="24"/>
                </a:cubicBezTo>
                <a:lnTo>
                  <a:pt x="1052" y="24"/>
                </a:lnTo>
                <a:cubicBezTo>
                  <a:pt x="1059" y="24"/>
                  <a:pt x="1063" y="19"/>
                  <a:pt x="1063" y="11"/>
                </a:cubicBezTo>
                <a:cubicBezTo>
                  <a:pt x="1063" y="4"/>
                  <a:pt x="1059" y="0"/>
                  <a:pt x="1052" y="0"/>
                </a:cubicBezTo>
                <a:close/>
                <a:moveTo>
                  <a:pt x="1125" y="0"/>
                </a:moveTo>
                <a:cubicBezTo>
                  <a:pt x="1119" y="0"/>
                  <a:pt x="1112" y="4"/>
                  <a:pt x="1112" y="11"/>
                </a:cubicBezTo>
                <a:cubicBezTo>
                  <a:pt x="1112" y="19"/>
                  <a:pt x="1119" y="24"/>
                  <a:pt x="1125" y="24"/>
                </a:cubicBezTo>
                <a:lnTo>
                  <a:pt x="1161" y="24"/>
                </a:lnTo>
                <a:cubicBezTo>
                  <a:pt x="1170" y="24"/>
                  <a:pt x="1174" y="19"/>
                  <a:pt x="1174" y="11"/>
                </a:cubicBezTo>
                <a:cubicBezTo>
                  <a:pt x="1174" y="4"/>
                  <a:pt x="1170" y="0"/>
                  <a:pt x="1161" y="0"/>
                </a:cubicBezTo>
                <a:close/>
                <a:moveTo>
                  <a:pt x="1236" y="0"/>
                </a:moveTo>
                <a:cubicBezTo>
                  <a:pt x="1230" y="0"/>
                  <a:pt x="1223" y="4"/>
                  <a:pt x="1223" y="11"/>
                </a:cubicBezTo>
                <a:cubicBezTo>
                  <a:pt x="1223" y="19"/>
                  <a:pt x="1230" y="24"/>
                  <a:pt x="1236" y="24"/>
                </a:cubicBezTo>
                <a:lnTo>
                  <a:pt x="1273" y="24"/>
                </a:lnTo>
                <a:cubicBezTo>
                  <a:pt x="1281" y="24"/>
                  <a:pt x="1286" y="19"/>
                  <a:pt x="1286" y="11"/>
                </a:cubicBezTo>
                <a:cubicBezTo>
                  <a:pt x="1286" y="4"/>
                  <a:pt x="1281" y="0"/>
                  <a:pt x="1273" y="0"/>
                </a:cubicBezTo>
                <a:close/>
                <a:moveTo>
                  <a:pt x="1348" y="0"/>
                </a:moveTo>
                <a:cubicBezTo>
                  <a:pt x="1341" y="0"/>
                  <a:pt x="1335" y="4"/>
                  <a:pt x="1335" y="11"/>
                </a:cubicBezTo>
                <a:cubicBezTo>
                  <a:pt x="1335" y="19"/>
                  <a:pt x="1341" y="24"/>
                  <a:pt x="1348" y="24"/>
                </a:cubicBezTo>
                <a:lnTo>
                  <a:pt x="1384" y="24"/>
                </a:lnTo>
                <a:cubicBezTo>
                  <a:pt x="1393" y="24"/>
                  <a:pt x="1397" y="19"/>
                  <a:pt x="1397" y="11"/>
                </a:cubicBezTo>
                <a:cubicBezTo>
                  <a:pt x="1397" y="4"/>
                  <a:pt x="1393" y="0"/>
                  <a:pt x="1384" y="0"/>
                </a:cubicBezTo>
                <a:close/>
                <a:moveTo>
                  <a:pt x="1459" y="0"/>
                </a:moveTo>
                <a:cubicBezTo>
                  <a:pt x="1453" y="0"/>
                  <a:pt x="1446" y="4"/>
                  <a:pt x="1446" y="11"/>
                </a:cubicBezTo>
                <a:cubicBezTo>
                  <a:pt x="1446" y="19"/>
                  <a:pt x="1453" y="24"/>
                  <a:pt x="1459" y="24"/>
                </a:cubicBezTo>
                <a:lnTo>
                  <a:pt x="1495" y="24"/>
                </a:lnTo>
                <a:cubicBezTo>
                  <a:pt x="1502" y="24"/>
                  <a:pt x="1508" y="19"/>
                  <a:pt x="1508" y="11"/>
                </a:cubicBezTo>
                <a:cubicBezTo>
                  <a:pt x="1508" y="4"/>
                  <a:pt x="1504" y="0"/>
                  <a:pt x="1495" y="0"/>
                </a:cubicBezTo>
                <a:close/>
                <a:moveTo>
                  <a:pt x="1570" y="0"/>
                </a:moveTo>
                <a:cubicBezTo>
                  <a:pt x="1564" y="0"/>
                  <a:pt x="1558" y="4"/>
                  <a:pt x="1558" y="11"/>
                </a:cubicBezTo>
                <a:cubicBezTo>
                  <a:pt x="1558" y="19"/>
                  <a:pt x="1564" y="24"/>
                  <a:pt x="1570" y="24"/>
                </a:cubicBezTo>
                <a:lnTo>
                  <a:pt x="1607" y="24"/>
                </a:lnTo>
                <a:cubicBezTo>
                  <a:pt x="1615" y="24"/>
                  <a:pt x="1620" y="19"/>
                  <a:pt x="1620" y="11"/>
                </a:cubicBezTo>
                <a:cubicBezTo>
                  <a:pt x="1620" y="4"/>
                  <a:pt x="1615" y="0"/>
                  <a:pt x="1607" y="0"/>
                </a:cubicBezTo>
                <a:close/>
                <a:moveTo>
                  <a:pt x="1682" y="0"/>
                </a:moveTo>
                <a:cubicBezTo>
                  <a:pt x="1673" y="0"/>
                  <a:pt x="1669" y="4"/>
                  <a:pt x="1669" y="11"/>
                </a:cubicBezTo>
                <a:cubicBezTo>
                  <a:pt x="1669" y="19"/>
                  <a:pt x="1673" y="24"/>
                  <a:pt x="1682" y="24"/>
                </a:cubicBezTo>
                <a:lnTo>
                  <a:pt x="1718" y="24"/>
                </a:lnTo>
                <a:cubicBezTo>
                  <a:pt x="1725" y="24"/>
                  <a:pt x="1731" y="19"/>
                  <a:pt x="1731" y="11"/>
                </a:cubicBezTo>
                <a:cubicBezTo>
                  <a:pt x="1731" y="4"/>
                  <a:pt x="1725" y="0"/>
                  <a:pt x="1718" y="0"/>
                </a:cubicBezTo>
                <a:close/>
                <a:moveTo>
                  <a:pt x="1793" y="0"/>
                </a:moveTo>
                <a:cubicBezTo>
                  <a:pt x="1787" y="0"/>
                  <a:pt x="1780" y="4"/>
                  <a:pt x="1780" y="11"/>
                </a:cubicBezTo>
                <a:cubicBezTo>
                  <a:pt x="1780" y="19"/>
                  <a:pt x="1787" y="24"/>
                  <a:pt x="1793" y="24"/>
                </a:cubicBezTo>
                <a:lnTo>
                  <a:pt x="1802" y="24"/>
                </a:lnTo>
                <a:cubicBezTo>
                  <a:pt x="1810" y="24"/>
                  <a:pt x="1815" y="19"/>
                  <a:pt x="1815" y="11"/>
                </a:cubicBezTo>
                <a:cubicBezTo>
                  <a:pt x="1815" y="4"/>
                  <a:pt x="1810" y="0"/>
                  <a:pt x="18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9"/>
          <p:cNvSpPr/>
          <p:nvPr/>
        </p:nvSpPr>
        <p:spPr>
          <a:xfrm flipH="1">
            <a:off x="6283010" y="2116144"/>
            <a:ext cx="9175" cy="930801"/>
          </a:xfrm>
          <a:custGeom>
            <a:rect b="b" l="l" r="r" t="t"/>
            <a:pathLst>
              <a:path extrusionOk="0" h="5628" w="27">
                <a:moveTo>
                  <a:pt x="13" y="1"/>
                </a:moveTo>
                <a:cubicBezTo>
                  <a:pt x="7" y="1"/>
                  <a:pt x="0" y="7"/>
                  <a:pt x="0" y="14"/>
                </a:cubicBezTo>
                <a:lnTo>
                  <a:pt x="0" y="52"/>
                </a:lnTo>
                <a:cubicBezTo>
                  <a:pt x="0" y="59"/>
                  <a:pt x="7" y="65"/>
                  <a:pt x="13" y="65"/>
                </a:cubicBezTo>
                <a:cubicBezTo>
                  <a:pt x="20" y="65"/>
                  <a:pt x="26" y="59"/>
                  <a:pt x="26" y="52"/>
                </a:cubicBezTo>
                <a:lnTo>
                  <a:pt x="26" y="14"/>
                </a:lnTo>
                <a:cubicBezTo>
                  <a:pt x="26" y="7"/>
                  <a:pt x="20" y="1"/>
                  <a:pt x="13" y="1"/>
                </a:cubicBezTo>
                <a:close/>
                <a:moveTo>
                  <a:pt x="13" y="112"/>
                </a:moveTo>
                <a:cubicBezTo>
                  <a:pt x="7" y="112"/>
                  <a:pt x="0" y="119"/>
                  <a:pt x="0" y="125"/>
                </a:cubicBezTo>
                <a:lnTo>
                  <a:pt x="0" y="164"/>
                </a:lnTo>
                <a:cubicBezTo>
                  <a:pt x="0" y="170"/>
                  <a:pt x="7" y="174"/>
                  <a:pt x="13" y="174"/>
                </a:cubicBezTo>
                <a:cubicBezTo>
                  <a:pt x="20" y="174"/>
                  <a:pt x="26" y="170"/>
                  <a:pt x="26" y="164"/>
                </a:cubicBezTo>
                <a:lnTo>
                  <a:pt x="26" y="125"/>
                </a:lnTo>
                <a:cubicBezTo>
                  <a:pt x="26" y="119"/>
                  <a:pt x="20" y="112"/>
                  <a:pt x="13" y="112"/>
                </a:cubicBezTo>
                <a:close/>
                <a:moveTo>
                  <a:pt x="13" y="224"/>
                </a:moveTo>
                <a:cubicBezTo>
                  <a:pt x="7" y="224"/>
                  <a:pt x="0" y="230"/>
                  <a:pt x="0" y="237"/>
                </a:cubicBezTo>
                <a:lnTo>
                  <a:pt x="0" y="275"/>
                </a:lnTo>
                <a:cubicBezTo>
                  <a:pt x="0" y="281"/>
                  <a:pt x="7" y="286"/>
                  <a:pt x="13" y="286"/>
                </a:cubicBezTo>
                <a:cubicBezTo>
                  <a:pt x="20" y="286"/>
                  <a:pt x="26" y="281"/>
                  <a:pt x="26" y="275"/>
                </a:cubicBezTo>
                <a:lnTo>
                  <a:pt x="26" y="237"/>
                </a:lnTo>
                <a:cubicBezTo>
                  <a:pt x="26" y="230"/>
                  <a:pt x="20" y="224"/>
                  <a:pt x="13" y="224"/>
                </a:cubicBezTo>
                <a:close/>
                <a:moveTo>
                  <a:pt x="13" y="335"/>
                </a:moveTo>
                <a:cubicBezTo>
                  <a:pt x="7" y="335"/>
                  <a:pt x="0" y="341"/>
                  <a:pt x="0" y="348"/>
                </a:cubicBezTo>
                <a:lnTo>
                  <a:pt x="0" y="386"/>
                </a:lnTo>
                <a:cubicBezTo>
                  <a:pt x="0" y="393"/>
                  <a:pt x="7" y="397"/>
                  <a:pt x="13" y="397"/>
                </a:cubicBezTo>
                <a:cubicBezTo>
                  <a:pt x="20" y="397"/>
                  <a:pt x="26" y="393"/>
                  <a:pt x="26" y="386"/>
                </a:cubicBezTo>
                <a:lnTo>
                  <a:pt x="26" y="348"/>
                </a:lnTo>
                <a:cubicBezTo>
                  <a:pt x="26" y="341"/>
                  <a:pt x="20" y="335"/>
                  <a:pt x="13" y="335"/>
                </a:cubicBezTo>
                <a:close/>
                <a:moveTo>
                  <a:pt x="13" y="446"/>
                </a:moveTo>
                <a:cubicBezTo>
                  <a:pt x="7" y="446"/>
                  <a:pt x="0" y="453"/>
                  <a:pt x="0" y="459"/>
                </a:cubicBezTo>
                <a:lnTo>
                  <a:pt x="0" y="496"/>
                </a:lnTo>
                <a:cubicBezTo>
                  <a:pt x="0" y="504"/>
                  <a:pt x="7" y="509"/>
                  <a:pt x="13" y="509"/>
                </a:cubicBezTo>
                <a:cubicBezTo>
                  <a:pt x="20" y="509"/>
                  <a:pt x="26" y="504"/>
                  <a:pt x="26" y="496"/>
                </a:cubicBezTo>
                <a:lnTo>
                  <a:pt x="26" y="459"/>
                </a:lnTo>
                <a:cubicBezTo>
                  <a:pt x="26" y="453"/>
                  <a:pt x="20" y="446"/>
                  <a:pt x="13" y="446"/>
                </a:cubicBezTo>
                <a:close/>
                <a:moveTo>
                  <a:pt x="13" y="558"/>
                </a:moveTo>
                <a:cubicBezTo>
                  <a:pt x="7" y="558"/>
                  <a:pt x="0" y="564"/>
                  <a:pt x="0" y="571"/>
                </a:cubicBezTo>
                <a:lnTo>
                  <a:pt x="0" y="607"/>
                </a:lnTo>
                <a:cubicBezTo>
                  <a:pt x="0" y="616"/>
                  <a:pt x="7" y="620"/>
                  <a:pt x="13" y="620"/>
                </a:cubicBezTo>
                <a:cubicBezTo>
                  <a:pt x="20" y="620"/>
                  <a:pt x="26" y="616"/>
                  <a:pt x="26" y="607"/>
                </a:cubicBezTo>
                <a:lnTo>
                  <a:pt x="26" y="571"/>
                </a:lnTo>
                <a:cubicBezTo>
                  <a:pt x="26" y="564"/>
                  <a:pt x="20" y="558"/>
                  <a:pt x="13" y="558"/>
                </a:cubicBezTo>
                <a:close/>
                <a:moveTo>
                  <a:pt x="13" y="669"/>
                </a:moveTo>
                <a:cubicBezTo>
                  <a:pt x="7" y="669"/>
                  <a:pt x="0" y="676"/>
                  <a:pt x="0" y="682"/>
                </a:cubicBezTo>
                <a:lnTo>
                  <a:pt x="0" y="718"/>
                </a:lnTo>
                <a:cubicBezTo>
                  <a:pt x="0" y="727"/>
                  <a:pt x="7" y="731"/>
                  <a:pt x="13" y="731"/>
                </a:cubicBezTo>
                <a:cubicBezTo>
                  <a:pt x="20" y="731"/>
                  <a:pt x="26" y="727"/>
                  <a:pt x="26" y="718"/>
                </a:cubicBezTo>
                <a:lnTo>
                  <a:pt x="26" y="682"/>
                </a:lnTo>
                <a:cubicBezTo>
                  <a:pt x="26" y="676"/>
                  <a:pt x="20" y="669"/>
                  <a:pt x="13" y="669"/>
                </a:cubicBezTo>
                <a:close/>
                <a:moveTo>
                  <a:pt x="13" y="781"/>
                </a:moveTo>
                <a:cubicBezTo>
                  <a:pt x="7" y="781"/>
                  <a:pt x="0" y="787"/>
                  <a:pt x="0" y="793"/>
                </a:cubicBezTo>
                <a:lnTo>
                  <a:pt x="0" y="830"/>
                </a:lnTo>
                <a:cubicBezTo>
                  <a:pt x="0" y="838"/>
                  <a:pt x="7" y="843"/>
                  <a:pt x="13" y="843"/>
                </a:cubicBezTo>
                <a:cubicBezTo>
                  <a:pt x="20" y="843"/>
                  <a:pt x="26" y="838"/>
                  <a:pt x="26" y="830"/>
                </a:cubicBezTo>
                <a:lnTo>
                  <a:pt x="26" y="793"/>
                </a:lnTo>
                <a:cubicBezTo>
                  <a:pt x="26" y="787"/>
                  <a:pt x="20" y="781"/>
                  <a:pt x="13" y="781"/>
                </a:cubicBezTo>
                <a:close/>
                <a:moveTo>
                  <a:pt x="13" y="892"/>
                </a:moveTo>
                <a:cubicBezTo>
                  <a:pt x="7" y="892"/>
                  <a:pt x="0" y="898"/>
                  <a:pt x="0" y="905"/>
                </a:cubicBezTo>
                <a:lnTo>
                  <a:pt x="0" y="941"/>
                </a:lnTo>
                <a:cubicBezTo>
                  <a:pt x="0" y="948"/>
                  <a:pt x="7" y="954"/>
                  <a:pt x="13" y="954"/>
                </a:cubicBezTo>
                <a:cubicBezTo>
                  <a:pt x="20" y="954"/>
                  <a:pt x="26" y="948"/>
                  <a:pt x="26" y="941"/>
                </a:cubicBezTo>
                <a:lnTo>
                  <a:pt x="26" y="905"/>
                </a:lnTo>
                <a:cubicBezTo>
                  <a:pt x="26" y="898"/>
                  <a:pt x="20" y="892"/>
                  <a:pt x="13" y="892"/>
                </a:cubicBezTo>
                <a:close/>
                <a:moveTo>
                  <a:pt x="13" y="1003"/>
                </a:moveTo>
                <a:cubicBezTo>
                  <a:pt x="7" y="1003"/>
                  <a:pt x="0" y="1010"/>
                  <a:pt x="0" y="1016"/>
                </a:cubicBezTo>
                <a:lnTo>
                  <a:pt x="0" y="1053"/>
                </a:lnTo>
                <a:cubicBezTo>
                  <a:pt x="0" y="1059"/>
                  <a:pt x="7" y="1065"/>
                  <a:pt x="13" y="1065"/>
                </a:cubicBezTo>
                <a:cubicBezTo>
                  <a:pt x="20" y="1065"/>
                  <a:pt x="26" y="1059"/>
                  <a:pt x="26" y="1053"/>
                </a:cubicBezTo>
                <a:lnTo>
                  <a:pt x="26" y="1016"/>
                </a:lnTo>
                <a:cubicBezTo>
                  <a:pt x="26" y="1010"/>
                  <a:pt x="20" y="1003"/>
                  <a:pt x="13" y="1003"/>
                </a:cubicBezTo>
                <a:close/>
                <a:moveTo>
                  <a:pt x="13" y="1115"/>
                </a:moveTo>
                <a:cubicBezTo>
                  <a:pt x="7" y="1115"/>
                  <a:pt x="0" y="1121"/>
                  <a:pt x="0" y="1127"/>
                </a:cubicBezTo>
                <a:lnTo>
                  <a:pt x="0" y="1164"/>
                </a:lnTo>
                <a:cubicBezTo>
                  <a:pt x="0" y="1170"/>
                  <a:pt x="7" y="1177"/>
                  <a:pt x="13" y="1177"/>
                </a:cubicBezTo>
                <a:cubicBezTo>
                  <a:pt x="20" y="1177"/>
                  <a:pt x="26" y="1170"/>
                  <a:pt x="26" y="1164"/>
                </a:cubicBezTo>
                <a:lnTo>
                  <a:pt x="26" y="1127"/>
                </a:lnTo>
                <a:cubicBezTo>
                  <a:pt x="26" y="1121"/>
                  <a:pt x="20" y="1115"/>
                  <a:pt x="13" y="1115"/>
                </a:cubicBezTo>
                <a:close/>
                <a:moveTo>
                  <a:pt x="13" y="1226"/>
                </a:moveTo>
                <a:cubicBezTo>
                  <a:pt x="7" y="1226"/>
                  <a:pt x="0" y="1230"/>
                  <a:pt x="0" y="1239"/>
                </a:cubicBezTo>
                <a:lnTo>
                  <a:pt x="0" y="1275"/>
                </a:lnTo>
                <a:cubicBezTo>
                  <a:pt x="0" y="1282"/>
                  <a:pt x="7" y="1288"/>
                  <a:pt x="13" y="1288"/>
                </a:cubicBezTo>
                <a:cubicBezTo>
                  <a:pt x="20" y="1288"/>
                  <a:pt x="26" y="1282"/>
                  <a:pt x="26" y="1275"/>
                </a:cubicBezTo>
                <a:lnTo>
                  <a:pt x="26" y="1239"/>
                </a:lnTo>
                <a:cubicBezTo>
                  <a:pt x="26" y="1230"/>
                  <a:pt x="20" y="1226"/>
                  <a:pt x="13" y="1226"/>
                </a:cubicBezTo>
                <a:close/>
                <a:moveTo>
                  <a:pt x="13" y="1337"/>
                </a:moveTo>
                <a:cubicBezTo>
                  <a:pt x="7" y="1337"/>
                  <a:pt x="0" y="1342"/>
                  <a:pt x="0" y="1350"/>
                </a:cubicBezTo>
                <a:lnTo>
                  <a:pt x="0" y="1387"/>
                </a:lnTo>
                <a:cubicBezTo>
                  <a:pt x="0" y="1393"/>
                  <a:pt x="7" y="1399"/>
                  <a:pt x="13" y="1399"/>
                </a:cubicBezTo>
                <a:cubicBezTo>
                  <a:pt x="20" y="1399"/>
                  <a:pt x="26" y="1393"/>
                  <a:pt x="26" y="1387"/>
                </a:cubicBezTo>
                <a:lnTo>
                  <a:pt x="26" y="1350"/>
                </a:lnTo>
                <a:cubicBezTo>
                  <a:pt x="26" y="1342"/>
                  <a:pt x="20" y="1337"/>
                  <a:pt x="13" y="1337"/>
                </a:cubicBezTo>
                <a:close/>
                <a:moveTo>
                  <a:pt x="13" y="1449"/>
                </a:moveTo>
                <a:cubicBezTo>
                  <a:pt x="7" y="1449"/>
                  <a:pt x="0" y="1453"/>
                  <a:pt x="0" y="1462"/>
                </a:cubicBezTo>
                <a:lnTo>
                  <a:pt x="0" y="1498"/>
                </a:lnTo>
                <a:cubicBezTo>
                  <a:pt x="0" y="1504"/>
                  <a:pt x="7" y="1511"/>
                  <a:pt x="13" y="1511"/>
                </a:cubicBezTo>
                <a:cubicBezTo>
                  <a:pt x="20" y="1511"/>
                  <a:pt x="26" y="1504"/>
                  <a:pt x="26" y="1498"/>
                </a:cubicBezTo>
                <a:lnTo>
                  <a:pt x="26" y="1462"/>
                </a:lnTo>
                <a:cubicBezTo>
                  <a:pt x="26" y="1453"/>
                  <a:pt x="20" y="1449"/>
                  <a:pt x="13" y="1449"/>
                </a:cubicBezTo>
                <a:close/>
                <a:moveTo>
                  <a:pt x="13" y="1560"/>
                </a:moveTo>
                <a:cubicBezTo>
                  <a:pt x="7" y="1560"/>
                  <a:pt x="0" y="1564"/>
                  <a:pt x="0" y="1573"/>
                </a:cubicBezTo>
                <a:lnTo>
                  <a:pt x="0" y="1609"/>
                </a:lnTo>
                <a:cubicBezTo>
                  <a:pt x="0" y="1616"/>
                  <a:pt x="7" y="1622"/>
                  <a:pt x="13" y="1622"/>
                </a:cubicBezTo>
                <a:cubicBezTo>
                  <a:pt x="20" y="1622"/>
                  <a:pt x="26" y="1616"/>
                  <a:pt x="26" y="1609"/>
                </a:cubicBezTo>
                <a:lnTo>
                  <a:pt x="26" y="1573"/>
                </a:lnTo>
                <a:cubicBezTo>
                  <a:pt x="26" y="1564"/>
                  <a:pt x="20" y="1560"/>
                  <a:pt x="13" y="1560"/>
                </a:cubicBezTo>
                <a:close/>
                <a:moveTo>
                  <a:pt x="13" y="1671"/>
                </a:moveTo>
                <a:cubicBezTo>
                  <a:pt x="7" y="1671"/>
                  <a:pt x="0" y="1676"/>
                  <a:pt x="0" y="1684"/>
                </a:cubicBezTo>
                <a:lnTo>
                  <a:pt x="0" y="1721"/>
                </a:lnTo>
                <a:cubicBezTo>
                  <a:pt x="0" y="1727"/>
                  <a:pt x="7" y="1734"/>
                  <a:pt x="13" y="1734"/>
                </a:cubicBezTo>
                <a:cubicBezTo>
                  <a:pt x="20" y="1734"/>
                  <a:pt x="26" y="1727"/>
                  <a:pt x="26" y="1721"/>
                </a:cubicBezTo>
                <a:lnTo>
                  <a:pt x="26" y="1684"/>
                </a:lnTo>
                <a:cubicBezTo>
                  <a:pt x="26" y="1676"/>
                  <a:pt x="20" y="1671"/>
                  <a:pt x="13" y="1671"/>
                </a:cubicBezTo>
                <a:close/>
                <a:moveTo>
                  <a:pt x="13" y="1783"/>
                </a:moveTo>
                <a:cubicBezTo>
                  <a:pt x="7" y="1783"/>
                  <a:pt x="0" y="1787"/>
                  <a:pt x="0" y="1794"/>
                </a:cubicBezTo>
                <a:lnTo>
                  <a:pt x="0" y="1832"/>
                </a:lnTo>
                <a:cubicBezTo>
                  <a:pt x="0" y="1839"/>
                  <a:pt x="7" y="1845"/>
                  <a:pt x="13" y="1845"/>
                </a:cubicBezTo>
                <a:cubicBezTo>
                  <a:pt x="20" y="1845"/>
                  <a:pt x="26" y="1839"/>
                  <a:pt x="26" y="1832"/>
                </a:cubicBezTo>
                <a:lnTo>
                  <a:pt x="26" y="1794"/>
                </a:lnTo>
                <a:cubicBezTo>
                  <a:pt x="26" y="1787"/>
                  <a:pt x="20" y="1783"/>
                  <a:pt x="13" y="1783"/>
                </a:cubicBezTo>
                <a:close/>
                <a:moveTo>
                  <a:pt x="13" y="1894"/>
                </a:moveTo>
                <a:cubicBezTo>
                  <a:pt x="7" y="1894"/>
                  <a:pt x="0" y="1898"/>
                  <a:pt x="0" y="1905"/>
                </a:cubicBezTo>
                <a:lnTo>
                  <a:pt x="0" y="1943"/>
                </a:lnTo>
                <a:cubicBezTo>
                  <a:pt x="0" y="1950"/>
                  <a:pt x="7" y="1956"/>
                  <a:pt x="13" y="1956"/>
                </a:cubicBezTo>
                <a:cubicBezTo>
                  <a:pt x="20" y="1956"/>
                  <a:pt x="26" y="1950"/>
                  <a:pt x="26" y="1943"/>
                </a:cubicBezTo>
                <a:lnTo>
                  <a:pt x="26" y="1905"/>
                </a:lnTo>
                <a:cubicBezTo>
                  <a:pt x="26" y="1898"/>
                  <a:pt x="20" y="1894"/>
                  <a:pt x="13" y="1894"/>
                </a:cubicBezTo>
                <a:close/>
                <a:moveTo>
                  <a:pt x="13" y="2006"/>
                </a:moveTo>
                <a:cubicBezTo>
                  <a:pt x="7" y="2006"/>
                  <a:pt x="0" y="2010"/>
                  <a:pt x="0" y="2016"/>
                </a:cubicBezTo>
                <a:lnTo>
                  <a:pt x="0" y="2055"/>
                </a:lnTo>
                <a:cubicBezTo>
                  <a:pt x="0" y="2061"/>
                  <a:pt x="7" y="2068"/>
                  <a:pt x="13" y="2068"/>
                </a:cubicBezTo>
                <a:cubicBezTo>
                  <a:pt x="20" y="2068"/>
                  <a:pt x="26" y="2061"/>
                  <a:pt x="26" y="2055"/>
                </a:cubicBezTo>
                <a:lnTo>
                  <a:pt x="26" y="2016"/>
                </a:lnTo>
                <a:cubicBezTo>
                  <a:pt x="26" y="2010"/>
                  <a:pt x="20" y="2006"/>
                  <a:pt x="13" y="2006"/>
                </a:cubicBezTo>
                <a:close/>
                <a:moveTo>
                  <a:pt x="13" y="2115"/>
                </a:moveTo>
                <a:cubicBezTo>
                  <a:pt x="7" y="2115"/>
                  <a:pt x="0" y="2121"/>
                  <a:pt x="0" y="2128"/>
                </a:cubicBezTo>
                <a:lnTo>
                  <a:pt x="0" y="2166"/>
                </a:lnTo>
                <a:cubicBezTo>
                  <a:pt x="0" y="2173"/>
                  <a:pt x="7" y="2179"/>
                  <a:pt x="13" y="2179"/>
                </a:cubicBezTo>
                <a:cubicBezTo>
                  <a:pt x="20" y="2179"/>
                  <a:pt x="26" y="2173"/>
                  <a:pt x="26" y="2166"/>
                </a:cubicBezTo>
                <a:lnTo>
                  <a:pt x="26" y="2128"/>
                </a:lnTo>
                <a:cubicBezTo>
                  <a:pt x="26" y="2121"/>
                  <a:pt x="20" y="2115"/>
                  <a:pt x="13" y="2115"/>
                </a:cubicBezTo>
                <a:close/>
                <a:moveTo>
                  <a:pt x="13" y="2226"/>
                </a:moveTo>
                <a:cubicBezTo>
                  <a:pt x="7" y="2226"/>
                  <a:pt x="0" y="2233"/>
                  <a:pt x="0" y="2239"/>
                </a:cubicBezTo>
                <a:lnTo>
                  <a:pt x="0" y="2278"/>
                </a:lnTo>
                <a:cubicBezTo>
                  <a:pt x="0" y="2284"/>
                  <a:pt x="7" y="2290"/>
                  <a:pt x="13" y="2290"/>
                </a:cubicBezTo>
                <a:cubicBezTo>
                  <a:pt x="20" y="2290"/>
                  <a:pt x="26" y="2284"/>
                  <a:pt x="26" y="2278"/>
                </a:cubicBezTo>
                <a:lnTo>
                  <a:pt x="26" y="2239"/>
                </a:lnTo>
                <a:cubicBezTo>
                  <a:pt x="26" y="2233"/>
                  <a:pt x="20" y="2226"/>
                  <a:pt x="13" y="2226"/>
                </a:cubicBezTo>
                <a:close/>
                <a:moveTo>
                  <a:pt x="13" y="2338"/>
                </a:moveTo>
                <a:cubicBezTo>
                  <a:pt x="7" y="2338"/>
                  <a:pt x="0" y="2344"/>
                  <a:pt x="0" y="2350"/>
                </a:cubicBezTo>
                <a:lnTo>
                  <a:pt x="0" y="2389"/>
                </a:lnTo>
                <a:cubicBezTo>
                  <a:pt x="0" y="2395"/>
                  <a:pt x="7" y="2402"/>
                  <a:pt x="13" y="2402"/>
                </a:cubicBezTo>
                <a:cubicBezTo>
                  <a:pt x="20" y="2402"/>
                  <a:pt x="26" y="2395"/>
                  <a:pt x="26" y="2389"/>
                </a:cubicBezTo>
                <a:lnTo>
                  <a:pt x="26" y="2350"/>
                </a:lnTo>
                <a:cubicBezTo>
                  <a:pt x="26" y="2344"/>
                  <a:pt x="20" y="2338"/>
                  <a:pt x="13" y="2338"/>
                </a:cubicBezTo>
                <a:close/>
                <a:moveTo>
                  <a:pt x="13" y="2449"/>
                </a:moveTo>
                <a:cubicBezTo>
                  <a:pt x="7" y="2449"/>
                  <a:pt x="0" y="2455"/>
                  <a:pt x="0" y="2462"/>
                </a:cubicBezTo>
                <a:lnTo>
                  <a:pt x="0" y="2500"/>
                </a:lnTo>
                <a:cubicBezTo>
                  <a:pt x="0" y="2507"/>
                  <a:pt x="7" y="2511"/>
                  <a:pt x="13" y="2511"/>
                </a:cubicBezTo>
                <a:cubicBezTo>
                  <a:pt x="20" y="2511"/>
                  <a:pt x="26" y="2507"/>
                  <a:pt x="26" y="2500"/>
                </a:cubicBezTo>
                <a:lnTo>
                  <a:pt x="26" y="2462"/>
                </a:lnTo>
                <a:cubicBezTo>
                  <a:pt x="26" y="2455"/>
                  <a:pt x="20" y="2449"/>
                  <a:pt x="13" y="2449"/>
                </a:cubicBezTo>
                <a:close/>
                <a:moveTo>
                  <a:pt x="13" y="2560"/>
                </a:moveTo>
                <a:cubicBezTo>
                  <a:pt x="7" y="2560"/>
                  <a:pt x="0" y="2567"/>
                  <a:pt x="0" y="2573"/>
                </a:cubicBezTo>
                <a:lnTo>
                  <a:pt x="0" y="2612"/>
                </a:lnTo>
                <a:cubicBezTo>
                  <a:pt x="0" y="2618"/>
                  <a:pt x="7" y="2622"/>
                  <a:pt x="13" y="2622"/>
                </a:cubicBezTo>
                <a:cubicBezTo>
                  <a:pt x="20" y="2622"/>
                  <a:pt x="26" y="2618"/>
                  <a:pt x="26" y="2612"/>
                </a:cubicBezTo>
                <a:lnTo>
                  <a:pt x="26" y="2573"/>
                </a:lnTo>
                <a:cubicBezTo>
                  <a:pt x="26" y="2567"/>
                  <a:pt x="20" y="2560"/>
                  <a:pt x="13" y="2560"/>
                </a:cubicBezTo>
                <a:close/>
                <a:moveTo>
                  <a:pt x="13" y="2672"/>
                </a:moveTo>
                <a:cubicBezTo>
                  <a:pt x="7" y="2672"/>
                  <a:pt x="0" y="2678"/>
                  <a:pt x="0" y="2685"/>
                </a:cubicBezTo>
                <a:lnTo>
                  <a:pt x="0" y="2721"/>
                </a:lnTo>
                <a:cubicBezTo>
                  <a:pt x="0" y="2729"/>
                  <a:pt x="7" y="2734"/>
                  <a:pt x="13" y="2734"/>
                </a:cubicBezTo>
                <a:cubicBezTo>
                  <a:pt x="20" y="2734"/>
                  <a:pt x="26" y="2729"/>
                  <a:pt x="26" y="2721"/>
                </a:cubicBezTo>
                <a:lnTo>
                  <a:pt x="26" y="2685"/>
                </a:lnTo>
                <a:cubicBezTo>
                  <a:pt x="26" y="2678"/>
                  <a:pt x="20" y="2672"/>
                  <a:pt x="13" y="2672"/>
                </a:cubicBezTo>
                <a:close/>
                <a:moveTo>
                  <a:pt x="13" y="2783"/>
                </a:moveTo>
                <a:cubicBezTo>
                  <a:pt x="7" y="2783"/>
                  <a:pt x="0" y="2789"/>
                  <a:pt x="0" y="2796"/>
                </a:cubicBezTo>
                <a:lnTo>
                  <a:pt x="0" y="2832"/>
                </a:lnTo>
                <a:cubicBezTo>
                  <a:pt x="0" y="2841"/>
                  <a:pt x="7" y="2845"/>
                  <a:pt x="13" y="2845"/>
                </a:cubicBezTo>
                <a:cubicBezTo>
                  <a:pt x="20" y="2845"/>
                  <a:pt x="26" y="2841"/>
                  <a:pt x="26" y="2832"/>
                </a:cubicBezTo>
                <a:lnTo>
                  <a:pt x="26" y="2796"/>
                </a:lnTo>
                <a:cubicBezTo>
                  <a:pt x="26" y="2789"/>
                  <a:pt x="20" y="2783"/>
                  <a:pt x="13" y="2783"/>
                </a:cubicBezTo>
                <a:close/>
                <a:moveTo>
                  <a:pt x="13" y="2894"/>
                </a:moveTo>
                <a:cubicBezTo>
                  <a:pt x="7" y="2894"/>
                  <a:pt x="0" y="2901"/>
                  <a:pt x="0" y="2907"/>
                </a:cubicBezTo>
                <a:lnTo>
                  <a:pt x="0" y="2944"/>
                </a:lnTo>
                <a:cubicBezTo>
                  <a:pt x="0" y="2952"/>
                  <a:pt x="7" y="2957"/>
                  <a:pt x="13" y="2957"/>
                </a:cubicBezTo>
                <a:cubicBezTo>
                  <a:pt x="20" y="2957"/>
                  <a:pt x="26" y="2952"/>
                  <a:pt x="26" y="2944"/>
                </a:cubicBezTo>
                <a:lnTo>
                  <a:pt x="26" y="2907"/>
                </a:lnTo>
                <a:cubicBezTo>
                  <a:pt x="26" y="2901"/>
                  <a:pt x="20" y="2894"/>
                  <a:pt x="13" y="2894"/>
                </a:cubicBezTo>
                <a:close/>
                <a:moveTo>
                  <a:pt x="13" y="3006"/>
                </a:moveTo>
                <a:cubicBezTo>
                  <a:pt x="7" y="3006"/>
                  <a:pt x="0" y="3012"/>
                  <a:pt x="0" y="3019"/>
                </a:cubicBezTo>
                <a:lnTo>
                  <a:pt x="0" y="3055"/>
                </a:lnTo>
                <a:cubicBezTo>
                  <a:pt x="0" y="3064"/>
                  <a:pt x="7" y="3068"/>
                  <a:pt x="13" y="3068"/>
                </a:cubicBezTo>
                <a:cubicBezTo>
                  <a:pt x="20" y="3068"/>
                  <a:pt x="26" y="3064"/>
                  <a:pt x="26" y="3055"/>
                </a:cubicBezTo>
                <a:lnTo>
                  <a:pt x="26" y="3019"/>
                </a:lnTo>
                <a:cubicBezTo>
                  <a:pt x="26" y="3012"/>
                  <a:pt x="20" y="3006"/>
                  <a:pt x="13" y="3006"/>
                </a:cubicBezTo>
                <a:close/>
                <a:moveTo>
                  <a:pt x="13" y="3117"/>
                </a:moveTo>
                <a:cubicBezTo>
                  <a:pt x="7" y="3117"/>
                  <a:pt x="0" y="3124"/>
                  <a:pt x="0" y="3130"/>
                </a:cubicBezTo>
                <a:lnTo>
                  <a:pt x="0" y="3166"/>
                </a:lnTo>
                <a:cubicBezTo>
                  <a:pt x="0" y="3175"/>
                  <a:pt x="7" y="3179"/>
                  <a:pt x="13" y="3179"/>
                </a:cubicBezTo>
                <a:cubicBezTo>
                  <a:pt x="20" y="3179"/>
                  <a:pt x="26" y="3175"/>
                  <a:pt x="26" y="3166"/>
                </a:cubicBezTo>
                <a:lnTo>
                  <a:pt x="26" y="3130"/>
                </a:lnTo>
                <a:cubicBezTo>
                  <a:pt x="26" y="3124"/>
                  <a:pt x="20" y="3117"/>
                  <a:pt x="13" y="3117"/>
                </a:cubicBezTo>
                <a:close/>
                <a:moveTo>
                  <a:pt x="13" y="3229"/>
                </a:moveTo>
                <a:cubicBezTo>
                  <a:pt x="7" y="3229"/>
                  <a:pt x="0" y="3235"/>
                  <a:pt x="0" y="3241"/>
                </a:cubicBezTo>
                <a:lnTo>
                  <a:pt x="0" y="3278"/>
                </a:lnTo>
                <a:cubicBezTo>
                  <a:pt x="0" y="3286"/>
                  <a:pt x="7" y="3291"/>
                  <a:pt x="13" y="3291"/>
                </a:cubicBezTo>
                <a:cubicBezTo>
                  <a:pt x="20" y="3291"/>
                  <a:pt x="26" y="3284"/>
                  <a:pt x="26" y="3278"/>
                </a:cubicBezTo>
                <a:lnTo>
                  <a:pt x="26" y="3241"/>
                </a:lnTo>
                <a:cubicBezTo>
                  <a:pt x="26" y="3235"/>
                  <a:pt x="20" y="3229"/>
                  <a:pt x="13" y="3229"/>
                </a:cubicBezTo>
                <a:close/>
                <a:moveTo>
                  <a:pt x="13" y="3340"/>
                </a:moveTo>
                <a:cubicBezTo>
                  <a:pt x="7" y="3340"/>
                  <a:pt x="0" y="3344"/>
                  <a:pt x="0" y="3353"/>
                </a:cubicBezTo>
                <a:lnTo>
                  <a:pt x="0" y="3389"/>
                </a:lnTo>
                <a:cubicBezTo>
                  <a:pt x="0" y="3396"/>
                  <a:pt x="7" y="3402"/>
                  <a:pt x="13" y="3402"/>
                </a:cubicBezTo>
                <a:cubicBezTo>
                  <a:pt x="20" y="3402"/>
                  <a:pt x="26" y="3396"/>
                  <a:pt x="26" y="3389"/>
                </a:cubicBezTo>
                <a:lnTo>
                  <a:pt x="26" y="3353"/>
                </a:lnTo>
                <a:cubicBezTo>
                  <a:pt x="26" y="3344"/>
                  <a:pt x="20" y="3340"/>
                  <a:pt x="13" y="3340"/>
                </a:cubicBezTo>
                <a:close/>
                <a:moveTo>
                  <a:pt x="13" y="3451"/>
                </a:moveTo>
                <a:cubicBezTo>
                  <a:pt x="7" y="3451"/>
                  <a:pt x="0" y="3458"/>
                  <a:pt x="0" y="3464"/>
                </a:cubicBezTo>
                <a:lnTo>
                  <a:pt x="0" y="3501"/>
                </a:lnTo>
                <a:cubicBezTo>
                  <a:pt x="0" y="3507"/>
                  <a:pt x="7" y="3513"/>
                  <a:pt x="13" y="3513"/>
                </a:cubicBezTo>
                <a:cubicBezTo>
                  <a:pt x="20" y="3513"/>
                  <a:pt x="26" y="3507"/>
                  <a:pt x="26" y="3501"/>
                </a:cubicBezTo>
                <a:lnTo>
                  <a:pt x="26" y="3464"/>
                </a:lnTo>
                <a:cubicBezTo>
                  <a:pt x="26" y="3458"/>
                  <a:pt x="20" y="3451"/>
                  <a:pt x="13" y="3451"/>
                </a:cubicBezTo>
                <a:close/>
                <a:moveTo>
                  <a:pt x="13" y="3563"/>
                </a:moveTo>
                <a:cubicBezTo>
                  <a:pt x="7" y="3563"/>
                  <a:pt x="0" y="3567"/>
                  <a:pt x="0" y="3575"/>
                </a:cubicBezTo>
                <a:lnTo>
                  <a:pt x="0" y="3612"/>
                </a:lnTo>
                <a:cubicBezTo>
                  <a:pt x="0" y="3618"/>
                  <a:pt x="7" y="3625"/>
                  <a:pt x="13" y="3625"/>
                </a:cubicBezTo>
                <a:cubicBezTo>
                  <a:pt x="20" y="3625"/>
                  <a:pt x="26" y="3618"/>
                  <a:pt x="26" y="3612"/>
                </a:cubicBezTo>
                <a:lnTo>
                  <a:pt x="26" y="3575"/>
                </a:lnTo>
                <a:cubicBezTo>
                  <a:pt x="26" y="3567"/>
                  <a:pt x="20" y="3563"/>
                  <a:pt x="13" y="3563"/>
                </a:cubicBezTo>
                <a:close/>
                <a:moveTo>
                  <a:pt x="13" y="3674"/>
                </a:moveTo>
                <a:cubicBezTo>
                  <a:pt x="7" y="3674"/>
                  <a:pt x="0" y="3678"/>
                  <a:pt x="0" y="3687"/>
                </a:cubicBezTo>
                <a:lnTo>
                  <a:pt x="0" y="3723"/>
                </a:lnTo>
                <a:cubicBezTo>
                  <a:pt x="0" y="3730"/>
                  <a:pt x="7" y="3736"/>
                  <a:pt x="13" y="3736"/>
                </a:cubicBezTo>
                <a:cubicBezTo>
                  <a:pt x="20" y="3736"/>
                  <a:pt x="26" y="3730"/>
                  <a:pt x="26" y="3723"/>
                </a:cubicBezTo>
                <a:lnTo>
                  <a:pt x="26" y="3687"/>
                </a:lnTo>
                <a:cubicBezTo>
                  <a:pt x="26" y="3678"/>
                  <a:pt x="20" y="3674"/>
                  <a:pt x="13" y="3674"/>
                </a:cubicBezTo>
                <a:close/>
                <a:moveTo>
                  <a:pt x="13" y="3785"/>
                </a:moveTo>
                <a:cubicBezTo>
                  <a:pt x="7" y="3785"/>
                  <a:pt x="0" y="3792"/>
                  <a:pt x="0" y="3798"/>
                </a:cubicBezTo>
                <a:lnTo>
                  <a:pt x="0" y="3835"/>
                </a:lnTo>
                <a:cubicBezTo>
                  <a:pt x="0" y="3841"/>
                  <a:pt x="7" y="3847"/>
                  <a:pt x="13" y="3847"/>
                </a:cubicBezTo>
                <a:cubicBezTo>
                  <a:pt x="20" y="3847"/>
                  <a:pt x="26" y="3841"/>
                  <a:pt x="26" y="3835"/>
                </a:cubicBezTo>
                <a:lnTo>
                  <a:pt x="26" y="3798"/>
                </a:lnTo>
                <a:cubicBezTo>
                  <a:pt x="26" y="3792"/>
                  <a:pt x="20" y="3785"/>
                  <a:pt x="13" y="3785"/>
                </a:cubicBezTo>
                <a:close/>
                <a:moveTo>
                  <a:pt x="13" y="3897"/>
                </a:moveTo>
                <a:cubicBezTo>
                  <a:pt x="7" y="3897"/>
                  <a:pt x="0" y="3901"/>
                  <a:pt x="0" y="3907"/>
                </a:cubicBezTo>
                <a:lnTo>
                  <a:pt x="0" y="3946"/>
                </a:lnTo>
                <a:cubicBezTo>
                  <a:pt x="0" y="3952"/>
                  <a:pt x="7" y="3959"/>
                  <a:pt x="13" y="3959"/>
                </a:cubicBezTo>
                <a:cubicBezTo>
                  <a:pt x="20" y="3959"/>
                  <a:pt x="26" y="3952"/>
                  <a:pt x="26" y="3946"/>
                </a:cubicBezTo>
                <a:lnTo>
                  <a:pt x="26" y="3907"/>
                </a:lnTo>
                <a:cubicBezTo>
                  <a:pt x="26" y="3901"/>
                  <a:pt x="20" y="3897"/>
                  <a:pt x="13" y="3897"/>
                </a:cubicBezTo>
                <a:close/>
                <a:moveTo>
                  <a:pt x="13" y="4008"/>
                </a:moveTo>
                <a:cubicBezTo>
                  <a:pt x="7" y="4008"/>
                  <a:pt x="0" y="4012"/>
                  <a:pt x="0" y="4021"/>
                </a:cubicBezTo>
                <a:lnTo>
                  <a:pt x="0" y="4057"/>
                </a:lnTo>
                <a:cubicBezTo>
                  <a:pt x="0" y="4064"/>
                  <a:pt x="7" y="4070"/>
                  <a:pt x="13" y="4070"/>
                </a:cubicBezTo>
                <a:cubicBezTo>
                  <a:pt x="20" y="4070"/>
                  <a:pt x="26" y="4064"/>
                  <a:pt x="26" y="4057"/>
                </a:cubicBezTo>
                <a:lnTo>
                  <a:pt x="26" y="4021"/>
                </a:lnTo>
                <a:cubicBezTo>
                  <a:pt x="26" y="4012"/>
                  <a:pt x="20" y="4008"/>
                  <a:pt x="13" y="4008"/>
                </a:cubicBezTo>
                <a:close/>
                <a:moveTo>
                  <a:pt x="13" y="4119"/>
                </a:moveTo>
                <a:cubicBezTo>
                  <a:pt x="7" y="4119"/>
                  <a:pt x="0" y="4124"/>
                  <a:pt x="0" y="4132"/>
                </a:cubicBezTo>
                <a:lnTo>
                  <a:pt x="0" y="4169"/>
                </a:lnTo>
                <a:cubicBezTo>
                  <a:pt x="0" y="4175"/>
                  <a:pt x="7" y="4182"/>
                  <a:pt x="13" y="4182"/>
                </a:cubicBezTo>
                <a:cubicBezTo>
                  <a:pt x="20" y="4182"/>
                  <a:pt x="26" y="4175"/>
                  <a:pt x="26" y="4169"/>
                </a:cubicBezTo>
                <a:lnTo>
                  <a:pt x="26" y="4132"/>
                </a:lnTo>
                <a:cubicBezTo>
                  <a:pt x="26" y="4124"/>
                  <a:pt x="20" y="4119"/>
                  <a:pt x="13" y="4119"/>
                </a:cubicBezTo>
                <a:close/>
                <a:moveTo>
                  <a:pt x="13" y="4229"/>
                </a:moveTo>
                <a:cubicBezTo>
                  <a:pt x="7" y="4229"/>
                  <a:pt x="0" y="4235"/>
                  <a:pt x="0" y="4242"/>
                </a:cubicBezTo>
                <a:lnTo>
                  <a:pt x="0" y="4280"/>
                </a:lnTo>
                <a:cubicBezTo>
                  <a:pt x="0" y="4287"/>
                  <a:pt x="7" y="4293"/>
                  <a:pt x="13" y="4293"/>
                </a:cubicBezTo>
                <a:cubicBezTo>
                  <a:pt x="20" y="4293"/>
                  <a:pt x="26" y="4287"/>
                  <a:pt x="26" y="4280"/>
                </a:cubicBezTo>
                <a:lnTo>
                  <a:pt x="26" y="4242"/>
                </a:lnTo>
                <a:cubicBezTo>
                  <a:pt x="26" y="4235"/>
                  <a:pt x="20" y="4229"/>
                  <a:pt x="13" y="4229"/>
                </a:cubicBezTo>
                <a:close/>
                <a:moveTo>
                  <a:pt x="13" y="4342"/>
                </a:moveTo>
                <a:cubicBezTo>
                  <a:pt x="7" y="4342"/>
                  <a:pt x="0" y="4346"/>
                  <a:pt x="0" y="4353"/>
                </a:cubicBezTo>
                <a:lnTo>
                  <a:pt x="0" y="4391"/>
                </a:lnTo>
                <a:cubicBezTo>
                  <a:pt x="0" y="4398"/>
                  <a:pt x="7" y="4404"/>
                  <a:pt x="13" y="4404"/>
                </a:cubicBezTo>
                <a:cubicBezTo>
                  <a:pt x="20" y="4404"/>
                  <a:pt x="26" y="4398"/>
                  <a:pt x="26" y="4391"/>
                </a:cubicBezTo>
                <a:lnTo>
                  <a:pt x="26" y="4353"/>
                </a:lnTo>
                <a:cubicBezTo>
                  <a:pt x="26" y="4346"/>
                  <a:pt x="20" y="4342"/>
                  <a:pt x="13" y="4342"/>
                </a:cubicBezTo>
                <a:close/>
                <a:moveTo>
                  <a:pt x="13" y="4451"/>
                </a:moveTo>
                <a:cubicBezTo>
                  <a:pt x="7" y="4451"/>
                  <a:pt x="0" y="4458"/>
                  <a:pt x="0" y="4464"/>
                </a:cubicBezTo>
                <a:lnTo>
                  <a:pt x="0" y="4503"/>
                </a:lnTo>
                <a:cubicBezTo>
                  <a:pt x="0" y="4509"/>
                  <a:pt x="7" y="4516"/>
                  <a:pt x="13" y="4516"/>
                </a:cubicBezTo>
                <a:cubicBezTo>
                  <a:pt x="20" y="4516"/>
                  <a:pt x="26" y="4509"/>
                  <a:pt x="26" y="4503"/>
                </a:cubicBezTo>
                <a:lnTo>
                  <a:pt x="26" y="4464"/>
                </a:lnTo>
                <a:cubicBezTo>
                  <a:pt x="26" y="4458"/>
                  <a:pt x="20" y="4451"/>
                  <a:pt x="13" y="4451"/>
                </a:cubicBezTo>
                <a:close/>
                <a:moveTo>
                  <a:pt x="13" y="4563"/>
                </a:moveTo>
                <a:cubicBezTo>
                  <a:pt x="7" y="4563"/>
                  <a:pt x="0" y="4569"/>
                  <a:pt x="0" y="4576"/>
                </a:cubicBezTo>
                <a:lnTo>
                  <a:pt x="0" y="4614"/>
                </a:lnTo>
                <a:cubicBezTo>
                  <a:pt x="0" y="4621"/>
                  <a:pt x="7" y="4627"/>
                  <a:pt x="13" y="4627"/>
                </a:cubicBezTo>
                <a:cubicBezTo>
                  <a:pt x="20" y="4627"/>
                  <a:pt x="26" y="4621"/>
                  <a:pt x="26" y="4614"/>
                </a:cubicBezTo>
                <a:lnTo>
                  <a:pt x="26" y="4576"/>
                </a:lnTo>
                <a:cubicBezTo>
                  <a:pt x="26" y="4569"/>
                  <a:pt x="20" y="4563"/>
                  <a:pt x="13" y="4563"/>
                </a:cubicBezTo>
                <a:close/>
                <a:moveTo>
                  <a:pt x="13" y="4674"/>
                </a:moveTo>
                <a:cubicBezTo>
                  <a:pt x="7" y="4674"/>
                  <a:pt x="0" y="4681"/>
                  <a:pt x="0" y="4687"/>
                </a:cubicBezTo>
                <a:lnTo>
                  <a:pt x="0" y="4726"/>
                </a:lnTo>
                <a:cubicBezTo>
                  <a:pt x="0" y="4732"/>
                  <a:pt x="7" y="4736"/>
                  <a:pt x="13" y="4736"/>
                </a:cubicBezTo>
                <a:cubicBezTo>
                  <a:pt x="20" y="4736"/>
                  <a:pt x="26" y="4732"/>
                  <a:pt x="26" y="4726"/>
                </a:cubicBezTo>
                <a:lnTo>
                  <a:pt x="26" y="4687"/>
                </a:lnTo>
                <a:cubicBezTo>
                  <a:pt x="26" y="4681"/>
                  <a:pt x="20" y="4674"/>
                  <a:pt x="13" y="4674"/>
                </a:cubicBezTo>
                <a:close/>
                <a:moveTo>
                  <a:pt x="13" y="4786"/>
                </a:moveTo>
                <a:cubicBezTo>
                  <a:pt x="7" y="4786"/>
                  <a:pt x="0" y="4792"/>
                  <a:pt x="0" y="4798"/>
                </a:cubicBezTo>
                <a:lnTo>
                  <a:pt x="0" y="4837"/>
                </a:lnTo>
                <a:cubicBezTo>
                  <a:pt x="0" y="4843"/>
                  <a:pt x="7" y="4848"/>
                  <a:pt x="13" y="4848"/>
                </a:cubicBezTo>
                <a:cubicBezTo>
                  <a:pt x="20" y="4848"/>
                  <a:pt x="26" y="4843"/>
                  <a:pt x="26" y="4837"/>
                </a:cubicBezTo>
                <a:lnTo>
                  <a:pt x="26" y="4798"/>
                </a:lnTo>
                <a:cubicBezTo>
                  <a:pt x="26" y="4792"/>
                  <a:pt x="20" y="4786"/>
                  <a:pt x="13" y="4786"/>
                </a:cubicBezTo>
                <a:close/>
                <a:moveTo>
                  <a:pt x="13" y="4897"/>
                </a:moveTo>
                <a:cubicBezTo>
                  <a:pt x="7" y="4897"/>
                  <a:pt x="0" y="4903"/>
                  <a:pt x="0" y="4910"/>
                </a:cubicBezTo>
                <a:lnTo>
                  <a:pt x="0" y="4948"/>
                </a:lnTo>
                <a:cubicBezTo>
                  <a:pt x="0" y="4955"/>
                  <a:pt x="7" y="4959"/>
                  <a:pt x="13" y="4959"/>
                </a:cubicBezTo>
                <a:cubicBezTo>
                  <a:pt x="20" y="4959"/>
                  <a:pt x="26" y="4955"/>
                  <a:pt x="26" y="4948"/>
                </a:cubicBezTo>
                <a:lnTo>
                  <a:pt x="26" y="4910"/>
                </a:lnTo>
                <a:cubicBezTo>
                  <a:pt x="26" y="4903"/>
                  <a:pt x="20" y="4897"/>
                  <a:pt x="13" y="4897"/>
                </a:cubicBezTo>
                <a:close/>
                <a:moveTo>
                  <a:pt x="13" y="5008"/>
                </a:moveTo>
                <a:cubicBezTo>
                  <a:pt x="7" y="5008"/>
                  <a:pt x="0" y="5015"/>
                  <a:pt x="0" y="5021"/>
                </a:cubicBezTo>
                <a:lnTo>
                  <a:pt x="0" y="5058"/>
                </a:lnTo>
                <a:cubicBezTo>
                  <a:pt x="0" y="5066"/>
                  <a:pt x="7" y="5070"/>
                  <a:pt x="13" y="5070"/>
                </a:cubicBezTo>
                <a:cubicBezTo>
                  <a:pt x="20" y="5070"/>
                  <a:pt x="26" y="5066"/>
                  <a:pt x="26" y="5058"/>
                </a:cubicBezTo>
                <a:lnTo>
                  <a:pt x="26" y="5021"/>
                </a:lnTo>
                <a:cubicBezTo>
                  <a:pt x="26" y="5015"/>
                  <a:pt x="20" y="5008"/>
                  <a:pt x="13" y="5008"/>
                </a:cubicBezTo>
                <a:close/>
                <a:moveTo>
                  <a:pt x="13" y="5120"/>
                </a:moveTo>
                <a:cubicBezTo>
                  <a:pt x="7" y="5120"/>
                  <a:pt x="0" y="5126"/>
                  <a:pt x="0" y="5133"/>
                </a:cubicBezTo>
                <a:lnTo>
                  <a:pt x="0" y="5169"/>
                </a:lnTo>
                <a:cubicBezTo>
                  <a:pt x="0" y="5177"/>
                  <a:pt x="7" y="5182"/>
                  <a:pt x="13" y="5182"/>
                </a:cubicBezTo>
                <a:cubicBezTo>
                  <a:pt x="20" y="5182"/>
                  <a:pt x="26" y="5177"/>
                  <a:pt x="26" y="5169"/>
                </a:cubicBezTo>
                <a:lnTo>
                  <a:pt x="26" y="5133"/>
                </a:lnTo>
                <a:cubicBezTo>
                  <a:pt x="26" y="5126"/>
                  <a:pt x="20" y="5120"/>
                  <a:pt x="13" y="5120"/>
                </a:cubicBezTo>
                <a:close/>
                <a:moveTo>
                  <a:pt x="13" y="5231"/>
                </a:moveTo>
                <a:cubicBezTo>
                  <a:pt x="7" y="5231"/>
                  <a:pt x="0" y="5237"/>
                  <a:pt x="0" y="5244"/>
                </a:cubicBezTo>
                <a:lnTo>
                  <a:pt x="0" y="5280"/>
                </a:lnTo>
                <a:cubicBezTo>
                  <a:pt x="0" y="5289"/>
                  <a:pt x="7" y="5293"/>
                  <a:pt x="13" y="5293"/>
                </a:cubicBezTo>
                <a:cubicBezTo>
                  <a:pt x="20" y="5293"/>
                  <a:pt x="26" y="5289"/>
                  <a:pt x="26" y="5280"/>
                </a:cubicBezTo>
                <a:lnTo>
                  <a:pt x="26" y="5244"/>
                </a:lnTo>
                <a:cubicBezTo>
                  <a:pt x="26" y="5237"/>
                  <a:pt x="20" y="5231"/>
                  <a:pt x="13" y="5231"/>
                </a:cubicBezTo>
                <a:close/>
                <a:moveTo>
                  <a:pt x="13" y="5342"/>
                </a:moveTo>
                <a:cubicBezTo>
                  <a:pt x="7" y="5342"/>
                  <a:pt x="0" y="5349"/>
                  <a:pt x="0" y="5355"/>
                </a:cubicBezTo>
                <a:lnTo>
                  <a:pt x="0" y="5392"/>
                </a:lnTo>
                <a:cubicBezTo>
                  <a:pt x="0" y="5400"/>
                  <a:pt x="7" y="5405"/>
                  <a:pt x="13" y="5405"/>
                </a:cubicBezTo>
                <a:cubicBezTo>
                  <a:pt x="20" y="5405"/>
                  <a:pt x="26" y="5400"/>
                  <a:pt x="26" y="5392"/>
                </a:cubicBezTo>
                <a:lnTo>
                  <a:pt x="26" y="5355"/>
                </a:lnTo>
                <a:cubicBezTo>
                  <a:pt x="26" y="5349"/>
                  <a:pt x="20" y="5342"/>
                  <a:pt x="13" y="5342"/>
                </a:cubicBezTo>
                <a:close/>
                <a:moveTo>
                  <a:pt x="13" y="5454"/>
                </a:moveTo>
                <a:cubicBezTo>
                  <a:pt x="7" y="5454"/>
                  <a:pt x="0" y="5460"/>
                  <a:pt x="0" y="5467"/>
                </a:cubicBezTo>
                <a:lnTo>
                  <a:pt x="0" y="5503"/>
                </a:lnTo>
                <a:cubicBezTo>
                  <a:pt x="0" y="5512"/>
                  <a:pt x="7" y="5516"/>
                  <a:pt x="13" y="5516"/>
                </a:cubicBezTo>
                <a:cubicBezTo>
                  <a:pt x="20" y="5516"/>
                  <a:pt x="26" y="5512"/>
                  <a:pt x="26" y="5503"/>
                </a:cubicBezTo>
                <a:lnTo>
                  <a:pt x="26" y="5467"/>
                </a:lnTo>
                <a:cubicBezTo>
                  <a:pt x="26" y="5460"/>
                  <a:pt x="20" y="5454"/>
                  <a:pt x="13" y="5454"/>
                </a:cubicBezTo>
                <a:close/>
                <a:moveTo>
                  <a:pt x="13" y="5565"/>
                </a:moveTo>
                <a:cubicBezTo>
                  <a:pt x="7" y="5565"/>
                  <a:pt x="0" y="5572"/>
                  <a:pt x="0" y="5578"/>
                </a:cubicBezTo>
                <a:lnTo>
                  <a:pt x="0" y="5614"/>
                </a:lnTo>
                <a:cubicBezTo>
                  <a:pt x="0" y="5621"/>
                  <a:pt x="7" y="5627"/>
                  <a:pt x="13" y="5627"/>
                </a:cubicBezTo>
                <a:cubicBezTo>
                  <a:pt x="20" y="5627"/>
                  <a:pt x="26" y="5621"/>
                  <a:pt x="26" y="5614"/>
                </a:cubicBezTo>
                <a:lnTo>
                  <a:pt x="26" y="5578"/>
                </a:lnTo>
                <a:cubicBezTo>
                  <a:pt x="26" y="5572"/>
                  <a:pt x="20" y="5565"/>
                  <a:pt x="13" y="55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9"/>
          <p:cNvSpPr/>
          <p:nvPr/>
        </p:nvSpPr>
        <p:spPr>
          <a:xfrm>
            <a:off x="5525638" y="3020088"/>
            <a:ext cx="62918" cy="62919"/>
          </a:xfrm>
          <a:custGeom>
            <a:rect b="b" l="l" r="r" t="t"/>
            <a:pathLst>
              <a:path extrusionOk="0" h="185" w="185">
                <a:moveTo>
                  <a:pt x="93" y="0"/>
                </a:moveTo>
                <a:cubicBezTo>
                  <a:pt x="41" y="0"/>
                  <a:pt x="1" y="41"/>
                  <a:pt x="1" y="93"/>
                </a:cubicBezTo>
                <a:cubicBezTo>
                  <a:pt x="1" y="144"/>
                  <a:pt x="41" y="185"/>
                  <a:pt x="93" y="185"/>
                </a:cubicBezTo>
                <a:cubicBezTo>
                  <a:pt x="144" y="185"/>
                  <a:pt x="185" y="144"/>
                  <a:pt x="185" y="93"/>
                </a:cubicBezTo>
                <a:cubicBezTo>
                  <a:pt x="185" y="41"/>
                  <a:pt x="144" y="0"/>
                  <a:pt x="9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19"/>
          <p:cNvSpPr/>
          <p:nvPr/>
        </p:nvSpPr>
        <p:spPr>
          <a:xfrm>
            <a:off x="6275217" y="2116139"/>
            <a:ext cx="617281" cy="9183"/>
          </a:xfrm>
          <a:custGeom>
            <a:rect b="b" l="l" r="r" t="t"/>
            <a:pathLst>
              <a:path extrusionOk="0" h="27" w="1815">
                <a:moveTo>
                  <a:pt x="13" y="1"/>
                </a:moveTo>
                <a:cubicBezTo>
                  <a:pt x="5" y="1"/>
                  <a:pt x="1" y="7"/>
                  <a:pt x="1" y="14"/>
                </a:cubicBezTo>
                <a:cubicBezTo>
                  <a:pt x="1" y="22"/>
                  <a:pt x="5" y="27"/>
                  <a:pt x="13" y="27"/>
                </a:cubicBezTo>
                <a:lnTo>
                  <a:pt x="22" y="27"/>
                </a:lnTo>
                <a:cubicBezTo>
                  <a:pt x="28" y="27"/>
                  <a:pt x="35" y="22"/>
                  <a:pt x="35" y="14"/>
                </a:cubicBezTo>
                <a:cubicBezTo>
                  <a:pt x="35" y="7"/>
                  <a:pt x="28" y="1"/>
                  <a:pt x="22" y="1"/>
                </a:cubicBezTo>
                <a:close/>
                <a:moveTo>
                  <a:pt x="97" y="1"/>
                </a:moveTo>
                <a:cubicBezTo>
                  <a:pt x="88" y="1"/>
                  <a:pt x="84" y="7"/>
                  <a:pt x="84" y="14"/>
                </a:cubicBezTo>
                <a:cubicBezTo>
                  <a:pt x="84" y="22"/>
                  <a:pt x="88" y="27"/>
                  <a:pt x="97" y="27"/>
                </a:cubicBezTo>
                <a:lnTo>
                  <a:pt x="133" y="27"/>
                </a:lnTo>
                <a:cubicBezTo>
                  <a:pt x="140" y="27"/>
                  <a:pt x="146" y="22"/>
                  <a:pt x="146" y="14"/>
                </a:cubicBezTo>
                <a:cubicBezTo>
                  <a:pt x="146" y="7"/>
                  <a:pt x="140" y="1"/>
                  <a:pt x="133" y="1"/>
                </a:cubicBezTo>
                <a:close/>
                <a:moveTo>
                  <a:pt x="208" y="1"/>
                </a:moveTo>
                <a:cubicBezTo>
                  <a:pt x="200" y="1"/>
                  <a:pt x="196" y="7"/>
                  <a:pt x="196" y="14"/>
                </a:cubicBezTo>
                <a:cubicBezTo>
                  <a:pt x="196" y="22"/>
                  <a:pt x="200" y="27"/>
                  <a:pt x="208" y="27"/>
                </a:cubicBezTo>
                <a:lnTo>
                  <a:pt x="245" y="27"/>
                </a:lnTo>
                <a:cubicBezTo>
                  <a:pt x="251" y="27"/>
                  <a:pt x="258" y="22"/>
                  <a:pt x="258" y="14"/>
                </a:cubicBezTo>
                <a:cubicBezTo>
                  <a:pt x="258" y="7"/>
                  <a:pt x="251" y="1"/>
                  <a:pt x="245" y="1"/>
                </a:cubicBezTo>
                <a:close/>
                <a:moveTo>
                  <a:pt x="320" y="1"/>
                </a:moveTo>
                <a:cubicBezTo>
                  <a:pt x="311" y="1"/>
                  <a:pt x="307" y="7"/>
                  <a:pt x="307" y="14"/>
                </a:cubicBezTo>
                <a:cubicBezTo>
                  <a:pt x="307" y="22"/>
                  <a:pt x="311" y="27"/>
                  <a:pt x="320" y="27"/>
                </a:cubicBezTo>
                <a:lnTo>
                  <a:pt x="356" y="27"/>
                </a:lnTo>
                <a:cubicBezTo>
                  <a:pt x="363" y="27"/>
                  <a:pt x="369" y="22"/>
                  <a:pt x="369" y="14"/>
                </a:cubicBezTo>
                <a:cubicBezTo>
                  <a:pt x="369" y="7"/>
                  <a:pt x="363" y="1"/>
                  <a:pt x="356" y="1"/>
                </a:cubicBezTo>
                <a:close/>
                <a:moveTo>
                  <a:pt x="431" y="1"/>
                </a:moveTo>
                <a:cubicBezTo>
                  <a:pt x="423" y="1"/>
                  <a:pt x="418" y="7"/>
                  <a:pt x="418" y="14"/>
                </a:cubicBezTo>
                <a:cubicBezTo>
                  <a:pt x="418" y="22"/>
                  <a:pt x="423" y="27"/>
                  <a:pt x="431" y="27"/>
                </a:cubicBezTo>
                <a:lnTo>
                  <a:pt x="468" y="27"/>
                </a:lnTo>
                <a:cubicBezTo>
                  <a:pt x="474" y="27"/>
                  <a:pt x="480" y="22"/>
                  <a:pt x="480" y="14"/>
                </a:cubicBezTo>
                <a:cubicBezTo>
                  <a:pt x="480" y="7"/>
                  <a:pt x="474" y="1"/>
                  <a:pt x="468" y="1"/>
                </a:cubicBezTo>
                <a:close/>
                <a:moveTo>
                  <a:pt x="542" y="1"/>
                </a:moveTo>
                <a:cubicBezTo>
                  <a:pt x="534" y="1"/>
                  <a:pt x="530" y="7"/>
                  <a:pt x="530" y="14"/>
                </a:cubicBezTo>
                <a:cubicBezTo>
                  <a:pt x="530" y="22"/>
                  <a:pt x="534" y="27"/>
                  <a:pt x="542" y="27"/>
                </a:cubicBezTo>
                <a:lnTo>
                  <a:pt x="579" y="27"/>
                </a:lnTo>
                <a:cubicBezTo>
                  <a:pt x="585" y="27"/>
                  <a:pt x="592" y="22"/>
                  <a:pt x="592" y="14"/>
                </a:cubicBezTo>
                <a:cubicBezTo>
                  <a:pt x="592" y="7"/>
                  <a:pt x="585" y="1"/>
                  <a:pt x="579" y="1"/>
                </a:cubicBezTo>
                <a:close/>
                <a:moveTo>
                  <a:pt x="652" y="1"/>
                </a:moveTo>
                <a:cubicBezTo>
                  <a:pt x="645" y="1"/>
                  <a:pt x="641" y="7"/>
                  <a:pt x="641" y="14"/>
                </a:cubicBezTo>
                <a:cubicBezTo>
                  <a:pt x="641" y="22"/>
                  <a:pt x="645" y="27"/>
                  <a:pt x="652" y="27"/>
                </a:cubicBezTo>
                <a:lnTo>
                  <a:pt x="690" y="27"/>
                </a:lnTo>
                <a:cubicBezTo>
                  <a:pt x="697" y="27"/>
                  <a:pt x="703" y="22"/>
                  <a:pt x="703" y="14"/>
                </a:cubicBezTo>
                <a:cubicBezTo>
                  <a:pt x="703" y="7"/>
                  <a:pt x="697" y="1"/>
                  <a:pt x="690" y="1"/>
                </a:cubicBezTo>
                <a:close/>
                <a:moveTo>
                  <a:pt x="763" y="1"/>
                </a:moveTo>
                <a:cubicBezTo>
                  <a:pt x="757" y="1"/>
                  <a:pt x="752" y="7"/>
                  <a:pt x="752" y="14"/>
                </a:cubicBezTo>
                <a:cubicBezTo>
                  <a:pt x="752" y="22"/>
                  <a:pt x="757" y="27"/>
                  <a:pt x="763" y="27"/>
                </a:cubicBezTo>
                <a:lnTo>
                  <a:pt x="802" y="27"/>
                </a:lnTo>
                <a:cubicBezTo>
                  <a:pt x="808" y="27"/>
                  <a:pt x="814" y="22"/>
                  <a:pt x="814" y="14"/>
                </a:cubicBezTo>
                <a:cubicBezTo>
                  <a:pt x="814" y="7"/>
                  <a:pt x="808" y="1"/>
                  <a:pt x="802" y="1"/>
                </a:cubicBezTo>
                <a:close/>
                <a:moveTo>
                  <a:pt x="874" y="1"/>
                </a:moveTo>
                <a:cubicBezTo>
                  <a:pt x="868" y="1"/>
                  <a:pt x="862" y="7"/>
                  <a:pt x="862" y="14"/>
                </a:cubicBezTo>
                <a:cubicBezTo>
                  <a:pt x="862" y="22"/>
                  <a:pt x="868" y="27"/>
                  <a:pt x="874" y="27"/>
                </a:cubicBezTo>
                <a:lnTo>
                  <a:pt x="913" y="27"/>
                </a:lnTo>
                <a:cubicBezTo>
                  <a:pt x="919" y="27"/>
                  <a:pt x="926" y="22"/>
                  <a:pt x="926" y="14"/>
                </a:cubicBezTo>
                <a:cubicBezTo>
                  <a:pt x="926" y="7"/>
                  <a:pt x="919" y="1"/>
                  <a:pt x="913" y="1"/>
                </a:cubicBezTo>
                <a:close/>
                <a:moveTo>
                  <a:pt x="986" y="1"/>
                </a:moveTo>
                <a:cubicBezTo>
                  <a:pt x="979" y="1"/>
                  <a:pt x="973" y="7"/>
                  <a:pt x="973" y="14"/>
                </a:cubicBezTo>
                <a:cubicBezTo>
                  <a:pt x="973" y="22"/>
                  <a:pt x="979" y="27"/>
                  <a:pt x="986" y="27"/>
                </a:cubicBezTo>
                <a:lnTo>
                  <a:pt x="1024" y="27"/>
                </a:lnTo>
                <a:cubicBezTo>
                  <a:pt x="1031" y="27"/>
                  <a:pt x="1037" y="22"/>
                  <a:pt x="1037" y="14"/>
                </a:cubicBezTo>
                <a:cubicBezTo>
                  <a:pt x="1037" y="7"/>
                  <a:pt x="1031" y="1"/>
                  <a:pt x="1024" y="1"/>
                </a:cubicBezTo>
                <a:close/>
                <a:moveTo>
                  <a:pt x="1097" y="1"/>
                </a:moveTo>
                <a:cubicBezTo>
                  <a:pt x="1091" y="1"/>
                  <a:pt x="1084" y="7"/>
                  <a:pt x="1084" y="14"/>
                </a:cubicBezTo>
                <a:cubicBezTo>
                  <a:pt x="1084" y="22"/>
                  <a:pt x="1091" y="27"/>
                  <a:pt x="1097" y="27"/>
                </a:cubicBezTo>
                <a:lnTo>
                  <a:pt x="1136" y="27"/>
                </a:lnTo>
                <a:cubicBezTo>
                  <a:pt x="1142" y="27"/>
                  <a:pt x="1149" y="22"/>
                  <a:pt x="1149" y="14"/>
                </a:cubicBezTo>
                <a:cubicBezTo>
                  <a:pt x="1149" y="7"/>
                  <a:pt x="1142" y="1"/>
                  <a:pt x="1136" y="1"/>
                </a:cubicBezTo>
                <a:close/>
                <a:moveTo>
                  <a:pt x="1209" y="1"/>
                </a:moveTo>
                <a:cubicBezTo>
                  <a:pt x="1202" y="1"/>
                  <a:pt x="1196" y="7"/>
                  <a:pt x="1196" y="14"/>
                </a:cubicBezTo>
                <a:cubicBezTo>
                  <a:pt x="1196" y="22"/>
                  <a:pt x="1202" y="27"/>
                  <a:pt x="1209" y="27"/>
                </a:cubicBezTo>
                <a:lnTo>
                  <a:pt x="1247" y="27"/>
                </a:lnTo>
                <a:cubicBezTo>
                  <a:pt x="1254" y="27"/>
                  <a:pt x="1258" y="22"/>
                  <a:pt x="1258" y="14"/>
                </a:cubicBezTo>
                <a:cubicBezTo>
                  <a:pt x="1258" y="7"/>
                  <a:pt x="1254" y="1"/>
                  <a:pt x="1247" y="1"/>
                </a:cubicBezTo>
                <a:close/>
                <a:moveTo>
                  <a:pt x="1320" y="1"/>
                </a:moveTo>
                <a:cubicBezTo>
                  <a:pt x="1313" y="1"/>
                  <a:pt x="1307" y="7"/>
                  <a:pt x="1307" y="14"/>
                </a:cubicBezTo>
                <a:cubicBezTo>
                  <a:pt x="1307" y="22"/>
                  <a:pt x="1313" y="27"/>
                  <a:pt x="1320" y="27"/>
                </a:cubicBezTo>
                <a:lnTo>
                  <a:pt x="1358" y="27"/>
                </a:lnTo>
                <a:cubicBezTo>
                  <a:pt x="1365" y="27"/>
                  <a:pt x="1369" y="22"/>
                  <a:pt x="1369" y="14"/>
                </a:cubicBezTo>
                <a:cubicBezTo>
                  <a:pt x="1369" y="7"/>
                  <a:pt x="1365" y="1"/>
                  <a:pt x="1358" y="1"/>
                </a:cubicBezTo>
                <a:close/>
                <a:moveTo>
                  <a:pt x="1431" y="1"/>
                </a:moveTo>
                <a:cubicBezTo>
                  <a:pt x="1425" y="1"/>
                  <a:pt x="1418" y="7"/>
                  <a:pt x="1418" y="14"/>
                </a:cubicBezTo>
                <a:cubicBezTo>
                  <a:pt x="1418" y="22"/>
                  <a:pt x="1425" y="27"/>
                  <a:pt x="1431" y="27"/>
                </a:cubicBezTo>
                <a:lnTo>
                  <a:pt x="1468" y="27"/>
                </a:lnTo>
                <a:cubicBezTo>
                  <a:pt x="1476" y="27"/>
                  <a:pt x="1481" y="22"/>
                  <a:pt x="1481" y="14"/>
                </a:cubicBezTo>
                <a:cubicBezTo>
                  <a:pt x="1481" y="7"/>
                  <a:pt x="1476" y="1"/>
                  <a:pt x="1468" y="1"/>
                </a:cubicBezTo>
                <a:close/>
                <a:moveTo>
                  <a:pt x="1543" y="1"/>
                </a:moveTo>
                <a:cubicBezTo>
                  <a:pt x="1536" y="1"/>
                  <a:pt x="1530" y="7"/>
                  <a:pt x="1530" y="14"/>
                </a:cubicBezTo>
                <a:cubicBezTo>
                  <a:pt x="1530" y="22"/>
                  <a:pt x="1536" y="27"/>
                  <a:pt x="1543" y="27"/>
                </a:cubicBezTo>
                <a:lnTo>
                  <a:pt x="1579" y="27"/>
                </a:lnTo>
                <a:cubicBezTo>
                  <a:pt x="1588" y="27"/>
                  <a:pt x="1592" y="22"/>
                  <a:pt x="1592" y="14"/>
                </a:cubicBezTo>
                <a:cubicBezTo>
                  <a:pt x="1592" y="7"/>
                  <a:pt x="1588" y="1"/>
                  <a:pt x="1579" y="1"/>
                </a:cubicBezTo>
                <a:close/>
                <a:moveTo>
                  <a:pt x="1654" y="1"/>
                </a:moveTo>
                <a:cubicBezTo>
                  <a:pt x="1648" y="1"/>
                  <a:pt x="1641" y="7"/>
                  <a:pt x="1641" y="14"/>
                </a:cubicBezTo>
                <a:cubicBezTo>
                  <a:pt x="1641" y="22"/>
                  <a:pt x="1648" y="27"/>
                  <a:pt x="1654" y="27"/>
                </a:cubicBezTo>
                <a:lnTo>
                  <a:pt x="1690" y="27"/>
                </a:lnTo>
                <a:cubicBezTo>
                  <a:pt x="1699" y="27"/>
                  <a:pt x="1703" y="22"/>
                  <a:pt x="1703" y="14"/>
                </a:cubicBezTo>
                <a:cubicBezTo>
                  <a:pt x="1703" y="7"/>
                  <a:pt x="1699" y="1"/>
                  <a:pt x="1690" y="1"/>
                </a:cubicBezTo>
                <a:close/>
                <a:moveTo>
                  <a:pt x="1765" y="1"/>
                </a:moveTo>
                <a:cubicBezTo>
                  <a:pt x="1759" y="1"/>
                  <a:pt x="1753" y="7"/>
                  <a:pt x="1753" y="14"/>
                </a:cubicBezTo>
                <a:cubicBezTo>
                  <a:pt x="1753" y="22"/>
                  <a:pt x="1759" y="27"/>
                  <a:pt x="1765" y="27"/>
                </a:cubicBezTo>
                <a:lnTo>
                  <a:pt x="1802" y="27"/>
                </a:lnTo>
                <a:cubicBezTo>
                  <a:pt x="1810" y="27"/>
                  <a:pt x="1815" y="22"/>
                  <a:pt x="1815" y="14"/>
                </a:cubicBezTo>
                <a:cubicBezTo>
                  <a:pt x="1815" y="7"/>
                  <a:pt x="1810" y="1"/>
                  <a:pt x="180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9"/>
          <p:cNvSpPr txBox="1"/>
          <p:nvPr/>
        </p:nvSpPr>
        <p:spPr>
          <a:xfrm>
            <a:off x="3883296" y="2883547"/>
            <a:ext cx="134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Type</a:t>
            </a:r>
            <a:endParaRPr b="1" i="0" sz="17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5" name="Google Shape;1425;p19"/>
          <p:cNvSpPr/>
          <p:nvPr/>
        </p:nvSpPr>
        <p:spPr>
          <a:xfrm>
            <a:off x="5344365" y="3158509"/>
            <a:ext cx="209502" cy="207121"/>
          </a:xfrm>
          <a:custGeom>
            <a:rect b="b" l="l" r="r" t="t"/>
            <a:pathLst>
              <a:path extrusionOk="0" h="609" w="616">
                <a:moveTo>
                  <a:pt x="30" y="0"/>
                </a:moveTo>
                <a:cubicBezTo>
                  <a:pt x="24" y="0"/>
                  <a:pt x="17" y="3"/>
                  <a:pt x="11" y="9"/>
                </a:cubicBezTo>
                <a:cubicBezTo>
                  <a:pt x="5" y="15"/>
                  <a:pt x="0" y="26"/>
                  <a:pt x="5" y="37"/>
                </a:cubicBezTo>
                <a:lnTo>
                  <a:pt x="161" y="508"/>
                </a:lnTo>
                <a:cubicBezTo>
                  <a:pt x="163" y="517"/>
                  <a:pt x="172" y="523"/>
                  <a:pt x="180" y="525"/>
                </a:cubicBezTo>
                <a:cubicBezTo>
                  <a:pt x="183" y="526"/>
                  <a:pt x="186" y="526"/>
                  <a:pt x="188" y="526"/>
                </a:cubicBezTo>
                <a:cubicBezTo>
                  <a:pt x="195" y="526"/>
                  <a:pt x="202" y="523"/>
                  <a:pt x="208" y="519"/>
                </a:cubicBezTo>
                <a:lnTo>
                  <a:pt x="285" y="439"/>
                </a:lnTo>
                <a:lnTo>
                  <a:pt x="448" y="600"/>
                </a:lnTo>
                <a:cubicBezTo>
                  <a:pt x="453" y="605"/>
                  <a:pt x="460" y="608"/>
                  <a:pt x="467" y="608"/>
                </a:cubicBezTo>
                <a:cubicBezTo>
                  <a:pt x="474" y="608"/>
                  <a:pt x="481" y="605"/>
                  <a:pt x="487" y="600"/>
                </a:cubicBezTo>
                <a:lnTo>
                  <a:pt x="604" y="484"/>
                </a:lnTo>
                <a:cubicBezTo>
                  <a:pt x="615" y="474"/>
                  <a:pt x="615" y="454"/>
                  <a:pt x="604" y="444"/>
                </a:cubicBezTo>
                <a:lnTo>
                  <a:pt x="442" y="283"/>
                </a:lnTo>
                <a:lnTo>
                  <a:pt x="521" y="204"/>
                </a:lnTo>
                <a:cubicBezTo>
                  <a:pt x="527" y="197"/>
                  <a:pt x="529" y="187"/>
                  <a:pt x="527" y="178"/>
                </a:cubicBezTo>
                <a:cubicBezTo>
                  <a:pt x="525" y="170"/>
                  <a:pt x="519" y="161"/>
                  <a:pt x="510" y="159"/>
                </a:cubicBezTo>
                <a:lnTo>
                  <a:pt x="39" y="3"/>
                </a:lnTo>
                <a:cubicBezTo>
                  <a:pt x="36" y="1"/>
                  <a:pt x="33" y="0"/>
                  <a:pt x="3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19"/>
          <p:cNvSpPr/>
          <p:nvPr/>
        </p:nvSpPr>
        <p:spPr>
          <a:xfrm>
            <a:off x="2843614" y="3046956"/>
            <a:ext cx="733256" cy="9183"/>
          </a:xfrm>
          <a:custGeom>
            <a:rect b="b" l="l" r="r" t="t"/>
            <a:pathLst>
              <a:path extrusionOk="0" h="27" w="2156">
                <a:moveTo>
                  <a:pt x="14" y="1"/>
                </a:moveTo>
                <a:cubicBezTo>
                  <a:pt x="7" y="1"/>
                  <a:pt x="1" y="7"/>
                  <a:pt x="1" y="14"/>
                </a:cubicBezTo>
                <a:cubicBezTo>
                  <a:pt x="1" y="20"/>
                  <a:pt x="7" y="26"/>
                  <a:pt x="14" y="26"/>
                </a:cubicBezTo>
                <a:lnTo>
                  <a:pt x="29" y="26"/>
                </a:lnTo>
                <a:cubicBezTo>
                  <a:pt x="35" y="26"/>
                  <a:pt x="42" y="20"/>
                  <a:pt x="42" y="14"/>
                </a:cubicBezTo>
                <a:cubicBezTo>
                  <a:pt x="42" y="7"/>
                  <a:pt x="35" y="1"/>
                  <a:pt x="29" y="1"/>
                </a:cubicBezTo>
                <a:close/>
                <a:moveTo>
                  <a:pt x="102" y="1"/>
                </a:moveTo>
                <a:cubicBezTo>
                  <a:pt x="95" y="1"/>
                  <a:pt x="89" y="7"/>
                  <a:pt x="89" y="14"/>
                </a:cubicBezTo>
                <a:cubicBezTo>
                  <a:pt x="89" y="20"/>
                  <a:pt x="95" y="26"/>
                  <a:pt x="102" y="26"/>
                </a:cubicBezTo>
                <a:lnTo>
                  <a:pt x="140" y="26"/>
                </a:lnTo>
                <a:cubicBezTo>
                  <a:pt x="147" y="26"/>
                  <a:pt x="153" y="20"/>
                  <a:pt x="153" y="14"/>
                </a:cubicBezTo>
                <a:cubicBezTo>
                  <a:pt x="153" y="7"/>
                  <a:pt x="147" y="1"/>
                  <a:pt x="140" y="1"/>
                </a:cubicBezTo>
                <a:close/>
                <a:moveTo>
                  <a:pt x="213" y="1"/>
                </a:moveTo>
                <a:cubicBezTo>
                  <a:pt x="207" y="1"/>
                  <a:pt x="200" y="7"/>
                  <a:pt x="200" y="14"/>
                </a:cubicBezTo>
                <a:cubicBezTo>
                  <a:pt x="200" y="20"/>
                  <a:pt x="207" y="26"/>
                  <a:pt x="213" y="26"/>
                </a:cubicBezTo>
                <a:lnTo>
                  <a:pt x="251" y="26"/>
                </a:lnTo>
                <a:cubicBezTo>
                  <a:pt x="258" y="26"/>
                  <a:pt x="264" y="20"/>
                  <a:pt x="264" y="14"/>
                </a:cubicBezTo>
                <a:cubicBezTo>
                  <a:pt x="264" y="7"/>
                  <a:pt x="258" y="1"/>
                  <a:pt x="251" y="1"/>
                </a:cubicBezTo>
                <a:close/>
                <a:moveTo>
                  <a:pt x="324" y="1"/>
                </a:moveTo>
                <a:cubicBezTo>
                  <a:pt x="318" y="1"/>
                  <a:pt x="311" y="7"/>
                  <a:pt x="311" y="14"/>
                </a:cubicBezTo>
                <a:cubicBezTo>
                  <a:pt x="311" y="20"/>
                  <a:pt x="318" y="26"/>
                  <a:pt x="324" y="26"/>
                </a:cubicBezTo>
                <a:lnTo>
                  <a:pt x="363" y="26"/>
                </a:lnTo>
                <a:cubicBezTo>
                  <a:pt x="369" y="26"/>
                  <a:pt x="374" y="20"/>
                  <a:pt x="374" y="14"/>
                </a:cubicBezTo>
                <a:cubicBezTo>
                  <a:pt x="374" y="7"/>
                  <a:pt x="369" y="1"/>
                  <a:pt x="363" y="1"/>
                </a:cubicBezTo>
                <a:close/>
                <a:moveTo>
                  <a:pt x="436" y="1"/>
                </a:moveTo>
                <a:cubicBezTo>
                  <a:pt x="429" y="1"/>
                  <a:pt x="423" y="7"/>
                  <a:pt x="423" y="14"/>
                </a:cubicBezTo>
                <a:cubicBezTo>
                  <a:pt x="423" y="20"/>
                  <a:pt x="429" y="26"/>
                  <a:pt x="436" y="26"/>
                </a:cubicBezTo>
                <a:lnTo>
                  <a:pt x="474" y="26"/>
                </a:lnTo>
                <a:cubicBezTo>
                  <a:pt x="481" y="26"/>
                  <a:pt x="485" y="20"/>
                  <a:pt x="485" y="14"/>
                </a:cubicBezTo>
                <a:cubicBezTo>
                  <a:pt x="485" y="7"/>
                  <a:pt x="481" y="1"/>
                  <a:pt x="474" y="1"/>
                </a:cubicBezTo>
                <a:close/>
                <a:moveTo>
                  <a:pt x="547" y="1"/>
                </a:moveTo>
                <a:cubicBezTo>
                  <a:pt x="541" y="1"/>
                  <a:pt x="534" y="7"/>
                  <a:pt x="534" y="14"/>
                </a:cubicBezTo>
                <a:cubicBezTo>
                  <a:pt x="534" y="20"/>
                  <a:pt x="541" y="26"/>
                  <a:pt x="547" y="26"/>
                </a:cubicBezTo>
                <a:lnTo>
                  <a:pt x="586" y="26"/>
                </a:lnTo>
                <a:cubicBezTo>
                  <a:pt x="592" y="26"/>
                  <a:pt x="596" y="20"/>
                  <a:pt x="596" y="14"/>
                </a:cubicBezTo>
                <a:cubicBezTo>
                  <a:pt x="596" y="7"/>
                  <a:pt x="592" y="1"/>
                  <a:pt x="586" y="1"/>
                </a:cubicBezTo>
                <a:close/>
                <a:moveTo>
                  <a:pt x="658" y="1"/>
                </a:moveTo>
                <a:cubicBezTo>
                  <a:pt x="652" y="1"/>
                  <a:pt x="646" y="7"/>
                  <a:pt x="646" y="14"/>
                </a:cubicBezTo>
                <a:cubicBezTo>
                  <a:pt x="646" y="20"/>
                  <a:pt x="652" y="26"/>
                  <a:pt x="658" y="26"/>
                </a:cubicBezTo>
                <a:lnTo>
                  <a:pt x="695" y="26"/>
                </a:lnTo>
                <a:cubicBezTo>
                  <a:pt x="703" y="26"/>
                  <a:pt x="708" y="20"/>
                  <a:pt x="708" y="14"/>
                </a:cubicBezTo>
                <a:cubicBezTo>
                  <a:pt x="708" y="7"/>
                  <a:pt x="703" y="1"/>
                  <a:pt x="695" y="1"/>
                </a:cubicBezTo>
                <a:close/>
                <a:moveTo>
                  <a:pt x="770" y="1"/>
                </a:moveTo>
                <a:cubicBezTo>
                  <a:pt x="763" y="1"/>
                  <a:pt x="757" y="7"/>
                  <a:pt x="757" y="14"/>
                </a:cubicBezTo>
                <a:cubicBezTo>
                  <a:pt x="757" y="20"/>
                  <a:pt x="763" y="26"/>
                  <a:pt x="770" y="26"/>
                </a:cubicBezTo>
                <a:lnTo>
                  <a:pt x="806" y="26"/>
                </a:lnTo>
                <a:cubicBezTo>
                  <a:pt x="815" y="26"/>
                  <a:pt x="819" y="20"/>
                  <a:pt x="819" y="14"/>
                </a:cubicBezTo>
                <a:cubicBezTo>
                  <a:pt x="819" y="7"/>
                  <a:pt x="815" y="1"/>
                  <a:pt x="806" y="1"/>
                </a:cubicBezTo>
                <a:close/>
                <a:moveTo>
                  <a:pt x="881" y="1"/>
                </a:moveTo>
                <a:cubicBezTo>
                  <a:pt x="875" y="1"/>
                  <a:pt x="868" y="7"/>
                  <a:pt x="868" y="14"/>
                </a:cubicBezTo>
                <a:cubicBezTo>
                  <a:pt x="868" y="20"/>
                  <a:pt x="875" y="26"/>
                  <a:pt x="881" y="26"/>
                </a:cubicBezTo>
                <a:lnTo>
                  <a:pt x="918" y="26"/>
                </a:lnTo>
                <a:cubicBezTo>
                  <a:pt x="926" y="26"/>
                  <a:pt x="930" y="20"/>
                  <a:pt x="930" y="14"/>
                </a:cubicBezTo>
                <a:cubicBezTo>
                  <a:pt x="930" y="7"/>
                  <a:pt x="926" y="1"/>
                  <a:pt x="918" y="1"/>
                </a:cubicBezTo>
                <a:close/>
                <a:moveTo>
                  <a:pt x="993" y="1"/>
                </a:moveTo>
                <a:cubicBezTo>
                  <a:pt x="986" y="1"/>
                  <a:pt x="980" y="7"/>
                  <a:pt x="980" y="14"/>
                </a:cubicBezTo>
                <a:cubicBezTo>
                  <a:pt x="980" y="20"/>
                  <a:pt x="986" y="26"/>
                  <a:pt x="993" y="26"/>
                </a:cubicBezTo>
                <a:lnTo>
                  <a:pt x="1029" y="26"/>
                </a:lnTo>
                <a:cubicBezTo>
                  <a:pt x="1038" y="26"/>
                  <a:pt x="1042" y="20"/>
                  <a:pt x="1042" y="14"/>
                </a:cubicBezTo>
                <a:cubicBezTo>
                  <a:pt x="1042" y="7"/>
                  <a:pt x="1038" y="1"/>
                  <a:pt x="1029" y="1"/>
                </a:cubicBezTo>
                <a:close/>
                <a:moveTo>
                  <a:pt x="1104" y="1"/>
                </a:moveTo>
                <a:cubicBezTo>
                  <a:pt x="1095" y="1"/>
                  <a:pt x="1091" y="7"/>
                  <a:pt x="1091" y="14"/>
                </a:cubicBezTo>
                <a:cubicBezTo>
                  <a:pt x="1091" y="20"/>
                  <a:pt x="1095" y="26"/>
                  <a:pt x="1104" y="26"/>
                </a:cubicBezTo>
                <a:lnTo>
                  <a:pt x="1140" y="26"/>
                </a:lnTo>
                <a:cubicBezTo>
                  <a:pt x="1149" y="26"/>
                  <a:pt x="1153" y="20"/>
                  <a:pt x="1153" y="14"/>
                </a:cubicBezTo>
                <a:cubicBezTo>
                  <a:pt x="1153" y="7"/>
                  <a:pt x="1147" y="1"/>
                  <a:pt x="1140" y="1"/>
                </a:cubicBezTo>
                <a:close/>
                <a:moveTo>
                  <a:pt x="1215" y="1"/>
                </a:moveTo>
                <a:cubicBezTo>
                  <a:pt x="1209" y="1"/>
                  <a:pt x="1202" y="7"/>
                  <a:pt x="1202" y="14"/>
                </a:cubicBezTo>
                <a:cubicBezTo>
                  <a:pt x="1202" y="20"/>
                  <a:pt x="1209" y="26"/>
                  <a:pt x="1215" y="26"/>
                </a:cubicBezTo>
                <a:lnTo>
                  <a:pt x="1252" y="26"/>
                </a:lnTo>
                <a:cubicBezTo>
                  <a:pt x="1258" y="26"/>
                  <a:pt x="1265" y="20"/>
                  <a:pt x="1265" y="14"/>
                </a:cubicBezTo>
                <a:cubicBezTo>
                  <a:pt x="1265" y="7"/>
                  <a:pt x="1258" y="1"/>
                  <a:pt x="1252" y="1"/>
                </a:cubicBezTo>
                <a:close/>
                <a:moveTo>
                  <a:pt x="1327" y="1"/>
                </a:moveTo>
                <a:cubicBezTo>
                  <a:pt x="1318" y="1"/>
                  <a:pt x="1314" y="7"/>
                  <a:pt x="1314" y="14"/>
                </a:cubicBezTo>
                <a:cubicBezTo>
                  <a:pt x="1314" y="20"/>
                  <a:pt x="1318" y="26"/>
                  <a:pt x="1327" y="26"/>
                </a:cubicBezTo>
                <a:lnTo>
                  <a:pt x="1363" y="26"/>
                </a:lnTo>
                <a:cubicBezTo>
                  <a:pt x="1369" y="26"/>
                  <a:pt x="1376" y="20"/>
                  <a:pt x="1376" y="14"/>
                </a:cubicBezTo>
                <a:cubicBezTo>
                  <a:pt x="1376" y="7"/>
                  <a:pt x="1369" y="1"/>
                  <a:pt x="1363" y="1"/>
                </a:cubicBezTo>
                <a:close/>
                <a:moveTo>
                  <a:pt x="1438" y="1"/>
                </a:moveTo>
                <a:cubicBezTo>
                  <a:pt x="1429" y="1"/>
                  <a:pt x="1425" y="7"/>
                  <a:pt x="1425" y="14"/>
                </a:cubicBezTo>
                <a:cubicBezTo>
                  <a:pt x="1425" y="20"/>
                  <a:pt x="1429" y="26"/>
                  <a:pt x="1438" y="26"/>
                </a:cubicBezTo>
                <a:lnTo>
                  <a:pt x="1474" y="26"/>
                </a:lnTo>
                <a:cubicBezTo>
                  <a:pt x="1481" y="26"/>
                  <a:pt x="1487" y="20"/>
                  <a:pt x="1487" y="14"/>
                </a:cubicBezTo>
                <a:cubicBezTo>
                  <a:pt x="1487" y="7"/>
                  <a:pt x="1481" y="1"/>
                  <a:pt x="1474" y="1"/>
                </a:cubicBezTo>
                <a:close/>
                <a:moveTo>
                  <a:pt x="1549" y="1"/>
                </a:moveTo>
                <a:cubicBezTo>
                  <a:pt x="1541" y="1"/>
                  <a:pt x="1537" y="7"/>
                  <a:pt x="1537" y="14"/>
                </a:cubicBezTo>
                <a:cubicBezTo>
                  <a:pt x="1537" y="20"/>
                  <a:pt x="1541" y="26"/>
                  <a:pt x="1549" y="26"/>
                </a:cubicBezTo>
                <a:lnTo>
                  <a:pt x="1586" y="26"/>
                </a:lnTo>
                <a:cubicBezTo>
                  <a:pt x="1592" y="26"/>
                  <a:pt x="1599" y="20"/>
                  <a:pt x="1599" y="14"/>
                </a:cubicBezTo>
                <a:cubicBezTo>
                  <a:pt x="1599" y="7"/>
                  <a:pt x="1592" y="1"/>
                  <a:pt x="1586" y="1"/>
                </a:cubicBezTo>
                <a:close/>
                <a:moveTo>
                  <a:pt x="1661" y="1"/>
                </a:moveTo>
                <a:cubicBezTo>
                  <a:pt x="1652" y="1"/>
                  <a:pt x="1648" y="7"/>
                  <a:pt x="1648" y="14"/>
                </a:cubicBezTo>
                <a:cubicBezTo>
                  <a:pt x="1648" y="20"/>
                  <a:pt x="1652" y="26"/>
                  <a:pt x="1661" y="26"/>
                </a:cubicBezTo>
                <a:lnTo>
                  <a:pt x="1697" y="26"/>
                </a:lnTo>
                <a:cubicBezTo>
                  <a:pt x="1704" y="26"/>
                  <a:pt x="1710" y="20"/>
                  <a:pt x="1710" y="14"/>
                </a:cubicBezTo>
                <a:cubicBezTo>
                  <a:pt x="1710" y="7"/>
                  <a:pt x="1704" y="1"/>
                  <a:pt x="1697" y="1"/>
                </a:cubicBezTo>
                <a:close/>
                <a:moveTo>
                  <a:pt x="1772" y="1"/>
                </a:moveTo>
                <a:cubicBezTo>
                  <a:pt x="1764" y="1"/>
                  <a:pt x="1759" y="7"/>
                  <a:pt x="1759" y="14"/>
                </a:cubicBezTo>
                <a:cubicBezTo>
                  <a:pt x="1759" y="20"/>
                  <a:pt x="1764" y="26"/>
                  <a:pt x="1772" y="26"/>
                </a:cubicBezTo>
                <a:lnTo>
                  <a:pt x="1809" y="26"/>
                </a:lnTo>
                <a:cubicBezTo>
                  <a:pt x="1815" y="26"/>
                  <a:pt x="1821" y="20"/>
                  <a:pt x="1821" y="14"/>
                </a:cubicBezTo>
                <a:cubicBezTo>
                  <a:pt x="1821" y="7"/>
                  <a:pt x="1815" y="1"/>
                  <a:pt x="1809" y="1"/>
                </a:cubicBezTo>
                <a:close/>
                <a:moveTo>
                  <a:pt x="1881" y="1"/>
                </a:moveTo>
                <a:cubicBezTo>
                  <a:pt x="1875" y="1"/>
                  <a:pt x="1871" y="7"/>
                  <a:pt x="1871" y="14"/>
                </a:cubicBezTo>
                <a:cubicBezTo>
                  <a:pt x="1871" y="20"/>
                  <a:pt x="1875" y="26"/>
                  <a:pt x="1881" y="26"/>
                </a:cubicBezTo>
                <a:lnTo>
                  <a:pt x="1920" y="26"/>
                </a:lnTo>
                <a:cubicBezTo>
                  <a:pt x="1926" y="26"/>
                  <a:pt x="1933" y="20"/>
                  <a:pt x="1933" y="14"/>
                </a:cubicBezTo>
                <a:cubicBezTo>
                  <a:pt x="1933" y="7"/>
                  <a:pt x="1926" y="1"/>
                  <a:pt x="1920" y="1"/>
                </a:cubicBezTo>
                <a:close/>
                <a:moveTo>
                  <a:pt x="1993" y="1"/>
                </a:moveTo>
                <a:cubicBezTo>
                  <a:pt x="1986" y="1"/>
                  <a:pt x="1980" y="7"/>
                  <a:pt x="1980" y="14"/>
                </a:cubicBezTo>
                <a:cubicBezTo>
                  <a:pt x="1980" y="20"/>
                  <a:pt x="1986" y="26"/>
                  <a:pt x="1993" y="26"/>
                </a:cubicBezTo>
                <a:lnTo>
                  <a:pt x="2031" y="26"/>
                </a:lnTo>
                <a:cubicBezTo>
                  <a:pt x="2038" y="26"/>
                  <a:pt x="2044" y="20"/>
                  <a:pt x="2044" y="14"/>
                </a:cubicBezTo>
                <a:cubicBezTo>
                  <a:pt x="2044" y="7"/>
                  <a:pt x="2038" y="1"/>
                  <a:pt x="2031" y="1"/>
                </a:cubicBezTo>
                <a:close/>
                <a:moveTo>
                  <a:pt x="2104" y="1"/>
                </a:moveTo>
                <a:cubicBezTo>
                  <a:pt x="2098" y="1"/>
                  <a:pt x="2093" y="7"/>
                  <a:pt x="2093" y="14"/>
                </a:cubicBezTo>
                <a:cubicBezTo>
                  <a:pt x="2093" y="20"/>
                  <a:pt x="2098" y="26"/>
                  <a:pt x="2104" y="26"/>
                </a:cubicBezTo>
                <a:lnTo>
                  <a:pt x="2143" y="26"/>
                </a:lnTo>
                <a:cubicBezTo>
                  <a:pt x="2149" y="26"/>
                  <a:pt x="2155" y="20"/>
                  <a:pt x="2155" y="14"/>
                </a:cubicBezTo>
                <a:cubicBezTo>
                  <a:pt x="2155" y="7"/>
                  <a:pt x="2149" y="1"/>
                  <a:pt x="21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19"/>
          <p:cNvSpPr/>
          <p:nvPr/>
        </p:nvSpPr>
        <p:spPr>
          <a:xfrm>
            <a:off x="5551145" y="3046956"/>
            <a:ext cx="732575" cy="9183"/>
          </a:xfrm>
          <a:custGeom>
            <a:rect b="b" l="l" r="r" t="t"/>
            <a:pathLst>
              <a:path extrusionOk="0" h="27" w="2154">
                <a:moveTo>
                  <a:pt x="14" y="1"/>
                </a:moveTo>
                <a:cubicBezTo>
                  <a:pt x="7" y="1"/>
                  <a:pt x="1" y="7"/>
                  <a:pt x="1" y="14"/>
                </a:cubicBezTo>
                <a:cubicBezTo>
                  <a:pt x="1" y="20"/>
                  <a:pt x="7" y="26"/>
                  <a:pt x="14" y="26"/>
                </a:cubicBezTo>
                <a:lnTo>
                  <a:pt x="50" y="26"/>
                </a:lnTo>
                <a:cubicBezTo>
                  <a:pt x="59" y="26"/>
                  <a:pt x="63" y="20"/>
                  <a:pt x="63" y="14"/>
                </a:cubicBezTo>
                <a:cubicBezTo>
                  <a:pt x="63" y="7"/>
                  <a:pt x="59" y="1"/>
                  <a:pt x="50" y="1"/>
                </a:cubicBezTo>
                <a:close/>
                <a:moveTo>
                  <a:pt x="125" y="1"/>
                </a:moveTo>
                <a:cubicBezTo>
                  <a:pt x="119" y="1"/>
                  <a:pt x="112" y="7"/>
                  <a:pt x="112" y="14"/>
                </a:cubicBezTo>
                <a:cubicBezTo>
                  <a:pt x="112" y="20"/>
                  <a:pt x="119" y="26"/>
                  <a:pt x="125" y="26"/>
                </a:cubicBezTo>
                <a:lnTo>
                  <a:pt x="161" y="26"/>
                </a:lnTo>
                <a:cubicBezTo>
                  <a:pt x="170" y="26"/>
                  <a:pt x="174" y="20"/>
                  <a:pt x="174" y="14"/>
                </a:cubicBezTo>
                <a:cubicBezTo>
                  <a:pt x="174" y="7"/>
                  <a:pt x="170" y="1"/>
                  <a:pt x="161" y="1"/>
                </a:cubicBezTo>
                <a:close/>
                <a:moveTo>
                  <a:pt x="236" y="1"/>
                </a:moveTo>
                <a:cubicBezTo>
                  <a:pt x="230" y="1"/>
                  <a:pt x="223" y="7"/>
                  <a:pt x="223" y="14"/>
                </a:cubicBezTo>
                <a:cubicBezTo>
                  <a:pt x="223" y="20"/>
                  <a:pt x="230" y="26"/>
                  <a:pt x="236" y="26"/>
                </a:cubicBezTo>
                <a:lnTo>
                  <a:pt x="273" y="26"/>
                </a:lnTo>
                <a:cubicBezTo>
                  <a:pt x="281" y="26"/>
                  <a:pt x="286" y="20"/>
                  <a:pt x="286" y="14"/>
                </a:cubicBezTo>
                <a:cubicBezTo>
                  <a:pt x="286" y="7"/>
                  <a:pt x="281" y="1"/>
                  <a:pt x="273" y="1"/>
                </a:cubicBezTo>
                <a:close/>
                <a:moveTo>
                  <a:pt x="348" y="1"/>
                </a:moveTo>
                <a:cubicBezTo>
                  <a:pt x="341" y="1"/>
                  <a:pt x="335" y="7"/>
                  <a:pt x="335" y="14"/>
                </a:cubicBezTo>
                <a:cubicBezTo>
                  <a:pt x="335" y="20"/>
                  <a:pt x="341" y="26"/>
                  <a:pt x="348" y="26"/>
                </a:cubicBezTo>
                <a:lnTo>
                  <a:pt x="384" y="26"/>
                </a:lnTo>
                <a:cubicBezTo>
                  <a:pt x="393" y="26"/>
                  <a:pt x="397" y="20"/>
                  <a:pt x="397" y="14"/>
                </a:cubicBezTo>
                <a:cubicBezTo>
                  <a:pt x="397" y="7"/>
                  <a:pt x="393" y="1"/>
                  <a:pt x="384" y="1"/>
                </a:cubicBezTo>
                <a:close/>
                <a:moveTo>
                  <a:pt x="459" y="1"/>
                </a:moveTo>
                <a:cubicBezTo>
                  <a:pt x="453" y="1"/>
                  <a:pt x="446" y="7"/>
                  <a:pt x="446" y="14"/>
                </a:cubicBezTo>
                <a:cubicBezTo>
                  <a:pt x="446" y="20"/>
                  <a:pt x="453" y="26"/>
                  <a:pt x="459" y="26"/>
                </a:cubicBezTo>
                <a:lnTo>
                  <a:pt x="495" y="26"/>
                </a:lnTo>
                <a:cubicBezTo>
                  <a:pt x="504" y="26"/>
                  <a:pt x="508" y="20"/>
                  <a:pt x="508" y="14"/>
                </a:cubicBezTo>
                <a:cubicBezTo>
                  <a:pt x="508" y="7"/>
                  <a:pt x="504" y="1"/>
                  <a:pt x="495" y="1"/>
                </a:cubicBezTo>
                <a:close/>
                <a:moveTo>
                  <a:pt x="570" y="1"/>
                </a:moveTo>
                <a:cubicBezTo>
                  <a:pt x="564" y="1"/>
                  <a:pt x="558" y="7"/>
                  <a:pt x="558" y="14"/>
                </a:cubicBezTo>
                <a:cubicBezTo>
                  <a:pt x="558" y="20"/>
                  <a:pt x="564" y="26"/>
                  <a:pt x="570" y="26"/>
                </a:cubicBezTo>
                <a:lnTo>
                  <a:pt x="607" y="26"/>
                </a:lnTo>
                <a:cubicBezTo>
                  <a:pt x="613" y="26"/>
                  <a:pt x="620" y="20"/>
                  <a:pt x="620" y="14"/>
                </a:cubicBezTo>
                <a:cubicBezTo>
                  <a:pt x="620" y="7"/>
                  <a:pt x="613" y="1"/>
                  <a:pt x="607" y="1"/>
                </a:cubicBezTo>
                <a:close/>
                <a:moveTo>
                  <a:pt x="682" y="1"/>
                </a:moveTo>
                <a:cubicBezTo>
                  <a:pt x="675" y="1"/>
                  <a:pt x="669" y="7"/>
                  <a:pt x="669" y="14"/>
                </a:cubicBezTo>
                <a:cubicBezTo>
                  <a:pt x="669" y="20"/>
                  <a:pt x="675" y="26"/>
                  <a:pt x="682" y="26"/>
                </a:cubicBezTo>
                <a:lnTo>
                  <a:pt x="718" y="26"/>
                </a:lnTo>
                <a:cubicBezTo>
                  <a:pt x="725" y="26"/>
                  <a:pt x="731" y="20"/>
                  <a:pt x="731" y="14"/>
                </a:cubicBezTo>
                <a:cubicBezTo>
                  <a:pt x="731" y="7"/>
                  <a:pt x="725" y="1"/>
                  <a:pt x="718" y="1"/>
                </a:cubicBezTo>
                <a:close/>
                <a:moveTo>
                  <a:pt x="793" y="1"/>
                </a:moveTo>
                <a:cubicBezTo>
                  <a:pt x="787" y="1"/>
                  <a:pt x="780" y="7"/>
                  <a:pt x="780" y="14"/>
                </a:cubicBezTo>
                <a:cubicBezTo>
                  <a:pt x="780" y="20"/>
                  <a:pt x="787" y="26"/>
                  <a:pt x="793" y="26"/>
                </a:cubicBezTo>
                <a:lnTo>
                  <a:pt x="830" y="26"/>
                </a:lnTo>
                <a:cubicBezTo>
                  <a:pt x="836" y="26"/>
                  <a:pt x="842" y="20"/>
                  <a:pt x="842" y="14"/>
                </a:cubicBezTo>
                <a:cubicBezTo>
                  <a:pt x="842" y="7"/>
                  <a:pt x="836" y="1"/>
                  <a:pt x="830" y="1"/>
                </a:cubicBezTo>
                <a:close/>
                <a:moveTo>
                  <a:pt x="905" y="1"/>
                </a:moveTo>
                <a:cubicBezTo>
                  <a:pt x="896" y="1"/>
                  <a:pt x="892" y="7"/>
                  <a:pt x="892" y="14"/>
                </a:cubicBezTo>
                <a:cubicBezTo>
                  <a:pt x="892" y="20"/>
                  <a:pt x="896" y="26"/>
                  <a:pt x="905" y="26"/>
                </a:cubicBezTo>
                <a:lnTo>
                  <a:pt x="941" y="26"/>
                </a:lnTo>
                <a:cubicBezTo>
                  <a:pt x="947" y="26"/>
                  <a:pt x="954" y="20"/>
                  <a:pt x="954" y="14"/>
                </a:cubicBezTo>
                <a:cubicBezTo>
                  <a:pt x="954" y="7"/>
                  <a:pt x="947" y="1"/>
                  <a:pt x="941" y="1"/>
                </a:cubicBezTo>
                <a:close/>
                <a:moveTo>
                  <a:pt x="1016" y="1"/>
                </a:moveTo>
                <a:cubicBezTo>
                  <a:pt x="1007" y="1"/>
                  <a:pt x="1003" y="7"/>
                  <a:pt x="1003" y="14"/>
                </a:cubicBezTo>
                <a:cubicBezTo>
                  <a:pt x="1003" y="20"/>
                  <a:pt x="1007" y="26"/>
                  <a:pt x="1016" y="26"/>
                </a:cubicBezTo>
                <a:lnTo>
                  <a:pt x="1052" y="26"/>
                </a:lnTo>
                <a:cubicBezTo>
                  <a:pt x="1059" y="26"/>
                  <a:pt x="1065" y="20"/>
                  <a:pt x="1065" y="14"/>
                </a:cubicBezTo>
                <a:cubicBezTo>
                  <a:pt x="1065" y="7"/>
                  <a:pt x="1059" y="1"/>
                  <a:pt x="1052" y="1"/>
                </a:cubicBezTo>
                <a:close/>
                <a:moveTo>
                  <a:pt x="1127" y="1"/>
                </a:moveTo>
                <a:cubicBezTo>
                  <a:pt x="1119" y="1"/>
                  <a:pt x="1114" y="7"/>
                  <a:pt x="1114" y="14"/>
                </a:cubicBezTo>
                <a:cubicBezTo>
                  <a:pt x="1114" y="20"/>
                  <a:pt x="1119" y="26"/>
                  <a:pt x="1127" y="26"/>
                </a:cubicBezTo>
                <a:lnTo>
                  <a:pt x="1164" y="26"/>
                </a:lnTo>
                <a:cubicBezTo>
                  <a:pt x="1170" y="26"/>
                  <a:pt x="1177" y="20"/>
                  <a:pt x="1177" y="14"/>
                </a:cubicBezTo>
                <a:cubicBezTo>
                  <a:pt x="1177" y="7"/>
                  <a:pt x="1170" y="1"/>
                  <a:pt x="1164" y="1"/>
                </a:cubicBezTo>
                <a:close/>
                <a:moveTo>
                  <a:pt x="1239" y="1"/>
                </a:moveTo>
                <a:cubicBezTo>
                  <a:pt x="1230" y="1"/>
                  <a:pt x="1226" y="7"/>
                  <a:pt x="1226" y="14"/>
                </a:cubicBezTo>
                <a:cubicBezTo>
                  <a:pt x="1226" y="20"/>
                  <a:pt x="1230" y="26"/>
                  <a:pt x="1239" y="26"/>
                </a:cubicBezTo>
                <a:lnTo>
                  <a:pt x="1275" y="26"/>
                </a:lnTo>
                <a:cubicBezTo>
                  <a:pt x="1281" y="26"/>
                  <a:pt x="1288" y="20"/>
                  <a:pt x="1288" y="14"/>
                </a:cubicBezTo>
                <a:cubicBezTo>
                  <a:pt x="1288" y="7"/>
                  <a:pt x="1281" y="1"/>
                  <a:pt x="1275" y="1"/>
                </a:cubicBezTo>
                <a:close/>
                <a:moveTo>
                  <a:pt x="1350" y="1"/>
                </a:moveTo>
                <a:cubicBezTo>
                  <a:pt x="1341" y="1"/>
                  <a:pt x="1337" y="7"/>
                  <a:pt x="1337" y="14"/>
                </a:cubicBezTo>
                <a:cubicBezTo>
                  <a:pt x="1337" y="20"/>
                  <a:pt x="1341" y="26"/>
                  <a:pt x="1350" y="26"/>
                </a:cubicBezTo>
                <a:lnTo>
                  <a:pt x="1386" y="26"/>
                </a:lnTo>
                <a:cubicBezTo>
                  <a:pt x="1393" y="26"/>
                  <a:pt x="1399" y="20"/>
                  <a:pt x="1399" y="14"/>
                </a:cubicBezTo>
                <a:cubicBezTo>
                  <a:pt x="1399" y="7"/>
                  <a:pt x="1393" y="1"/>
                  <a:pt x="1386" y="1"/>
                </a:cubicBezTo>
                <a:close/>
                <a:moveTo>
                  <a:pt x="1459" y="1"/>
                </a:moveTo>
                <a:cubicBezTo>
                  <a:pt x="1453" y="1"/>
                  <a:pt x="1449" y="7"/>
                  <a:pt x="1449" y="14"/>
                </a:cubicBezTo>
                <a:cubicBezTo>
                  <a:pt x="1449" y="20"/>
                  <a:pt x="1453" y="26"/>
                  <a:pt x="1461" y="26"/>
                </a:cubicBezTo>
                <a:lnTo>
                  <a:pt x="1498" y="26"/>
                </a:lnTo>
                <a:cubicBezTo>
                  <a:pt x="1504" y="26"/>
                  <a:pt x="1511" y="20"/>
                  <a:pt x="1511" y="14"/>
                </a:cubicBezTo>
                <a:cubicBezTo>
                  <a:pt x="1511" y="7"/>
                  <a:pt x="1504" y="1"/>
                  <a:pt x="1498" y="1"/>
                </a:cubicBezTo>
                <a:close/>
                <a:moveTo>
                  <a:pt x="1571" y="1"/>
                </a:moveTo>
                <a:cubicBezTo>
                  <a:pt x="1564" y="1"/>
                  <a:pt x="1560" y="7"/>
                  <a:pt x="1560" y="14"/>
                </a:cubicBezTo>
                <a:cubicBezTo>
                  <a:pt x="1560" y="20"/>
                  <a:pt x="1564" y="26"/>
                  <a:pt x="1571" y="26"/>
                </a:cubicBezTo>
                <a:lnTo>
                  <a:pt x="1609" y="26"/>
                </a:lnTo>
                <a:cubicBezTo>
                  <a:pt x="1616" y="26"/>
                  <a:pt x="1622" y="20"/>
                  <a:pt x="1622" y="14"/>
                </a:cubicBezTo>
                <a:cubicBezTo>
                  <a:pt x="1622" y="7"/>
                  <a:pt x="1616" y="1"/>
                  <a:pt x="1609" y="1"/>
                </a:cubicBezTo>
                <a:close/>
                <a:moveTo>
                  <a:pt x="1682" y="1"/>
                </a:moveTo>
                <a:cubicBezTo>
                  <a:pt x="1676" y="1"/>
                  <a:pt x="1671" y="7"/>
                  <a:pt x="1671" y="14"/>
                </a:cubicBezTo>
                <a:cubicBezTo>
                  <a:pt x="1671" y="20"/>
                  <a:pt x="1676" y="26"/>
                  <a:pt x="1682" y="26"/>
                </a:cubicBezTo>
                <a:lnTo>
                  <a:pt x="1721" y="26"/>
                </a:lnTo>
                <a:cubicBezTo>
                  <a:pt x="1727" y="26"/>
                  <a:pt x="1733" y="20"/>
                  <a:pt x="1733" y="14"/>
                </a:cubicBezTo>
                <a:cubicBezTo>
                  <a:pt x="1733" y="7"/>
                  <a:pt x="1727" y="1"/>
                  <a:pt x="1721" y="1"/>
                </a:cubicBezTo>
                <a:close/>
                <a:moveTo>
                  <a:pt x="1793" y="1"/>
                </a:moveTo>
                <a:cubicBezTo>
                  <a:pt x="1787" y="1"/>
                  <a:pt x="1781" y="7"/>
                  <a:pt x="1781" y="14"/>
                </a:cubicBezTo>
                <a:cubicBezTo>
                  <a:pt x="1781" y="20"/>
                  <a:pt x="1787" y="26"/>
                  <a:pt x="1793" y="26"/>
                </a:cubicBezTo>
                <a:lnTo>
                  <a:pt x="1832" y="26"/>
                </a:lnTo>
                <a:cubicBezTo>
                  <a:pt x="1838" y="26"/>
                  <a:pt x="1845" y="20"/>
                  <a:pt x="1845" y="14"/>
                </a:cubicBezTo>
                <a:cubicBezTo>
                  <a:pt x="1845" y="7"/>
                  <a:pt x="1838" y="1"/>
                  <a:pt x="1832" y="1"/>
                </a:cubicBezTo>
                <a:close/>
                <a:moveTo>
                  <a:pt x="1905" y="1"/>
                </a:moveTo>
                <a:cubicBezTo>
                  <a:pt x="1898" y="1"/>
                  <a:pt x="1892" y="7"/>
                  <a:pt x="1892" y="14"/>
                </a:cubicBezTo>
                <a:cubicBezTo>
                  <a:pt x="1892" y="20"/>
                  <a:pt x="1898" y="26"/>
                  <a:pt x="1905" y="26"/>
                </a:cubicBezTo>
                <a:lnTo>
                  <a:pt x="1943" y="26"/>
                </a:lnTo>
                <a:cubicBezTo>
                  <a:pt x="1950" y="26"/>
                  <a:pt x="1956" y="20"/>
                  <a:pt x="1956" y="14"/>
                </a:cubicBezTo>
                <a:cubicBezTo>
                  <a:pt x="1956" y="7"/>
                  <a:pt x="1950" y="1"/>
                  <a:pt x="1943" y="1"/>
                </a:cubicBezTo>
                <a:close/>
                <a:moveTo>
                  <a:pt x="2016" y="1"/>
                </a:moveTo>
                <a:cubicBezTo>
                  <a:pt x="2010" y="1"/>
                  <a:pt x="2003" y="7"/>
                  <a:pt x="2003" y="14"/>
                </a:cubicBezTo>
                <a:cubicBezTo>
                  <a:pt x="2003" y="20"/>
                  <a:pt x="2010" y="26"/>
                  <a:pt x="2016" y="26"/>
                </a:cubicBezTo>
                <a:lnTo>
                  <a:pt x="2055" y="26"/>
                </a:lnTo>
                <a:cubicBezTo>
                  <a:pt x="2061" y="26"/>
                  <a:pt x="2065" y="20"/>
                  <a:pt x="2065" y="14"/>
                </a:cubicBezTo>
                <a:cubicBezTo>
                  <a:pt x="2065" y="7"/>
                  <a:pt x="2061" y="1"/>
                  <a:pt x="2055" y="1"/>
                </a:cubicBezTo>
                <a:close/>
                <a:moveTo>
                  <a:pt x="2127" y="1"/>
                </a:moveTo>
                <a:cubicBezTo>
                  <a:pt x="2121" y="1"/>
                  <a:pt x="2115" y="7"/>
                  <a:pt x="2115" y="14"/>
                </a:cubicBezTo>
                <a:cubicBezTo>
                  <a:pt x="2115" y="20"/>
                  <a:pt x="2121" y="26"/>
                  <a:pt x="2127" y="26"/>
                </a:cubicBezTo>
                <a:lnTo>
                  <a:pt x="2142" y="26"/>
                </a:lnTo>
                <a:cubicBezTo>
                  <a:pt x="2149" y="26"/>
                  <a:pt x="2153" y="20"/>
                  <a:pt x="2153" y="14"/>
                </a:cubicBezTo>
                <a:cubicBezTo>
                  <a:pt x="2153" y="7"/>
                  <a:pt x="2149" y="1"/>
                  <a:pt x="21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8" name="Google Shape;1428;p19"/>
          <p:cNvGrpSpPr/>
          <p:nvPr/>
        </p:nvGrpSpPr>
        <p:grpSpPr>
          <a:xfrm>
            <a:off x="3308530" y="1292356"/>
            <a:ext cx="2554828" cy="1527790"/>
            <a:chOff x="3308530" y="1568934"/>
            <a:chExt cx="2554828" cy="1527790"/>
          </a:xfrm>
        </p:grpSpPr>
        <p:grpSp>
          <p:nvGrpSpPr>
            <p:cNvPr id="1429" name="Google Shape;1429;p19"/>
            <p:cNvGrpSpPr/>
            <p:nvPr/>
          </p:nvGrpSpPr>
          <p:grpSpPr>
            <a:xfrm>
              <a:off x="3308530" y="1667625"/>
              <a:ext cx="2554828" cy="1429099"/>
              <a:chOff x="3308530" y="1667625"/>
              <a:chExt cx="2554828" cy="1429099"/>
            </a:xfrm>
          </p:grpSpPr>
          <p:sp>
            <p:nvSpPr>
              <p:cNvPr id="1430" name="Google Shape;1430;p19"/>
              <p:cNvSpPr/>
              <p:nvPr/>
            </p:nvSpPr>
            <p:spPr>
              <a:xfrm>
                <a:off x="3308530" y="2378093"/>
                <a:ext cx="718631" cy="462536"/>
              </a:xfrm>
              <a:custGeom>
                <a:rect b="b" l="l" r="r" t="t"/>
                <a:pathLst>
                  <a:path extrusionOk="0" h="1360" w="2113">
                    <a:moveTo>
                      <a:pt x="182" y="0"/>
                    </a:moveTo>
                    <a:cubicBezTo>
                      <a:pt x="156" y="0"/>
                      <a:pt x="130" y="5"/>
                      <a:pt x="105" y="16"/>
                    </a:cubicBezTo>
                    <a:cubicBezTo>
                      <a:pt x="45" y="44"/>
                      <a:pt x="0" y="112"/>
                      <a:pt x="22" y="179"/>
                    </a:cubicBezTo>
                    <a:cubicBezTo>
                      <a:pt x="28" y="207"/>
                      <a:pt x="47" y="224"/>
                      <a:pt x="69" y="239"/>
                    </a:cubicBezTo>
                    <a:cubicBezTo>
                      <a:pt x="110" y="265"/>
                      <a:pt x="206" y="286"/>
                      <a:pt x="163" y="354"/>
                    </a:cubicBezTo>
                    <a:cubicBezTo>
                      <a:pt x="120" y="419"/>
                      <a:pt x="28" y="429"/>
                      <a:pt x="35" y="524"/>
                    </a:cubicBezTo>
                    <a:cubicBezTo>
                      <a:pt x="43" y="609"/>
                      <a:pt x="118" y="659"/>
                      <a:pt x="191" y="680"/>
                    </a:cubicBezTo>
                    <a:cubicBezTo>
                      <a:pt x="294" y="712"/>
                      <a:pt x="469" y="714"/>
                      <a:pt x="501" y="843"/>
                    </a:cubicBezTo>
                    <a:cubicBezTo>
                      <a:pt x="514" y="892"/>
                      <a:pt x="501" y="941"/>
                      <a:pt x="512" y="988"/>
                    </a:cubicBezTo>
                    <a:cubicBezTo>
                      <a:pt x="521" y="1027"/>
                      <a:pt x="544" y="1057"/>
                      <a:pt x="576" y="1081"/>
                    </a:cubicBezTo>
                    <a:cubicBezTo>
                      <a:pt x="641" y="1126"/>
                      <a:pt x="716" y="1142"/>
                      <a:pt x="793" y="1142"/>
                    </a:cubicBezTo>
                    <a:cubicBezTo>
                      <a:pt x="831" y="1142"/>
                      <a:pt x="869" y="1138"/>
                      <a:pt x="906" y="1132"/>
                    </a:cubicBezTo>
                    <a:cubicBezTo>
                      <a:pt x="931" y="1128"/>
                      <a:pt x="954" y="1125"/>
                      <a:pt x="975" y="1125"/>
                    </a:cubicBezTo>
                    <a:cubicBezTo>
                      <a:pt x="1026" y="1125"/>
                      <a:pt x="1068" y="1141"/>
                      <a:pt x="1112" y="1188"/>
                    </a:cubicBezTo>
                    <a:cubicBezTo>
                      <a:pt x="1144" y="1222"/>
                      <a:pt x="1172" y="1265"/>
                      <a:pt x="1213" y="1293"/>
                    </a:cubicBezTo>
                    <a:cubicBezTo>
                      <a:pt x="1272" y="1338"/>
                      <a:pt x="1346" y="1359"/>
                      <a:pt x="1420" y="1359"/>
                    </a:cubicBezTo>
                    <a:cubicBezTo>
                      <a:pt x="1527" y="1359"/>
                      <a:pt x="1635" y="1316"/>
                      <a:pt x="1707" y="1239"/>
                    </a:cubicBezTo>
                    <a:cubicBezTo>
                      <a:pt x="1714" y="1232"/>
                      <a:pt x="1708" y="1223"/>
                      <a:pt x="1701" y="1223"/>
                    </a:cubicBezTo>
                    <a:cubicBezTo>
                      <a:pt x="1699" y="1223"/>
                      <a:pt x="1696" y="1224"/>
                      <a:pt x="1694" y="1226"/>
                    </a:cubicBezTo>
                    <a:cubicBezTo>
                      <a:pt x="1627" y="1300"/>
                      <a:pt x="1523" y="1342"/>
                      <a:pt x="1420" y="1342"/>
                    </a:cubicBezTo>
                    <a:cubicBezTo>
                      <a:pt x="1343" y="1342"/>
                      <a:pt x="1267" y="1318"/>
                      <a:pt x="1208" y="1267"/>
                    </a:cubicBezTo>
                    <a:cubicBezTo>
                      <a:pt x="1153" y="1220"/>
                      <a:pt x="1116" y="1145"/>
                      <a:pt x="1045" y="1115"/>
                    </a:cubicBezTo>
                    <a:cubicBezTo>
                      <a:pt x="1025" y="1106"/>
                      <a:pt x="1004" y="1103"/>
                      <a:pt x="983" y="1103"/>
                    </a:cubicBezTo>
                    <a:cubicBezTo>
                      <a:pt x="968" y="1103"/>
                      <a:pt x="953" y="1104"/>
                      <a:pt x="938" y="1106"/>
                    </a:cubicBezTo>
                    <a:cubicBezTo>
                      <a:pt x="890" y="1115"/>
                      <a:pt x="842" y="1125"/>
                      <a:pt x="793" y="1125"/>
                    </a:cubicBezTo>
                    <a:cubicBezTo>
                      <a:pt x="781" y="1125"/>
                      <a:pt x="770" y="1125"/>
                      <a:pt x="759" y="1123"/>
                    </a:cubicBezTo>
                    <a:cubicBezTo>
                      <a:pt x="701" y="1119"/>
                      <a:pt x="641" y="1102"/>
                      <a:pt x="591" y="1070"/>
                    </a:cubicBezTo>
                    <a:cubicBezTo>
                      <a:pt x="527" y="1027"/>
                      <a:pt x="527" y="967"/>
                      <a:pt x="525" y="898"/>
                    </a:cubicBezTo>
                    <a:cubicBezTo>
                      <a:pt x="525" y="819"/>
                      <a:pt x="491" y="766"/>
                      <a:pt x="422" y="729"/>
                    </a:cubicBezTo>
                    <a:cubicBezTo>
                      <a:pt x="337" y="684"/>
                      <a:pt x="236" y="686"/>
                      <a:pt x="150" y="646"/>
                    </a:cubicBezTo>
                    <a:cubicBezTo>
                      <a:pt x="99" y="622"/>
                      <a:pt x="52" y="573"/>
                      <a:pt x="54" y="513"/>
                    </a:cubicBezTo>
                    <a:cubicBezTo>
                      <a:pt x="54" y="455"/>
                      <a:pt x="103" y="429"/>
                      <a:pt x="142" y="399"/>
                    </a:cubicBezTo>
                    <a:cubicBezTo>
                      <a:pt x="176" y="372"/>
                      <a:pt x="212" y="329"/>
                      <a:pt x="178" y="286"/>
                    </a:cubicBezTo>
                    <a:cubicBezTo>
                      <a:pt x="161" y="262"/>
                      <a:pt x="131" y="252"/>
                      <a:pt x="105" y="239"/>
                    </a:cubicBezTo>
                    <a:cubicBezTo>
                      <a:pt x="52" y="211"/>
                      <a:pt x="20" y="168"/>
                      <a:pt x="41" y="106"/>
                    </a:cubicBezTo>
                    <a:cubicBezTo>
                      <a:pt x="64" y="44"/>
                      <a:pt x="117" y="19"/>
                      <a:pt x="174" y="19"/>
                    </a:cubicBezTo>
                    <a:cubicBezTo>
                      <a:pt x="234" y="19"/>
                      <a:pt x="299" y="47"/>
                      <a:pt x="337" y="89"/>
                    </a:cubicBezTo>
                    <a:cubicBezTo>
                      <a:pt x="371" y="127"/>
                      <a:pt x="390" y="172"/>
                      <a:pt x="409" y="217"/>
                    </a:cubicBezTo>
                    <a:cubicBezTo>
                      <a:pt x="422" y="247"/>
                      <a:pt x="437" y="280"/>
                      <a:pt x="465" y="299"/>
                    </a:cubicBezTo>
                    <a:cubicBezTo>
                      <a:pt x="481" y="310"/>
                      <a:pt x="497" y="315"/>
                      <a:pt x="514" y="315"/>
                    </a:cubicBezTo>
                    <a:cubicBezTo>
                      <a:pt x="564" y="315"/>
                      <a:pt x="616" y="272"/>
                      <a:pt x="669" y="272"/>
                    </a:cubicBezTo>
                    <a:cubicBezTo>
                      <a:pt x="677" y="272"/>
                      <a:pt x="686" y="273"/>
                      <a:pt x="694" y="275"/>
                    </a:cubicBezTo>
                    <a:cubicBezTo>
                      <a:pt x="786" y="301"/>
                      <a:pt x="806" y="414"/>
                      <a:pt x="840" y="492"/>
                    </a:cubicBezTo>
                    <a:cubicBezTo>
                      <a:pt x="866" y="547"/>
                      <a:pt x="904" y="607"/>
                      <a:pt x="971" y="618"/>
                    </a:cubicBezTo>
                    <a:cubicBezTo>
                      <a:pt x="977" y="619"/>
                      <a:pt x="983" y="619"/>
                      <a:pt x="989" y="619"/>
                    </a:cubicBezTo>
                    <a:cubicBezTo>
                      <a:pt x="1058" y="619"/>
                      <a:pt x="1113" y="569"/>
                      <a:pt x="1176" y="545"/>
                    </a:cubicBezTo>
                    <a:cubicBezTo>
                      <a:pt x="1198" y="537"/>
                      <a:pt x="1218" y="533"/>
                      <a:pt x="1236" y="533"/>
                    </a:cubicBezTo>
                    <a:cubicBezTo>
                      <a:pt x="1401" y="533"/>
                      <a:pt x="1403" y="849"/>
                      <a:pt x="1577" y="866"/>
                    </a:cubicBezTo>
                    <a:cubicBezTo>
                      <a:pt x="1580" y="867"/>
                      <a:pt x="1584" y="867"/>
                      <a:pt x="1588" y="867"/>
                    </a:cubicBezTo>
                    <a:cubicBezTo>
                      <a:pt x="1637" y="867"/>
                      <a:pt x="1679" y="842"/>
                      <a:pt x="1727" y="834"/>
                    </a:cubicBezTo>
                    <a:cubicBezTo>
                      <a:pt x="1743" y="832"/>
                      <a:pt x="1759" y="830"/>
                      <a:pt x="1775" y="830"/>
                    </a:cubicBezTo>
                    <a:cubicBezTo>
                      <a:pt x="1824" y="830"/>
                      <a:pt x="1873" y="842"/>
                      <a:pt x="1915" y="866"/>
                    </a:cubicBezTo>
                    <a:cubicBezTo>
                      <a:pt x="2037" y="933"/>
                      <a:pt x="2069" y="1083"/>
                      <a:pt x="2005" y="1203"/>
                    </a:cubicBezTo>
                    <a:cubicBezTo>
                      <a:pt x="2000" y="1209"/>
                      <a:pt x="2008" y="1216"/>
                      <a:pt x="2014" y="1216"/>
                    </a:cubicBezTo>
                    <a:cubicBezTo>
                      <a:pt x="2016" y="1216"/>
                      <a:pt x="2019" y="1214"/>
                      <a:pt x="2020" y="1211"/>
                    </a:cubicBezTo>
                    <a:cubicBezTo>
                      <a:pt x="2112" y="1040"/>
                      <a:pt x="2011" y="843"/>
                      <a:pt x="1821" y="815"/>
                    </a:cubicBezTo>
                    <a:cubicBezTo>
                      <a:pt x="1805" y="813"/>
                      <a:pt x="1789" y="812"/>
                      <a:pt x="1773" y="812"/>
                    </a:cubicBezTo>
                    <a:cubicBezTo>
                      <a:pt x="1750" y="812"/>
                      <a:pt x="1728" y="814"/>
                      <a:pt x="1705" y="819"/>
                    </a:cubicBezTo>
                    <a:cubicBezTo>
                      <a:pt x="1662" y="829"/>
                      <a:pt x="1623" y="845"/>
                      <a:pt x="1585" y="845"/>
                    </a:cubicBezTo>
                    <a:cubicBezTo>
                      <a:pt x="1558" y="845"/>
                      <a:pt x="1532" y="838"/>
                      <a:pt x="1506" y="815"/>
                    </a:cubicBezTo>
                    <a:cubicBezTo>
                      <a:pt x="1431" y="753"/>
                      <a:pt x="1416" y="648"/>
                      <a:pt x="1354" y="577"/>
                    </a:cubicBezTo>
                    <a:cubicBezTo>
                      <a:pt x="1319" y="538"/>
                      <a:pt x="1276" y="518"/>
                      <a:pt x="1230" y="518"/>
                    </a:cubicBezTo>
                    <a:cubicBezTo>
                      <a:pt x="1206" y="518"/>
                      <a:pt x="1180" y="523"/>
                      <a:pt x="1155" y="534"/>
                    </a:cubicBezTo>
                    <a:cubicBezTo>
                      <a:pt x="1112" y="554"/>
                      <a:pt x="1071" y="584"/>
                      <a:pt x="1026" y="596"/>
                    </a:cubicBezTo>
                    <a:cubicBezTo>
                      <a:pt x="1016" y="599"/>
                      <a:pt x="1005" y="600"/>
                      <a:pt x="995" y="600"/>
                    </a:cubicBezTo>
                    <a:cubicBezTo>
                      <a:pt x="940" y="600"/>
                      <a:pt x="899" y="562"/>
                      <a:pt x="870" y="513"/>
                    </a:cubicBezTo>
                    <a:cubicBezTo>
                      <a:pt x="829" y="440"/>
                      <a:pt x="821" y="350"/>
                      <a:pt x="756" y="290"/>
                    </a:cubicBezTo>
                    <a:cubicBezTo>
                      <a:pt x="735" y="271"/>
                      <a:pt x="709" y="256"/>
                      <a:pt x="679" y="252"/>
                    </a:cubicBezTo>
                    <a:cubicBezTo>
                      <a:pt x="676" y="251"/>
                      <a:pt x="673" y="251"/>
                      <a:pt x="671" y="251"/>
                    </a:cubicBezTo>
                    <a:cubicBezTo>
                      <a:pt x="620" y="251"/>
                      <a:pt x="584" y="286"/>
                      <a:pt x="536" y="295"/>
                    </a:cubicBezTo>
                    <a:cubicBezTo>
                      <a:pt x="530" y="295"/>
                      <a:pt x="525" y="296"/>
                      <a:pt x="521" y="296"/>
                    </a:cubicBezTo>
                    <a:cubicBezTo>
                      <a:pt x="458" y="296"/>
                      <a:pt x="438" y="233"/>
                      <a:pt x="416" y="183"/>
                    </a:cubicBezTo>
                    <a:cubicBezTo>
                      <a:pt x="397" y="138"/>
                      <a:pt x="371" y="95"/>
                      <a:pt x="334" y="61"/>
                    </a:cubicBezTo>
                    <a:cubicBezTo>
                      <a:pt x="292" y="23"/>
                      <a:pt x="237" y="0"/>
                      <a:pt x="182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19"/>
              <p:cNvSpPr/>
              <p:nvPr/>
            </p:nvSpPr>
            <p:spPr>
              <a:xfrm>
                <a:off x="3398316" y="2475361"/>
                <a:ext cx="553003" cy="280583"/>
              </a:xfrm>
              <a:custGeom>
                <a:rect b="b" l="l" r="r" t="t"/>
                <a:pathLst>
                  <a:path extrusionOk="0" h="825" w="1626">
                    <a:moveTo>
                      <a:pt x="14" y="1"/>
                    </a:moveTo>
                    <a:cubicBezTo>
                      <a:pt x="7" y="1"/>
                      <a:pt x="0" y="7"/>
                      <a:pt x="6" y="15"/>
                    </a:cubicBezTo>
                    <a:cubicBezTo>
                      <a:pt x="381" y="516"/>
                      <a:pt x="994" y="801"/>
                      <a:pt x="1615" y="825"/>
                    </a:cubicBezTo>
                    <a:cubicBezTo>
                      <a:pt x="1625" y="825"/>
                      <a:pt x="1625" y="805"/>
                      <a:pt x="1615" y="805"/>
                    </a:cubicBezTo>
                    <a:cubicBezTo>
                      <a:pt x="1000" y="784"/>
                      <a:pt x="392" y="501"/>
                      <a:pt x="21" y="4"/>
                    </a:cubicBezTo>
                    <a:cubicBezTo>
                      <a:pt x="19" y="2"/>
                      <a:pt x="17" y="1"/>
                      <a:pt x="14" y="1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19"/>
              <p:cNvSpPr/>
              <p:nvPr/>
            </p:nvSpPr>
            <p:spPr>
              <a:xfrm>
                <a:off x="5211046" y="2451554"/>
                <a:ext cx="650951" cy="459475"/>
              </a:xfrm>
              <a:custGeom>
                <a:rect b="b" l="l" r="r" t="t"/>
                <a:pathLst>
                  <a:path extrusionOk="0" h="1351" w="1914">
                    <a:moveTo>
                      <a:pt x="1740" y="1"/>
                    </a:moveTo>
                    <a:cubicBezTo>
                      <a:pt x="1717" y="1"/>
                      <a:pt x="1695" y="5"/>
                      <a:pt x="1673" y="12"/>
                    </a:cubicBezTo>
                    <a:cubicBezTo>
                      <a:pt x="1596" y="38"/>
                      <a:pt x="1551" y="108"/>
                      <a:pt x="1525" y="181"/>
                    </a:cubicBezTo>
                    <a:cubicBezTo>
                      <a:pt x="1508" y="228"/>
                      <a:pt x="1495" y="297"/>
                      <a:pt x="1433" y="299"/>
                    </a:cubicBezTo>
                    <a:cubicBezTo>
                      <a:pt x="1432" y="299"/>
                      <a:pt x="1431" y="299"/>
                      <a:pt x="1429" y="299"/>
                    </a:cubicBezTo>
                    <a:cubicBezTo>
                      <a:pt x="1386" y="299"/>
                      <a:pt x="1347" y="268"/>
                      <a:pt x="1302" y="268"/>
                    </a:cubicBezTo>
                    <a:cubicBezTo>
                      <a:pt x="1298" y="268"/>
                      <a:pt x="1294" y="269"/>
                      <a:pt x="1290" y="269"/>
                    </a:cubicBezTo>
                    <a:cubicBezTo>
                      <a:pt x="1226" y="278"/>
                      <a:pt x="1189" y="340"/>
                      <a:pt x="1168" y="395"/>
                    </a:cubicBezTo>
                    <a:cubicBezTo>
                      <a:pt x="1138" y="475"/>
                      <a:pt x="1127" y="616"/>
                      <a:pt x="1011" y="616"/>
                    </a:cubicBezTo>
                    <a:cubicBezTo>
                      <a:pt x="937" y="616"/>
                      <a:pt x="873" y="554"/>
                      <a:pt x="799" y="554"/>
                    </a:cubicBezTo>
                    <a:cubicBezTo>
                      <a:pt x="786" y="554"/>
                      <a:pt x="772" y="556"/>
                      <a:pt x="759" y="560"/>
                    </a:cubicBezTo>
                    <a:cubicBezTo>
                      <a:pt x="682" y="588"/>
                      <a:pt x="652" y="674"/>
                      <a:pt x="624" y="742"/>
                    </a:cubicBezTo>
                    <a:cubicBezTo>
                      <a:pt x="602" y="800"/>
                      <a:pt x="566" y="869"/>
                      <a:pt x="502" y="886"/>
                    </a:cubicBezTo>
                    <a:cubicBezTo>
                      <a:pt x="492" y="888"/>
                      <a:pt x="483" y="889"/>
                      <a:pt x="473" y="889"/>
                    </a:cubicBezTo>
                    <a:cubicBezTo>
                      <a:pt x="425" y="889"/>
                      <a:pt x="374" y="867"/>
                      <a:pt x="326" y="867"/>
                    </a:cubicBezTo>
                    <a:cubicBezTo>
                      <a:pt x="125" y="871"/>
                      <a:pt x="1" y="1081"/>
                      <a:pt x="112" y="1254"/>
                    </a:cubicBezTo>
                    <a:cubicBezTo>
                      <a:pt x="114" y="1258"/>
                      <a:pt x="117" y="1259"/>
                      <a:pt x="120" y="1259"/>
                    </a:cubicBezTo>
                    <a:cubicBezTo>
                      <a:pt x="126" y="1259"/>
                      <a:pt x="131" y="1253"/>
                      <a:pt x="127" y="1246"/>
                    </a:cubicBezTo>
                    <a:cubicBezTo>
                      <a:pt x="65" y="1149"/>
                      <a:pt x="73" y="1019"/>
                      <a:pt x="165" y="944"/>
                    </a:cubicBezTo>
                    <a:cubicBezTo>
                      <a:pt x="200" y="916"/>
                      <a:pt x="240" y="899"/>
                      <a:pt x="283" y="890"/>
                    </a:cubicBezTo>
                    <a:cubicBezTo>
                      <a:pt x="296" y="888"/>
                      <a:pt x="309" y="887"/>
                      <a:pt x="321" y="887"/>
                    </a:cubicBezTo>
                    <a:cubicBezTo>
                      <a:pt x="367" y="887"/>
                      <a:pt x="409" y="900"/>
                      <a:pt x="457" y="905"/>
                    </a:cubicBezTo>
                    <a:cubicBezTo>
                      <a:pt x="463" y="906"/>
                      <a:pt x="470" y="906"/>
                      <a:pt x="476" y="906"/>
                    </a:cubicBezTo>
                    <a:cubicBezTo>
                      <a:pt x="614" y="906"/>
                      <a:pt x="631" y="728"/>
                      <a:pt x="694" y="637"/>
                    </a:cubicBezTo>
                    <a:cubicBezTo>
                      <a:pt x="720" y="598"/>
                      <a:pt x="759" y="573"/>
                      <a:pt x="803" y="573"/>
                    </a:cubicBezTo>
                    <a:cubicBezTo>
                      <a:pt x="814" y="573"/>
                      <a:pt x="825" y="575"/>
                      <a:pt x="836" y="578"/>
                    </a:cubicBezTo>
                    <a:cubicBezTo>
                      <a:pt x="879" y="588"/>
                      <a:pt x="917" y="612"/>
                      <a:pt x="958" y="625"/>
                    </a:cubicBezTo>
                    <a:cubicBezTo>
                      <a:pt x="975" y="630"/>
                      <a:pt x="993" y="633"/>
                      <a:pt x="1009" y="633"/>
                    </a:cubicBezTo>
                    <a:cubicBezTo>
                      <a:pt x="1050" y="633"/>
                      <a:pt x="1087" y="616"/>
                      <a:pt x="1114" y="580"/>
                    </a:cubicBezTo>
                    <a:cubicBezTo>
                      <a:pt x="1155" y="528"/>
                      <a:pt x="1161" y="464"/>
                      <a:pt x="1183" y="406"/>
                    </a:cubicBezTo>
                    <a:cubicBezTo>
                      <a:pt x="1196" y="365"/>
                      <a:pt x="1219" y="321"/>
                      <a:pt x="1260" y="299"/>
                    </a:cubicBezTo>
                    <a:cubicBezTo>
                      <a:pt x="1275" y="290"/>
                      <a:pt x="1289" y="287"/>
                      <a:pt x="1304" y="287"/>
                    </a:cubicBezTo>
                    <a:cubicBezTo>
                      <a:pt x="1339" y="287"/>
                      <a:pt x="1373" y="307"/>
                      <a:pt x="1410" y="314"/>
                    </a:cubicBezTo>
                    <a:cubicBezTo>
                      <a:pt x="1417" y="315"/>
                      <a:pt x="1424" y="316"/>
                      <a:pt x="1431" y="316"/>
                    </a:cubicBezTo>
                    <a:cubicBezTo>
                      <a:pt x="1475" y="316"/>
                      <a:pt x="1504" y="286"/>
                      <a:pt x="1521" y="243"/>
                    </a:cubicBezTo>
                    <a:cubicBezTo>
                      <a:pt x="1560" y="153"/>
                      <a:pt x="1583" y="55"/>
                      <a:pt x="1693" y="25"/>
                    </a:cubicBezTo>
                    <a:cubicBezTo>
                      <a:pt x="1707" y="21"/>
                      <a:pt x="1722" y="19"/>
                      <a:pt x="1738" y="19"/>
                    </a:cubicBezTo>
                    <a:cubicBezTo>
                      <a:pt x="1782" y="19"/>
                      <a:pt x="1828" y="36"/>
                      <a:pt x="1853" y="72"/>
                    </a:cubicBezTo>
                    <a:cubicBezTo>
                      <a:pt x="1887" y="123"/>
                      <a:pt x="1872" y="177"/>
                      <a:pt x="1823" y="209"/>
                    </a:cubicBezTo>
                    <a:cubicBezTo>
                      <a:pt x="1787" y="233"/>
                      <a:pt x="1725" y="258"/>
                      <a:pt x="1742" y="314"/>
                    </a:cubicBezTo>
                    <a:cubicBezTo>
                      <a:pt x="1765" y="387"/>
                      <a:pt x="1875" y="383"/>
                      <a:pt x="1881" y="468"/>
                    </a:cubicBezTo>
                    <a:cubicBezTo>
                      <a:pt x="1890" y="584"/>
                      <a:pt x="1752" y="620"/>
                      <a:pt x="1667" y="646"/>
                    </a:cubicBezTo>
                    <a:cubicBezTo>
                      <a:pt x="1605" y="665"/>
                      <a:pt x="1534" y="691"/>
                      <a:pt x="1495" y="747"/>
                    </a:cubicBezTo>
                    <a:cubicBezTo>
                      <a:pt x="1440" y="828"/>
                      <a:pt x="1510" y="933"/>
                      <a:pt x="1438" y="1006"/>
                    </a:cubicBezTo>
                    <a:cubicBezTo>
                      <a:pt x="1388" y="1055"/>
                      <a:pt x="1313" y="1079"/>
                      <a:pt x="1247" y="1085"/>
                    </a:cubicBezTo>
                    <a:cubicBezTo>
                      <a:pt x="1236" y="1086"/>
                      <a:pt x="1225" y="1087"/>
                      <a:pt x="1214" y="1087"/>
                    </a:cubicBezTo>
                    <a:cubicBezTo>
                      <a:pt x="1171" y="1087"/>
                      <a:pt x="1129" y="1079"/>
                      <a:pt x="1086" y="1079"/>
                    </a:cubicBezTo>
                    <a:cubicBezTo>
                      <a:pt x="1085" y="1079"/>
                      <a:pt x="1083" y="1079"/>
                      <a:pt x="1081" y="1079"/>
                    </a:cubicBezTo>
                    <a:cubicBezTo>
                      <a:pt x="1005" y="1079"/>
                      <a:pt x="959" y="1125"/>
                      <a:pt x="917" y="1186"/>
                    </a:cubicBezTo>
                    <a:cubicBezTo>
                      <a:pt x="857" y="1267"/>
                      <a:pt x="789" y="1319"/>
                      <a:pt x="686" y="1329"/>
                    </a:cubicBezTo>
                    <a:cubicBezTo>
                      <a:pt x="672" y="1331"/>
                      <a:pt x="659" y="1332"/>
                      <a:pt x="645" y="1332"/>
                    </a:cubicBezTo>
                    <a:cubicBezTo>
                      <a:pt x="560" y="1332"/>
                      <a:pt x="479" y="1303"/>
                      <a:pt x="416" y="1246"/>
                    </a:cubicBezTo>
                    <a:cubicBezTo>
                      <a:pt x="414" y="1244"/>
                      <a:pt x="412" y="1243"/>
                      <a:pt x="410" y="1243"/>
                    </a:cubicBezTo>
                    <a:cubicBezTo>
                      <a:pt x="403" y="1243"/>
                      <a:pt x="397" y="1252"/>
                      <a:pt x="403" y="1256"/>
                    </a:cubicBezTo>
                    <a:cubicBezTo>
                      <a:pt x="469" y="1318"/>
                      <a:pt x="559" y="1350"/>
                      <a:pt x="649" y="1350"/>
                    </a:cubicBezTo>
                    <a:cubicBezTo>
                      <a:pt x="707" y="1350"/>
                      <a:pt x="765" y="1336"/>
                      <a:pt x="817" y="1308"/>
                    </a:cubicBezTo>
                    <a:cubicBezTo>
                      <a:pt x="894" y="1267"/>
                      <a:pt x="921" y="1188"/>
                      <a:pt x="984" y="1132"/>
                    </a:cubicBezTo>
                    <a:cubicBezTo>
                      <a:pt x="1014" y="1106"/>
                      <a:pt x="1048" y="1098"/>
                      <a:pt x="1083" y="1098"/>
                    </a:cubicBezTo>
                    <a:cubicBezTo>
                      <a:pt x="1107" y="1098"/>
                      <a:pt x="1132" y="1102"/>
                      <a:pt x="1157" y="1104"/>
                    </a:cubicBezTo>
                    <a:cubicBezTo>
                      <a:pt x="1173" y="1106"/>
                      <a:pt x="1188" y="1106"/>
                      <a:pt x="1203" y="1106"/>
                    </a:cubicBezTo>
                    <a:cubicBezTo>
                      <a:pt x="1236" y="1106"/>
                      <a:pt x="1269" y="1103"/>
                      <a:pt x="1303" y="1096"/>
                    </a:cubicBezTo>
                    <a:cubicBezTo>
                      <a:pt x="1382" y="1077"/>
                      <a:pt x="1480" y="1029"/>
                      <a:pt x="1493" y="939"/>
                    </a:cubicBezTo>
                    <a:cubicBezTo>
                      <a:pt x="1500" y="890"/>
                      <a:pt x="1480" y="841"/>
                      <a:pt x="1495" y="792"/>
                    </a:cubicBezTo>
                    <a:cubicBezTo>
                      <a:pt x="1513" y="732"/>
                      <a:pt x="1573" y="700"/>
                      <a:pt x="1628" y="678"/>
                    </a:cubicBezTo>
                    <a:cubicBezTo>
                      <a:pt x="1707" y="648"/>
                      <a:pt x="1812" y="637"/>
                      <a:pt x="1868" y="563"/>
                    </a:cubicBezTo>
                    <a:cubicBezTo>
                      <a:pt x="1907" y="513"/>
                      <a:pt x="1913" y="445"/>
                      <a:pt x="1868" y="398"/>
                    </a:cubicBezTo>
                    <a:cubicBezTo>
                      <a:pt x="1842" y="374"/>
                      <a:pt x="1806" y="361"/>
                      <a:pt x="1780" y="336"/>
                    </a:cubicBezTo>
                    <a:cubicBezTo>
                      <a:pt x="1716" y="273"/>
                      <a:pt x="1817" y="241"/>
                      <a:pt x="1855" y="209"/>
                    </a:cubicBezTo>
                    <a:cubicBezTo>
                      <a:pt x="1900" y="171"/>
                      <a:pt x="1900" y="106"/>
                      <a:pt x="1866" y="59"/>
                    </a:cubicBezTo>
                    <a:cubicBezTo>
                      <a:pt x="1835" y="19"/>
                      <a:pt x="1788" y="1"/>
                      <a:pt x="1740" y="1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19"/>
              <p:cNvSpPr/>
              <p:nvPr/>
            </p:nvSpPr>
            <p:spPr>
              <a:xfrm>
                <a:off x="5287568" y="2544061"/>
                <a:ext cx="492125" cy="299288"/>
              </a:xfrm>
              <a:custGeom>
                <a:rect b="b" l="l" r="r" t="t"/>
                <a:pathLst>
                  <a:path extrusionOk="0" h="880" w="1447">
                    <a:moveTo>
                      <a:pt x="1434" y="0"/>
                    </a:moveTo>
                    <a:cubicBezTo>
                      <a:pt x="1431" y="0"/>
                      <a:pt x="1429" y="1"/>
                      <a:pt x="1427" y="4"/>
                    </a:cubicBezTo>
                    <a:cubicBezTo>
                      <a:pt x="1118" y="492"/>
                      <a:pt x="579" y="796"/>
                      <a:pt x="11" y="860"/>
                    </a:cubicBezTo>
                    <a:cubicBezTo>
                      <a:pt x="0" y="862"/>
                      <a:pt x="0" y="880"/>
                      <a:pt x="11" y="880"/>
                    </a:cubicBezTo>
                    <a:cubicBezTo>
                      <a:pt x="585" y="813"/>
                      <a:pt x="1131" y="507"/>
                      <a:pt x="1442" y="14"/>
                    </a:cubicBezTo>
                    <a:cubicBezTo>
                      <a:pt x="1446" y="7"/>
                      <a:pt x="1440" y="0"/>
                      <a:pt x="1434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19"/>
              <p:cNvSpPr/>
              <p:nvPr/>
            </p:nvSpPr>
            <p:spPr>
              <a:xfrm>
                <a:off x="3512589" y="1792441"/>
                <a:ext cx="361526" cy="995813"/>
              </a:xfrm>
              <a:custGeom>
                <a:rect b="b" l="l" r="r" t="t"/>
                <a:pathLst>
                  <a:path extrusionOk="0" h="2928" w="1063">
                    <a:moveTo>
                      <a:pt x="4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0" y="3"/>
                      <a:pt x="0" y="16"/>
                      <a:pt x="6" y="38"/>
                    </a:cubicBezTo>
                    <a:cubicBezTo>
                      <a:pt x="11" y="48"/>
                      <a:pt x="13" y="63"/>
                      <a:pt x="17" y="80"/>
                    </a:cubicBezTo>
                    <a:cubicBezTo>
                      <a:pt x="21" y="93"/>
                      <a:pt x="24" y="110"/>
                      <a:pt x="30" y="125"/>
                    </a:cubicBezTo>
                    <a:cubicBezTo>
                      <a:pt x="39" y="147"/>
                      <a:pt x="60" y="160"/>
                      <a:pt x="69" y="181"/>
                    </a:cubicBezTo>
                    <a:cubicBezTo>
                      <a:pt x="77" y="205"/>
                      <a:pt x="86" y="228"/>
                      <a:pt x="94" y="254"/>
                    </a:cubicBezTo>
                    <a:cubicBezTo>
                      <a:pt x="101" y="267"/>
                      <a:pt x="103" y="280"/>
                      <a:pt x="107" y="292"/>
                    </a:cubicBezTo>
                    <a:cubicBezTo>
                      <a:pt x="111" y="303"/>
                      <a:pt x="120" y="316"/>
                      <a:pt x="124" y="329"/>
                    </a:cubicBezTo>
                    <a:cubicBezTo>
                      <a:pt x="131" y="344"/>
                      <a:pt x="133" y="359"/>
                      <a:pt x="139" y="376"/>
                    </a:cubicBezTo>
                    <a:cubicBezTo>
                      <a:pt x="141" y="385"/>
                      <a:pt x="139" y="393"/>
                      <a:pt x="144" y="402"/>
                    </a:cubicBezTo>
                    <a:cubicBezTo>
                      <a:pt x="146" y="410"/>
                      <a:pt x="146" y="419"/>
                      <a:pt x="150" y="427"/>
                    </a:cubicBezTo>
                    <a:cubicBezTo>
                      <a:pt x="156" y="442"/>
                      <a:pt x="171" y="462"/>
                      <a:pt x="182" y="489"/>
                    </a:cubicBezTo>
                    <a:cubicBezTo>
                      <a:pt x="188" y="502"/>
                      <a:pt x="199" y="515"/>
                      <a:pt x="206" y="532"/>
                    </a:cubicBezTo>
                    <a:cubicBezTo>
                      <a:pt x="214" y="549"/>
                      <a:pt x="212" y="573"/>
                      <a:pt x="221" y="592"/>
                    </a:cubicBezTo>
                    <a:cubicBezTo>
                      <a:pt x="229" y="612"/>
                      <a:pt x="240" y="631"/>
                      <a:pt x="248" y="652"/>
                    </a:cubicBezTo>
                    <a:cubicBezTo>
                      <a:pt x="257" y="674"/>
                      <a:pt x="266" y="699"/>
                      <a:pt x="274" y="723"/>
                    </a:cubicBezTo>
                    <a:cubicBezTo>
                      <a:pt x="283" y="749"/>
                      <a:pt x="287" y="776"/>
                      <a:pt x="298" y="804"/>
                    </a:cubicBezTo>
                    <a:cubicBezTo>
                      <a:pt x="302" y="817"/>
                      <a:pt x="315" y="828"/>
                      <a:pt x="319" y="843"/>
                    </a:cubicBezTo>
                    <a:cubicBezTo>
                      <a:pt x="323" y="858"/>
                      <a:pt x="319" y="875"/>
                      <a:pt x="326" y="888"/>
                    </a:cubicBezTo>
                    <a:cubicBezTo>
                      <a:pt x="332" y="909"/>
                      <a:pt x="351" y="924"/>
                      <a:pt x="358" y="946"/>
                    </a:cubicBezTo>
                    <a:cubicBezTo>
                      <a:pt x="364" y="967"/>
                      <a:pt x="371" y="988"/>
                      <a:pt x="377" y="1008"/>
                    </a:cubicBezTo>
                    <a:cubicBezTo>
                      <a:pt x="383" y="1029"/>
                      <a:pt x="392" y="1048"/>
                      <a:pt x="401" y="1070"/>
                    </a:cubicBezTo>
                    <a:cubicBezTo>
                      <a:pt x="405" y="1087"/>
                      <a:pt x="411" y="1104"/>
                      <a:pt x="416" y="1119"/>
                    </a:cubicBezTo>
                    <a:cubicBezTo>
                      <a:pt x="422" y="1136"/>
                      <a:pt x="418" y="1158"/>
                      <a:pt x="424" y="1173"/>
                    </a:cubicBezTo>
                    <a:cubicBezTo>
                      <a:pt x="428" y="1190"/>
                      <a:pt x="445" y="1203"/>
                      <a:pt x="452" y="1220"/>
                    </a:cubicBezTo>
                    <a:cubicBezTo>
                      <a:pt x="456" y="1237"/>
                      <a:pt x="456" y="1256"/>
                      <a:pt x="463" y="1273"/>
                    </a:cubicBezTo>
                    <a:cubicBezTo>
                      <a:pt x="467" y="1290"/>
                      <a:pt x="467" y="1310"/>
                      <a:pt x="473" y="1327"/>
                    </a:cubicBezTo>
                    <a:cubicBezTo>
                      <a:pt x="480" y="1344"/>
                      <a:pt x="495" y="1357"/>
                      <a:pt x="499" y="1376"/>
                    </a:cubicBezTo>
                    <a:cubicBezTo>
                      <a:pt x="503" y="1393"/>
                      <a:pt x="503" y="1413"/>
                      <a:pt x="508" y="1432"/>
                    </a:cubicBezTo>
                    <a:cubicBezTo>
                      <a:pt x="514" y="1449"/>
                      <a:pt x="523" y="1468"/>
                      <a:pt x="529" y="1485"/>
                    </a:cubicBezTo>
                    <a:cubicBezTo>
                      <a:pt x="533" y="1505"/>
                      <a:pt x="542" y="1522"/>
                      <a:pt x="548" y="1539"/>
                    </a:cubicBezTo>
                    <a:cubicBezTo>
                      <a:pt x="553" y="1558"/>
                      <a:pt x="555" y="1577"/>
                      <a:pt x="559" y="1595"/>
                    </a:cubicBezTo>
                    <a:cubicBezTo>
                      <a:pt x="565" y="1614"/>
                      <a:pt x="563" y="1635"/>
                      <a:pt x="572" y="1652"/>
                    </a:cubicBezTo>
                    <a:cubicBezTo>
                      <a:pt x="578" y="1672"/>
                      <a:pt x="593" y="1687"/>
                      <a:pt x="600" y="1704"/>
                    </a:cubicBezTo>
                    <a:cubicBezTo>
                      <a:pt x="606" y="1723"/>
                      <a:pt x="615" y="1740"/>
                      <a:pt x="621" y="1762"/>
                    </a:cubicBezTo>
                    <a:cubicBezTo>
                      <a:pt x="628" y="1781"/>
                      <a:pt x="630" y="1802"/>
                      <a:pt x="636" y="1822"/>
                    </a:cubicBezTo>
                    <a:cubicBezTo>
                      <a:pt x="643" y="1843"/>
                      <a:pt x="643" y="1864"/>
                      <a:pt x="649" y="1884"/>
                    </a:cubicBezTo>
                    <a:cubicBezTo>
                      <a:pt x="655" y="1903"/>
                      <a:pt x="655" y="1922"/>
                      <a:pt x="662" y="1942"/>
                    </a:cubicBezTo>
                    <a:cubicBezTo>
                      <a:pt x="666" y="1963"/>
                      <a:pt x="683" y="1980"/>
                      <a:pt x="690" y="1999"/>
                    </a:cubicBezTo>
                    <a:cubicBezTo>
                      <a:pt x="696" y="2021"/>
                      <a:pt x="698" y="2040"/>
                      <a:pt x="705" y="2059"/>
                    </a:cubicBezTo>
                    <a:cubicBezTo>
                      <a:pt x="711" y="2076"/>
                      <a:pt x="720" y="2096"/>
                      <a:pt x="726" y="2115"/>
                    </a:cubicBezTo>
                    <a:cubicBezTo>
                      <a:pt x="732" y="2132"/>
                      <a:pt x="730" y="2154"/>
                      <a:pt x="737" y="2173"/>
                    </a:cubicBezTo>
                    <a:cubicBezTo>
                      <a:pt x="741" y="2192"/>
                      <a:pt x="747" y="2209"/>
                      <a:pt x="754" y="2226"/>
                    </a:cubicBezTo>
                    <a:cubicBezTo>
                      <a:pt x="760" y="2246"/>
                      <a:pt x="771" y="2261"/>
                      <a:pt x="777" y="2278"/>
                    </a:cubicBezTo>
                    <a:cubicBezTo>
                      <a:pt x="784" y="2297"/>
                      <a:pt x="788" y="2314"/>
                      <a:pt x="795" y="2331"/>
                    </a:cubicBezTo>
                    <a:cubicBezTo>
                      <a:pt x="801" y="2348"/>
                      <a:pt x="807" y="2366"/>
                      <a:pt x="814" y="2383"/>
                    </a:cubicBezTo>
                    <a:cubicBezTo>
                      <a:pt x="820" y="2398"/>
                      <a:pt x="833" y="2411"/>
                      <a:pt x="837" y="2426"/>
                    </a:cubicBezTo>
                    <a:cubicBezTo>
                      <a:pt x="844" y="2441"/>
                      <a:pt x="842" y="2458"/>
                      <a:pt x="846" y="2475"/>
                    </a:cubicBezTo>
                    <a:cubicBezTo>
                      <a:pt x="850" y="2490"/>
                      <a:pt x="863" y="2505"/>
                      <a:pt x="867" y="2520"/>
                    </a:cubicBezTo>
                    <a:cubicBezTo>
                      <a:pt x="874" y="2535"/>
                      <a:pt x="876" y="2552"/>
                      <a:pt x="882" y="2565"/>
                    </a:cubicBezTo>
                    <a:cubicBezTo>
                      <a:pt x="887" y="2580"/>
                      <a:pt x="887" y="2595"/>
                      <a:pt x="891" y="2610"/>
                    </a:cubicBezTo>
                    <a:cubicBezTo>
                      <a:pt x="895" y="2623"/>
                      <a:pt x="912" y="2631"/>
                      <a:pt x="917" y="2646"/>
                    </a:cubicBezTo>
                    <a:cubicBezTo>
                      <a:pt x="921" y="2659"/>
                      <a:pt x="925" y="2672"/>
                      <a:pt x="932" y="2685"/>
                    </a:cubicBezTo>
                    <a:cubicBezTo>
                      <a:pt x="936" y="2695"/>
                      <a:pt x="932" y="2713"/>
                      <a:pt x="936" y="2723"/>
                    </a:cubicBezTo>
                    <a:cubicBezTo>
                      <a:pt x="947" y="2745"/>
                      <a:pt x="964" y="2760"/>
                      <a:pt x="972" y="2777"/>
                    </a:cubicBezTo>
                    <a:cubicBezTo>
                      <a:pt x="983" y="2798"/>
                      <a:pt x="985" y="2820"/>
                      <a:pt x="994" y="2837"/>
                    </a:cubicBezTo>
                    <a:cubicBezTo>
                      <a:pt x="1011" y="2869"/>
                      <a:pt x="1026" y="2892"/>
                      <a:pt x="1034" y="2910"/>
                    </a:cubicBezTo>
                    <a:cubicBezTo>
                      <a:pt x="1043" y="2922"/>
                      <a:pt x="1049" y="2927"/>
                      <a:pt x="1054" y="2927"/>
                    </a:cubicBezTo>
                    <a:cubicBezTo>
                      <a:pt x="1054" y="2927"/>
                      <a:pt x="1055" y="2927"/>
                      <a:pt x="1056" y="2927"/>
                    </a:cubicBezTo>
                    <a:cubicBezTo>
                      <a:pt x="1060" y="2927"/>
                      <a:pt x="1062" y="2918"/>
                      <a:pt x="1056" y="2899"/>
                    </a:cubicBezTo>
                    <a:cubicBezTo>
                      <a:pt x="1052" y="2880"/>
                      <a:pt x="1041" y="2854"/>
                      <a:pt x="1026" y="2822"/>
                    </a:cubicBezTo>
                    <a:cubicBezTo>
                      <a:pt x="1024" y="2813"/>
                      <a:pt x="1019" y="2807"/>
                      <a:pt x="1015" y="2798"/>
                    </a:cubicBezTo>
                    <a:cubicBezTo>
                      <a:pt x="1011" y="2788"/>
                      <a:pt x="1011" y="2777"/>
                      <a:pt x="1007" y="2766"/>
                    </a:cubicBezTo>
                    <a:cubicBezTo>
                      <a:pt x="998" y="2747"/>
                      <a:pt x="977" y="2730"/>
                      <a:pt x="966" y="2708"/>
                    </a:cubicBezTo>
                    <a:cubicBezTo>
                      <a:pt x="962" y="2695"/>
                      <a:pt x="968" y="2680"/>
                      <a:pt x="962" y="2670"/>
                    </a:cubicBezTo>
                    <a:cubicBezTo>
                      <a:pt x="957" y="2657"/>
                      <a:pt x="945" y="2646"/>
                      <a:pt x="940" y="2633"/>
                    </a:cubicBezTo>
                    <a:cubicBezTo>
                      <a:pt x="934" y="2620"/>
                      <a:pt x="938" y="2603"/>
                      <a:pt x="932" y="2590"/>
                    </a:cubicBezTo>
                    <a:cubicBezTo>
                      <a:pt x="927" y="2578"/>
                      <a:pt x="912" y="2567"/>
                      <a:pt x="906" y="2552"/>
                    </a:cubicBezTo>
                    <a:cubicBezTo>
                      <a:pt x="902" y="2537"/>
                      <a:pt x="897" y="2524"/>
                      <a:pt x="891" y="2509"/>
                    </a:cubicBezTo>
                    <a:cubicBezTo>
                      <a:pt x="887" y="2496"/>
                      <a:pt x="891" y="2477"/>
                      <a:pt x="885" y="2462"/>
                    </a:cubicBezTo>
                    <a:cubicBezTo>
                      <a:pt x="880" y="2445"/>
                      <a:pt x="870" y="2430"/>
                      <a:pt x="865" y="2413"/>
                    </a:cubicBezTo>
                    <a:cubicBezTo>
                      <a:pt x="859" y="2396"/>
                      <a:pt x="846" y="2381"/>
                      <a:pt x="840" y="2363"/>
                    </a:cubicBezTo>
                    <a:cubicBezTo>
                      <a:pt x="833" y="2346"/>
                      <a:pt x="822" y="2331"/>
                      <a:pt x="816" y="2314"/>
                    </a:cubicBezTo>
                    <a:cubicBezTo>
                      <a:pt x="810" y="2299"/>
                      <a:pt x="816" y="2278"/>
                      <a:pt x="810" y="2261"/>
                    </a:cubicBezTo>
                    <a:cubicBezTo>
                      <a:pt x="803" y="2241"/>
                      <a:pt x="786" y="2229"/>
                      <a:pt x="780" y="2209"/>
                    </a:cubicBezTo>
                    <a:cubicBezTo>
                      <a:pt x="773" y="2192"/>
                      <a:pt x="767" y="2175"/>
                      <a:pt x="760" y="2156"/>
                    </a:cubicBezTo>
                    <a:cubicBezTo>
                      <a:pt x="754" y="2139"/>
                      <a:pt x="756" y="2117"/>
                      <a:pt x="750" y="2098"/>
                    </a:cubicBezTo>
                    <a:cubicBezTo>
                      <a:pt x="743" y="2079"/>
                      <a:pt x="732" y="2061"/>
                      <a:pt x="726" y="2042"/>
                    </a:cubicBezTo>
                    <a:cubicBezTo>
                      <a:pt x="720" y="2025"/>
                      <a:pt x="720" y="2004"/>
                      <a:pt x="713" y="1984"/>
                    </a:cubicBezTo>
                    <a:cubicBezTo>
                      <a:pt x="707" y="1965"/>
                      <a:pt x="703" y="1948"/>
                      <a:pt x="698" y="1927"/>
                    </a:cubicBezTo>
                    <a:cubicBezTo>
                      <a:pt x="692" y="1907"/>
                      <a:pt x="675" y="1890"/>
                      <a:pt x="668" y="1869"/>
                    </a:cubicBezTo>
                    <a:cubicBezTo>
                      <a:pt x="662" y="1849"/>
                      <a:pt x="664" y="1826"/>
                      <a:pt x="658" y="1807"/>
                    </a:cubicBezTo>
                    <a:cubicBezTo>
                      <a:pt x="653" y="1787"/>
                      <a:pt x="643" y="1768"/>
                      <a:pt x="638" y="1747"/>
                    </a:cubicBezTo>
                    <a:cubicBezTo>
                      <a:pt x="634" y="1740"/>
                      <a:pt x="632" y="1740"/>
                      <a:pt x="630" y="1734"/>
                    </a:cubicBezTo>
                    <a:cubicBezTo>
                      <a:pt x="628" y="1725"/>
                      <a:pt x="634" y="1723"/>
                      <a:pt x="632" y="1715"/>
                    </a:cubicBezTo>
                    <a:cubicBezTo>
                      <a:pt x="628" y="1704"/>
                      <a:pt x="625" y="1693"/>
                      <a:pt x="623" y="1682"/>
                    </a:cubicBezTo>
                    <a:cubicBezTo>
                      <a:pt x="613" y="1657"/>
                      <a:pt x="604" y="1661"/>
                      <a:pt x="595" y="1633"/>
                    </a:cubicBezTo>
                    <a:cubicBezTo>
                      <a:pt x="589" y="1616"/>
                      <a:pt x="589" y="1599"/>
                      <a:pt x="585" y="1580"/>
                    </a:cubicBezTo>
                    <a:cubicBezTo>
                      <a:pt x="578" y="1560"/>
                      <a:pt x="570" y="1543"/>
                      <a:pt x="565" y="1526"/>
                    </a:cubicBezTo>
                    <a:cubicBezTo>
                      <a:pt x="559" y="1507"/>
                      <a:pt x="553" y="1490"/>
                      <a:pt x="548" y="1470"/>
                    </a:cubicBezTo>
                    <a:cubicBezTo>
                      <a:pt x="542" y="1453"/>
                      <a:pt x="546" y="1434"/>
                      <a:pt x="542" y="1417"/>
                    </a:cubicBezTo>
                    <a:cubicBezTo>
                      <a:pt x="538" y="1400"/>
                      <a:pt x="523" y="1383"/>
                      <a:pt x="518" y="1365"/>
                    </a:cubicBezTo>
                    <a:cubicBezTo>
                      <a:pt x="514" y="1346"/>
                      <a:pt x="510" y="1327"/>
                      <a:pt x="505" y="1310"/>
                    </a:cubicBezTo>
                    <a:cubicBezTo>
                      <a:pt x="499" y="1290"/>
                      <a:pt x="490" y="1275"/>
                      <a:pt x="486" y="1258"/>
                    </a:cubicBezTo>
                    <a:cubicBezTo>
                      <a:pt x="480" y="1241"/>
                      <a:pt x="486" y="1220"/>
                      <a:pt x="482" y="1203"/>
                    </a:cubicBezTo>
                    <a:cubicBezTo>
                      <a:pt x="475" y="1188"/>
                      <a:pt x="463" y="1173"/>
                      <a:pt x="456" y="1156"/>
                    </a:cubicBezTo>
                    <a:cubicBezTo>
                      <a:pt x="452" y="1138"/>
                      <a:pt x="454" y="1119"/>
                      <a:pt x="448" y="1104"/>
                    </a:cubicBezTo>
                    <a:cubicBezTo>
                      <a:pt x="443" y="1087"/>
                      <a:pt x="439" y="1070"/>
                      <a:pt x="433" y="1053"/>
                    </a:cubicBezTo>
                    <a:cubicBezTo>
                      <a:pt x="428" y="1038"/>
                      <a:pt x="422" y="1021"/>
                      <a:pt x="418" y="1006"/>
                    </a:cubicBezTo>
                    <a:cubicBezTo>
                      <a:pt x="413" y="991"/>
                      <a:pt x="398" y="978"/>
                      <a:pt x="394" y="961"/>
                    </a:cubicBezTo>
                    <a:cubicBezTo>
                      <a:pt x="388" y="946"/>
                      <a:pt x="383" y="931"/>
                      <a:pt x="377" y="916"/>
                    </a:cubicBezTo>
                    <a:cubicBezTo>
                      <a:pt x="373" y="901"/>
                      <a:pt x="371" y="886"/>
                      <a:pt x="366" y="871"/>
                    </a:cubicBezTo>
                    <a:cubicBezTo>
                      <a:pt x="360" y="856"/>
                      <a:pt x="362" y="841"/>
                      <a:pt x="358" y="826"/>
                    </a:cubicBezTo>
                    <a:cubicBezTo>
                      <a:pt x="353" y="813"/>
                      <a:pt x="349" y="798"/>
                      <a:pt x="345" y="783"/>
                    </a:cubicBezTo>
                    <a:cubicBezTo>
                      <a:pt x="336" y="757"/>
                      <a:pt x="319" y="734"/>
                      <a:pt x="311" y="708"/>
                    </a:cubicBezTo>
                    <a:cubicBezTo>
                      <a:pt x="302" y="682"/>
                      <a:pt x="302" y="657"/>
                      <a:pt x="293" y="633"/>
                    </a:cubicBezTo>
                    <a:cubicBezTo>
                      <a:pt x="283" y="609"/>
                      <a:pt x="263" y="592"/>
                      <a:pt x="257" y="573"/>
                    </a:cubicBezTo>
                    <a:cubicBezTo>
                      <a:pt x="248" y="554"/>
                      <a:pt x="251" y="532"/>
                      <a:pt x="244" y="517"/>
                    </a:cubicBezTo>
                    <a:cubicBezTo>
                      <a:pt x="238" y="500"/>
                      <a:pt x="231" y="483"/>
                      <a:pt x="225" y="468"/>
                    </a:cubicBezTo>
                    <a:cubicBezTo>
                      <a:pt x="214" y="440"/>
                      <a:pt x="206" y="419"/>
                      <a:pt x="199" y="406"/>
                    </a:cubicBezTo>
                    <a:cubicBezTo>
                      <a:pt x="197" y="399"/>
                      <a:pt x="191" y="393"/>
                      <a:pt x="188" y="385"/>
                    </a:cubicBezTo>
                    <a:cubicBezTo>
                      <a:pt x="186" y="378"/>
                      <a:pt x="188" y="370"/>
                      <a:pt x="186" y="363"/>
                    </a:cubicBezTo>
                    <a:cubicBezTo>
                      <a:pt x="182" y="350"/>
                      <a:pt x="163" y="340"/>
                      <a:pt x="159" y="327"/>
                    </a:cubicBezTo>
                    <a:cubicBezTo>
                      <a:pt x="152" y="312"/>
                      <a:pt x="148" y="297"/>
                      <a:pt x="141" y="284"/>
                    </a:cubicBezTo>
                    <a:cubicBezTo>
                      <a:pt x="137" y="269"/>
                      <a:pt x="135" y="252"/>
                      <a:pt x="131" y="241"/>
                    </a:cubicBezTo>
                    <a:cubicBezTo>
                      <a:pt x="118" y="215"/>
                      <a:pt x="103" y="196"/>
                      <a:pt x="92" y="175"/>
                    </a:cubicBezTo>
                    <a:cubicBezTo>
                      <a:pt x="81" y="153"/>
                      <a:pt x="84" y="125"/>
                      <a:pt x="75" y="110"/>
                    </a:cubicBezTo>
                    <a:cubicBezTo>
                      <a:pt x="66" y="95"/>
                      <a:pt x="56" y="83"/>
                      <a:pt x="49" y="70"/>
                    </a:cubicBezTo>
                    <a:cubicBezTo>
                      <a:pt x="41" y="55"/>
                      <a:pt x="39" y="38"/>
                      <a:pt x="32" y="27"/>
                    </a:cubicBezTo>
                    <a:cubicBezTo>
                      <a:pt x="21" y="9"/>
                      <a:pt x="9" y="1"/>
                      <a:pt x="4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19"/>
              <p:cNvSpPr/>
              <p:nvPr/>
            </p:nvSpPr>
            <p:spPr>
              <a:xfrm>
                <a:off x="3467356" y="2118937"/>
                <a:ext cx="235349" cy="191476"/>
              </a:xfrm>
              <a:custGeom>
                <a:rect b="b" l="l" r="r" t="t"/>
                <a:pathLst>
                  <a:path extrusionOk="0" h="563" w="692">
                    <a:moveTo>
                      <a:pt x="172" y="1"/>
                    </a:moveTo>
                    <a:cubicBezTo>
                      <a:pt x="118" y="1"/>
                      <a:pt x="62" y="26"/>
                      <a:pt x="34" y="71"/>
                    </a:cubicBezTo>
                    <a:cubicBezTo>
                      <a:pt x="0" y="127"/>
                      <a:pt x="17" y="204"/>
                      <a:pt x="45" y="258"/>
                    </a:cubicBezTo>
                    <a:cubicBezTo>
                      <a:pt x="103" y="363"/>
                      <a:pt x="225" y="397"/>
                      <a:pt x="334" y="414"/>
                    </a:cubicBezTo>
                    <a:cubicBezTo>
                      <a:pt x="439" y="431"/>
                      <a:pt x="559" y="444"/>
                      <a:pt x="638" y="525"/>
                    </a:cubicBezTo>
                    <a:cubicBezTo>
                      <a:pt x="647" y="534"/>
                      <a:pt x="653" y="545"/>
                      <a:pt x="662" y="555"/>
                    </a:cubicBezTo>
                    <a:cubicBezTo>
                      <a:pt x="666" y="560"/>
                      <a:pt x="671" y="562"/>
                      <a:pt x="675" y="562"/>
                    </a:cubicBezTo>
                    <a:cubicBezTo>
                      <a:pt x="682" y="562"/>
                      <a:pt x="689" y="556"/>
                      <a:pt x="690" y="547"/>
                    </a:cubicBezTo>
                    <a:cubicBezTo>
                      <a:pt x="692" y="530"/>
                      <a:pt x="681" y="517"/>
                      <a:pt x="668" y="508"/>
                    </a:cubicBezTo>
                    <a:cubicBezTo>
                      <a:pt x="658" y="487"/>
                      <a:pt x="647" y="468"/>
                      <a:pt x="636" y="446"/>
                    </a:cubicBezTo>
                    <a:cubicBezTo>
                      <a:pt x="619" y="416"/>
                      <a:pt x="604" y="388"/>
                      <a:pt x="585" y="360"/>
                    </a:cubicBezTo>
                    <a:cubicBezTo>
                      <a:pt x="551" y="305"/>
                      <a:pt x="514" y="251"/>
                      <a:pt x="471" y="200"/>
                    </a:cubicBezTo>
                    <a:cubicBezTo>
                      <a:pt x="431" y="151"/>
                      <a:pt x="386" y="103"/>
                      <a:pt x="334" y="65"/>
                    </a:cubicBezTo>
                    <a:cubicBezTo>
                      <a:pt x="287" y="31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19"/>
              <p:cNvSpPr/>
              <p:nvPr/>
            </p:nvSpPr>
            <p:spPr>
              <a:xfrm>
                <a:off x="3496265" y="2147505"/>
                <a:ext cx="171410" cy="122436"/>
              </a:xfrm>
              <a:custGeom>
                <a:rect b="b" l="l" r="r" t="t"/>
                <a:pathLst>
                  <a:path extrusionOk="0" h="360" w="504">
                    <a:moveTo>
                      <a:pt x="32" y="1"/>
                    </a:moveTo>
                    <a:cubicBezTo>
                      <a:pt x="23" y="1"/>
                      <a:pt x="14" y="2"/>
                      <a:pt x="5" y="4"/>
                    </a:cubicBezTo>
                    <a:cubicBezTo>
                      <a:pt x="1" y="7"/>
                      <a:pt x="3" y="11"/>
                      <a:pt x="7" y="11"/>
                    </a:cubicBezTo>
                    <a:cubicBezTo>
                      <a:pt x="16" y="8"/>
                      <a:pt x="25" y="7"/>
                      <a:pt x="33" y="7"/>
                    </a:cubicBezTo>
                    <a:cubicBezTo>
                      <a:pt x="69" y="7"/>
                      <a:pt x="107" y="25"/>
                      <a:pt x="136" y="41"/>
                    </a:cubicBezTo>
                    <a:cubicBezTo>
                      <a:pt x="179" y="64"/>
                      <a:pt x="217" y="90"/>
                      <a:pt x="254" y="118"/>
                    </a:cubicBezTo>
                    <a:cubicBezTo>
                      <a:pt x="344" y="189"/>
                      <a:pt x="429" y="268"/>
                      <a:pt x="498" y="358"/>
                    </a:cubicBezTo>
                    <a:cubicBezTo>
                      <a:pt x="498" y="359"/>
                      <a:pt x="499" y="360"/>
                      <a:pt x="500" y="360"/>
                    </a:cubicBezTo>
                    <a:cubicBezTo>
                      <a:pt x="502" y="360"/>
                      <a:pt x="504" y="357"/>
                      <a:pt x="502" y="356"/>
                    </a:cubicBezTo>
                    <a:cubicBezTo>
                      <a:pt x="434" y="261"/>
                      <a:pt x="346" y="180"/>
                      <a:pt x="251" y="109"/>
                    </a:cubicBezTo>
                    <a:cubicBezTo>
                      <a:pt x="211" y="77"/>
                      <a:pt x="166" y="47"/>
                      <a:pt x="117" y="26"/>
                    </a:cubicBezTo>
                    <a:cubicBezTo>
                      <a:pt x="92" y="13"/>
                      <a:pt x="62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9"/>
              <p:cNvSpPr/>
              <p:nvPr/>
            </p:nvSpPr>
            <p:spPr>
              <a:xfrm>
                <a:off x="3513950" y="2306332"/>
                <a:ext cx="255755" cy="230588"/>
              </a:xfrm>
              <a:custGeom>
                <a:rect b="b" l="l" r="r" t="t"/>
                <a:pathLst>
                  <a:path extrusionOk="0" h="678" w="752">
                    <a:moveTo>
                      <a:pt x="178" y="0"/>
                    </a:moveTo>
                    <a:cubicBezTo>
                      <a:pt x="150" y="0"/>
                      <a:pt x="120" y="2"/>
                      <a:pt x="95" y="13"/>
                    </a:cubicBezTo>
                    <a:cubicBezTo>
                      <a:pt x="69" y="26"/>
                      <a:pt x="47" y="45"/>
                      <a:pt x="32" y="71"/>
                    </a:cubicBezTo>
                    <a:cubicBezTo>
                      <a:pt x="0" y="122"/>
                      <a:pt x="2" y="184"/>
                      <a:pt x="37" y="231"/>
                    </a:cubicBezTo>
                    <a:cubicBezTo>
                      <a:pt x="107" y="338"/>
                      <a:pt x="244" y="353"/>
                      <a:pt x="364" y="362"/>
                    </a:cubicBezTo>
                    <a:cubicBezTo>
                      <a:pt x="429" y="366"/>
                      <a:pt x="493" y="375"/>
                      <a:pt x="551" y="398"/>
                    </a:cubicBezTo>
                    <a:cubicBezTo>
                      <a:pt x="606" y="422"/>
                      <a:pt x="684" y="585"/>
                      <a:pt x="716" y="634"/>
                    </a:cubicBezTo>
                    <a:cubicBezTo>
                      <a:pt x="722" y="647"/>
                      <a:pt x="731" y="660"/>
                      <a:pt x="735" y="673"/>
                    </a:cubicBezTo>
                    <a:cubicBezTo>
                      <a:pt x="737" y="676"/>
                      <a:pt x="739" y="677"/>
                      <a:pt x="742" y="677"/>
                    </a:cubicBezTo>
                    <a:cubicBezTo>
                      <a:pt x="747" y="677"/>
                      <a:pt x="751" y="674"/>
                      <a:pt x="750" y="668"/>
                    </a:cubicBezTo>
                    <a:cubicBezTo>
                      <a:pt x="748" y="660"/>
                      <a:pt x="746" y="653"/>
                      <a:pt x="743" y="647"/>
                    </a:cubicBezTo>
                    <a:cubicBezTo>
                      <a:pt x="743" y="647"/>
                      <a:pt x="743" y="645"/>
                      <a:pt x="743" y="643"/>
                    </a:cubicBezTo>
                    <a:cubicBezTo>
                      <a:pt x="743" y="636"/>
                      <a:pt x="741" y="630"/>
                      <a:pt x="741" y="623"/>
                    </a:cubicBezTo>
                    <a:cubicBezTo>
                      <a:pt x="739" y="615"/>
                      <a:pt x="737" y="606"/>
                      <a:pt x="733" y="598"/>
                    </a:cubicBezTo>
                    <a:cubicBezTo>
                      <a:pt x="731" y="593"/>
                      <a:pt x="731" y="591"/>
                      <a:pt x="728" y="587"/>
                    </a:cubicBezTo>
                    <a:cubicBezTo>
                      <a:pt x="728" y="585"/>
                      <a:pt x="728" y="580"/>
                      <a:pt x="726" y="578"/>
                    </a:cubicBezTo>
                    <a:cubicBezTo>
                      <a:pt x="694" y="523"/>
                      <a:pt x="636" y="336"/>
                      <a:pt x="602" y="283"/>
                    </a:cubicBezTo>
                    <a:cubicBezTo>
                      <a:pt x="570" y="231"/>
                      <a:pt x="529" y="182"/>
                      <a:pt x="482" y="141"/>
                    </a:cubicBezTo>
                    <a:cubicBezTo>
                      <a:pt x="397" y="71"/>
                      <a:pt x="294" y="4"/>
                      <a:pt x="178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9"/>
              <p:cNvSpPr/>
              <p:nvPr/>
            </p:nvSpPr>
            <p:spPr>
              <a:xfrm>
                <a:off x="3551021" y="2335920"/>
                <a:ext cx="159847" cy="88766"/>
              </a:xfrm>
              <a:custGeom>
                <a:rect b="b" l="l" r="r" t="t"/>
                <a:pathLst>
                  <a:path extrusionOk="0" h="261" w="470">
                    <a:moveTo>
                      <a:pt x="24" y="0"/>
                    </a:moveTo>
                    <a:cubicBezTo>
                      <a:pt x="17" y="0"/>
                      <a:pt x="10" y="0"/>
                      <a:pt x="3" y="1"/>
                    </a:cubicBezTo>
                    <a:cubicBezTo>
                      <a:pt x="1" y="3"/>
                      <a:pt x="1" y="7"/>
                      <a:pt x="3" y="7"/>
                    </a:cubicBezTo>
                    <a:cubicBezTo>
                      <a:pt x="11" y="6"/>
                      <a:pt x="19" y="6"/>
                      <a:pt x="28" y="6"/>
                    </a:cubicBezTo>
                    <a:cubicBezTo>
                      <a:pt x="107" y="6"/>
                      <a:pt x="183" y="42"/>
                      <a:pt x="249" y="82"/>
                    </a:cubicBezTo>
                    <a:cubicBezTo>
                      <a:pt x="328" y="132"/>
                      <a:pt x="399" y="194"/>
                      <a:pt x="463" y="260"/>
                    </a:cubicBezTo>
                    <a:cubicBezTo>
                      <a:pt x="464" y="260"/>
                      <a:pt x="464" y="261"/>
                      <a:pt x="465" y="261"/>
                    </a:cubicBezTo>
                    <a:cubicBezTo>
                      <a:pt x="467" y="261"/>
                      <a:pt x="469" y="257"/>
                      <a:pt x="467" y="256"/>
                    </a:cubicBezTo>
                    <a:cubicBezTo>
                      <a:pt x="401" y="187"/>
                      <a:pt x="328" y="123"/>
                      <a:pt x="245" y="74"/>
                    </a:cubicBezTo>
                    <a:cubicBezTo>
                      <a:pt x="180" y="32"/>
                      <a:pt x="104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9"/>
              <p:cNvSpPr/>
              <p:nvPr/>
            </p:nvSpPr>
            <p:spPr>
              <a:xfrm>
                <a:off x="3607817" y="2517193"/>
                <a:ext cx="196238" cy="101690"/>
              </a:xfrm>
              <a:custGeom>
                <a:rect b="b" l="l" r="r" t="t"/>
                <a:pathLst>
                  <a:path extrusionOk="0" h="299" w="577">
                    <a:moveTo>
                      <a:pt x="163" y="0"/>
                    </a:moveTo>
                    <a:cubicBezTo>
                      <a:pt x="134" y="0"/>
                      <a:pt x="105" y="6"/>
                      <a:pt x="78" y="18"/>
                    </a:cubicBezTo>
                    <a:cubicBezTo>
                      <a:pt x="41" y="35"/>
                      <a:pt x="9" y="65"/>
                      <a:pt x="5" y="108"/>
                    </a:cubicBezTo>
                    <a:cubicBezTo>
                      <a:pt x="1" y="149"/>
                      <a:pt x="20" y="187"/>
                      <a:pt x="46" y="217"/>
                    </a:cubicBezTo>
                    <a:cubicBezTo>
                      <a:pt x="73" y="250"/>
                      <a:pt x="110" y="269"/>
                      <a:pt x="151" y="271"/>
                    </a:cubicBezTo>
                    <a:cubicBezTo>
                      <a:pt x="159" y="272"/>
                      <a:pt x="167" y="272"/>
                      <a:pt x="176" y="272"/>
                    </a:cubicBezTo>
                    <a:cubicBezTo>
                      <a:pt x="212" y="272"/>
                      <a:pt x="248" y="266"/>
                      <a:pt x="283" y="260"/>
                    </a:cubicBezTo>
                    <a:cubicBezTo>
                      <a:pt x="314" y="257"/>
                      <a:pt x="345" y="254"/>
                      <a:pt x="377" y="254"/>
                    </a:cubicBezTo>
                    <a:cubicBezTo>
                      <a:pt x="390" y="254"/>
                      <a:pt x="403" y="255"/>
                      <a:pt x="416" y="256"/>
                    </a:cubicBezTo>
                    <a:cubicBezTo>
                      <a:pt x="463" y="260"/>
                      <a:pt x="508" y="275"/>
                      <a:pt x="551" y="297"/>
                    </a:cubicBezTo>
                    <a:cubicBezTo>
                      <a:pt x="553" y="298"/>
                      <a:pt x="556" y="298"/>
                      <a:pt x="558" y="298"/>
                    </a:cubicBezTo>
                    <a:cubicBezTo>
                      <a:pt x="571" y="298"/>
                      <a:pt x="577" y="278"/>
                      <a:pt x="564" y="269"/>
                    </a:cubicBezTo>
                    <a:cubicBezTo>
                      <a:pt x="555" y="265"/>
                      <a:pt x="549" y="262"/>
                      <a:pt x="542" y="258"/>
                    </a:cubicBezTo>
                    <a:cubicBezTo>
                      <a:pt x="517" y="220"/>
                      <a:pt x="487" y="185"/>
                      <a:pt x="452" y="153"/>
                    </a:cubicBezTo>
                    <a:cubicBezTo>
                      <a:pt x="418" y="119"/>
                      <a:pt x="380" y="87"/>
                      <a:pt x="337" y="59"/>
                    </a:cubicBezTo>
                    <a:cubicBezTo>
                      <a:pt x="285" y="24"/>
                      <a:pt x="224" y="0"/>
                      <a:pt x="163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19"/>
              <p:cNvSpPr/>
              <p:nvPr/>
            </p:nvSpPr>
            <p:spPr>
              <a:xfrm>
                <a:off x="3626183" y="2547802"/>
                <a:ext cx="134680" cy="42172"/>
              </a:xfrm>
              <a:custGeom>
                <a:rect b="b" l="l" r="r" t="t"/>
                <a:pathLst>
                  <a:path extrusionOk="0" h="124" w="396">
                    <a:moveTo>
                      <a:pt x="101" y="1"/>
                    </a:moveTo>
                    <a:cubicBezTo>
                      <a:pt x="68" y="1"/>
                      <a:pt x="35" y="6"/>
                      <a:pt x="2" y="18"/>
                    </a:cubicBezTo>
                    <a:cubicBezTo>
                      <a:pt x="1" y="20"/>
                      <a:pt x="0" y="23"/>
                      <a:pt x="2" y="23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36" y="11"/>
                      <a:pt x="68" y="6"/>
                      <a:pt x="99" y="6"/>
                    </a:cubicBezTo>
                    <a:cubicBezTo>
                      <a:pt x="204" y="6"/>
                      <a:pt x="306" y="62"/>
                      <a:pt x="392" y="123"/>
                    </a:cubicBezTo>
                    <a:cubicBezTo>
                      <a:pt x="392" y="124"/>
                      <a:pt x="393" y="124"/>
                      <a:pt x="393" y="124"/>
                    </a:cubicBezTo>
                    <a:cubicBezTo>
                      <a:pt x="395" y="124"/>
                      <a:pt x="396" y="121"/>
                      <a:pt x="394" y="119"/>
                    </a:cubicBezTo>
                    <a:cubicBezTo>
                      <a:pt x="309" y="57"/>
                      <a:pt x="207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19"/>
              <p:cNvSpPr/>
              <p:nvPr/>
            </p:nvSpPr>
            <p:spPr>
              <a:xfrm>
                <a:off x="3401037" y="1710817"/>
                <a:ext cx="127538" cy="108832"/>
              </a:xfrm>
              <a:custGeom>
                <a:rect b="b" l="l" r="r" t="t"/>
                <a:pathLst>
                  <a:path extrusionOk="0" h="320" w="375">
                    <a:moveTo>
                      <a:pt x="99" y="1"/>
                    </a:moveTo>
                    <a:cubicBezTo>
                      <a:pt x="96" y="1"/>
                      <a:pt x="93" y="1"/>
                      <a:pt x="90" y="1"/>
                    </a:cubicBezTo>
                    <a:cubicBezTo>
                      <a:pt x="60" y="1"/>
                      <a:pt x="28" y="12"/>
                      <a:pt x="13" y="42"/>
                    </a:cubicBezTo>
                    <a:cubicBezTo>
                      <a:pt x="0" y="68"/>
                      <a:pt x="2" y="100"/>
                      <a:pt x="13" y="128"/>
                    </a:cubicBezTo>
                    <a:cubicBezTo>
                      <a:pt x="24" y="155"/>
                      <a:pt x="43" y="179"/>
                      <a:pt x="73" y="192"/>
                    </a:cubicBezTo>
                    <a:cubicBezTo>
                      <a:pt x="103" y="207"/>
                      <a:pt x="137" y="211"/>
                      <a:pt x="170" y="220"/>
                    </a:cubicBezTo>
                    <a:cubicBezTo>
                      <a:pt x="204" y="228"/>
                      <a:pt x="236" y="239"/>
                      <a:pt x="266" y="252"/>
                    </a:cubicBezTo>
                    <a:cubicBezTo>
                      <a:pt x="300" y="269"/>
                      <a:pt x="326" y="290"/>
                      <a:pt x="349" y="316"/>
                    </a:cubicBezTo>
                    <a:cubicBezTo>
                      <a:pt x="352" y="319"/>
                      <a:pt x="355" y="320"/>
                      <a:pt x="358" y="320"/>
                    </a:cubicBezTo>
                    <a:cubicBezTo>
                      <a:pt x="367" y="320"/>
                      <a:pt x="375" y="309"/>
                      <a:pt x="367" y="301"/>
                    </a:cubicBezTo>
                    <a:cubicBezTo>
                      <a:pt x="364" y="297"/>
                      <a:pt x="360" y="293"/>
                      <a:pt x="356" y="288"/>
                    </a:cubicBezTo>
                    <a:cubicBezTo>
                      <a:pt x="347" y="256"/>
                      <a:pt x="337" y="224"/>
                      <a:pt x="322" y="194"/>
                    </a:cubicBezTo>
                    <a:cubicBezTo>
                      <a:pt x="307" y="160"/>
                      <a:pt x="287" y="128"/>
                      <a:pt x="266" y="98"/>
                    </a:cubicBezTo>
                    <a:cubicBezTo>
                      <a:pt x="225" y="46"/>
                      <a:pt x="168" y="1"/>
                      <a:pt x="99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9"/>
              <p:cNvSpPr/>
              <p:nvPr/>
            </p:nvSpPr>
            <p:spPr>
              <a:xfrm>
                <a:off x="3417021" y="1729183"/>
                <a:ext cx="87406" cy="61558"/>
              </a:xfrm>
              <a:custGeom>
                <a:rect b="b" l="l" r="r" t="t"/>
                <a:pathLst>
                  <a:path extrusionOk="0" h="181" w="257">
                    <a:moveTo>
                      <a:pt x="5" y="1"/>
                    </a:moveTo>
                    <a:cubicBezTo>
                      <a:pt x="0" y="1"/>
                      <a:pt x="0" y="7"/>
                      <a:pt x="5" y="7"/>
                    </a:cubicBezTo>
                    <a:cubicBezTo>
                      <a:pt x="114" y="9"/>
                      <a:pt x="193" y="93"/>
                      <a:pt x="251" y="179"/>
                    </a:cubicBezTo>
                    <a:cubicBezTo>
                      <a:pt x="252" y="180"/>
                      <a:pt x="253" y="180"/>
                      <a:pt x="253" y="180"/>
                    </a:cubicBezTo>
                    <a:cubicBezTo>
                      <a:pt x="255" y="180"/>
                      <a:pt x="257" y="178"/>
                      <a:pt x="255" y="176"/>
                    </a:cubicBezTo>
                    <a:cubicBezTo>
                      <a:pt x="197" y="89"/>
                      <a:pt x="116" y="3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9"/>
              <p:cNvSpPr/>
              <p:nvPr/>
            </p:nvSpPr>
            <p:spPr>
              <a:xfrm>
                <a:off x="3658152" y="1957049"/>
                <a:ext cx="134339" cy="269019"/>
              </a:xfrm>
              <a:custGeom>
                <a:rect b="b" l="l" r="r" t="t"/>
                <a:pathLst>
                  <a:path extrusionOk="0" h="791" w="395">
                    <a:moveTo>
                      <a:pt x="220" y="1"/>
                    </a:moveTo>
                    <a:cubicBezTo>
                      <a:pt x="183" y="1"/>
                      <a:pt x="147" y="14"/>
                      <a:pt x="118" y="35"/>
                    </a:cubicBezTo>
                    <a:cubicBezTo>
                      <a:pt x="71" y="74"/>
                      <a:pt x="45" y="132"/>
                      <a:pt x="30" y="187"/>
                    </a:cubicBezTo>
                    <a:cubicBezTo>
                      <a:pt x="13" y="250"/>
                      <a:pt x="7" y="314"/>
                      <a:pt x="3" y="378"/>
                    </a:cubicBezTo>
                    <a:cubicBezTo>
                      <a:pt x="0" y="445"/>
                      <a:pt x="5" y="509"/>
                      <a:pt x="11" y="575"/>
                    </a:cubicBezTo>
                    <a:cubicBezTo>
                      <a:pt x="15" y="607"/>
                      <a:pt x="20" y="639"/>
                      <a:pt x="24" y="674"/>
                    </a:cubicBezTo>
                    <a:cubicBezTo>
                      <a:pt x="28" y="695"/>
                      <a:pt x="32" y="719"/>
                      <a:pt x="37" y="742"/>
                    </a:cubicBezTo>
                    <a:cubicBezTo>
                      <a:pt x="30" y="757"/>
                      <a:pt x="32" y="774"/>
                      <a:pt x="43" y="785"/>
                    </a:cubicBezTo>
                    <a:cubicBezTo>
                      <a:pt x="47" y="789"/>
                      <a:pt x="52" y="791"/>
                      <a:pt x="57" y="791"/>
                    </a:cubicBezTo>
                    <a:cubicBezTo>
                      <a:pt x="64" y="791"/>
                      <a:pt x="71" y="786"/>
                      <a:pt x="71" y="776"/>
                    </a:cubicBezTo>
                    <a:cubicBezTo>
                      <a:pt x="71" y="764"/>
                      <a:pt x="69" y="749"/>
                      <a:pt x="71" y="736"/>
                    </a:cubicBezTo>
                    <a:cubicBezTo>
                      <a:pt x="82" y="624"/>
                      <a:pt x="172" y="541"/>
                      <a:pt x="242" y="464"/>
                    </a:cubicBezTo>
                    <a:cubicBezTo>
                      <a:pt x="319" y="382"/>
                      <a:pt x="394" y="282"/>
                      <a:pt x="375" y="162"/>
                    </a:cubicBezTo>
                    <a:cubicBezTo>
                      <a:pt x="364" y="102"/>
                      <a:pt x="330" y="33"/>
                      <a:pt x="270" y="10"/>
                    </a:cubicBezTo>
                    <a:cubicBezTo>
                      <a:pt x="254" y="4"/>
                      <a:pt x="237" y="1"/>
                      <a:pt x="220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19"/>
              <p:cNvSpPr/>
              <p:nvPr/>
            </p:nvSpPr>
            <p:spPr>
              <a:xfrm>
                <a:off x="3677197" y="1976095"/>
                <a:ext cx="63259" cy="181613"/>
              </a:xfrm>
              <a:custGeom>
                <a:rect b="b" l="l" r="r" t="t"/>
                <a:pathLst>
                  <a:path extrusionOk="0" h="534" w="186">
                    <a:moveTo>
                      <a:pt x="182" y="0"/>
                    </a:moveTo>
                    <a:cubicBezTo>
                      <a:pt x="181" y="0"/>
                      <a:pt x="181" y="1"/>
                      <a:pt x="180" y="1"/>
                    </a:cubicBezTo>
                    <a:cubicBezTo>
                      <a:pt x="101" y="31"/>
                      <a:pt x="64" y="134"/>
                      <a:pt x="43" y="209"/>
                    </a:cubicBezTo>
                    <a:cubicBezTo>
                      <a:pt x="17" y="311"/>
                      <a:pt x="0" y="423"/>
                      <a:pt x="2" y="532"/>
                    </a:cubicBezTo>
                    <a:cubicBezTo>
                      <a:pt x="2" y="533"/>
                      <a:pt x="4" y="534"/>
                      <a:pt x="5" y="534"/>
                    </a:cubicBezTo>
                    <a:cubicBezTo>
                      <a:pt x="7" y="534"/>
                      <a:pt x="9" y="533"/>
                      <a:pt x="9" y="532"/>
                    </a:cubicBezTo>
                    <a:cubicBezTo>
                      <a:pt x="6" y="431"/>
                      <a:pt x="21" y="331"/>
                      <a:pt x="43" y="232"/>
                    </a:cubicBezTo>
                    <a:cubicBezTo>
                      <a:pt x="62" y="153"/>
                      <a:pt x="99" y="37"/>
                      <a:pt x="182" y="5"/>
                    </a:cubicBezTo>
                    <a:cubicBezTo>
                      <a:pt x="186" y="5"/>
                      <a:pt x="185" y="0"/>
                      <a:pt x="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9"/>
              <p:cNvSpPr/>
              <p:nvPr/>
            </p:nvSpPr>
            <p:spPr>
              <a:xfrm>
                <a:off x="3715629" y="2163490"/>
                <a:ext cx="141822" cy="273440"/>
              </a:xfrm>
              <a:custGeom>
                <a:rect b="b" l="l" r="r" t="t"/>
                <a:pathLst>
                  <a:path extrusionOk="0" h="804" w="417">
                    <a:moveTo>
                      <a:pt x="261" y="1"/>
                    </a:moveTo>
                    <a:cubicBezTo>
                      <a:pt x="251" y="1"/>
                      <a:pt x="240" y="2"/>
                      <a:pt x="230" y="5"/>
                    </a:cubicBezTo>
                    <a:cubicBezTo>
                      <a:pt x="204" y="11"/>
                      <a:pt x="178" y="28"/>
                      <a:pt x="159" y="45"/>
                    </a:cubicBezTo>
                    <a:cubicBezTo>
                      <a:pt x="73" y="118"/>
                      <a:pt x="35" y="234"/>
                      <a:pt x="13" y="341"/>
                    </a:cubicBezTo>
                    <a:cubicBezTo>
                      <a:pt x="3" y="401"/>
                      <a:pt x="1" y="463"/>
                      <a:pt x="7" y="525"/>
                    </a:cubicBezTo>
                    <a:cubicBezTo>
                      <a:pt x="13" y="589"/>
                      <a:pt x="24" y="651"/>
                      <a:pt x="33" y="713"/>
                    </a:cubicBezTo>
                    <a:cubicBezTo>
                      <a:pt x="33" y="718"/>
                      <a:pt x="35" y="722"/>
                      <a:pt x="37" y="724"/>
                    </a:cubicBezTo>
                    <a:cubicBezTo>
                      <a:pt x="37" y="726"/>
                      <a:pt x="39" y="731"/>
                      <a:pt x="39" y="735"/>
                    </a:cubicBezTo>
                    <a:cubicBezTo>
                      <a:pt x="41" y="743"/>
                      <a:pt x="46" y="752"/>
                      <a:pt x="50" y="761"/>
                    </a:cubicBezTo>
                    <a:cubicBezTo>
                      <a:pt x="52" y="765"/>
                      <a:pt x="54" y="771"/>
                      <a:pt x="58" y="776"/>
                    </a:cubicBezTo>
                    <a:cubicBezTo>
                      <a:pt x="61" y="778"/>
                      <a:pt x="61" y="778"/>
                      <a:pt x="63" y="780"/>
                    </a:cubicBezTo>
                    <a:cubicBezTo>
                      <a:pt x="65" y="786"/>
                      <a:pt x="67" y="793"/>
                      <a:pt x="69" y="799"/>
                    </a:cubicBezTo>
                    <a:cubicBezTo>
                      <a:pt x="71" y="802"/>
                      <a:pt x="73" y="804"/>
                      <a:pt x="76" y="804"/>
                    </a:cubicBezTo>
                    <a:cubicBezTo>
                      <a:pt x="80" y="804"/>
                      <a:pt x="83" y="800"/>
                      <a:pt x="82" y="795"/>
                    </a:cubicBezTo>
                    <a:cubicBezTo>
                      <a:pt x="78" y="780"/>
                      <a:pt x="78" y="767"/>
                      <a:pt x="76" y="752"/>
                    </a:cubicBezTo>
                    <a:cubicBezTo>
                      <a:pt x="69" y="694"/>
                      <a:pt x="88" y="636"/>
                      <a:pt x="116" y="585"/>
                    </a:cubicBezTo>
                    <a:cubicBezTo>
                      <a:pt x="146" y="531"/>
                      <a:pt x="189" y="486"/>
                      <a:pt x="236" y="444"/>
                    </a:cubicBezTo>
                    <a:cubicBezTo>
                      <a:pt x="322" y="367"/>
                      <a:pt x="416" y="270"/>
                      <a:pt x="407" y="142"/>
                    </a:cubicBezTo>
                    <a:cubicBezTo>
                      <a:pt x="403" y="84"/>
                      <a:pt x="367" y="32"/>
                      <a:pt x="313" y="11"/>
                    </a:cubicBezTo>
                    <a:cubicBezTo>
                      <a:pt x="296" y="4"/>
                      <a:pt x="278" y="1"/>
                      <a:pt x="261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9"/>
              <p:cNvSpPr/>
              <p:nvPr/>
            </p:nvSpPr>
            <p:spPr>
              <a:xfrm>
                <a:off x="3736715" y="2188657"/>
                <a:ext cx="70061" cy="164949"/>
              </a:xfrm>
              <a:custGeom>
                <a:rect b="b" l="l" r="r" t="t"/>
                <a:pathLst>
                  <a:path extrusionOk="0" h="485" w="206">
                    <a:moveTo>
                      <a:pt x="202" y="1"/>
                    </a:moveTo>
                    <a:cubicBezTo>
                      <a:pt x="201" y="1"/>
                      <a:pt x="201" y="1"/>
                      <a:pt x="200" y="1"/>
                    </a:cubicBezTo>
                    <a:cubicBezTo>
                      <a:pt x="131" y="46"/>
                      <a:pt x="88" y="123"/>
                      <a:pt x="61" y="203"/>
                    </a:cubicBezTo>
                    <a:cubicBezTo>
                      <a:pt x="29" y="293"/>
                      <a:pt x="11" y="387"/>
                      <a:pt x="1" y="483"/>
                    </a:cubicBezTo>
                    <a:cubicBezTo>
                      <a:pt x="1" y="484"/>
                      <a:pt x="2" y="485"/>
                      <a:pt x="4" y="485"/>
                    </a:cubicBezTo>
                    <a:cubicBezTo>
                      <a:pt x="5" y="485"/>
                      <a:pt x="7" y="484"/>
                      <a:pt x="7" y="483"/>
                    </a:cubicBezTo>
                    <a:cubicBezTo>
                      <a:pt x="16" y="393"/>
                      <a:pt x="33" y="301"/>
                      <a:pt x="61" y="215"/>
                    </a:cubicBezTo>
                    <a:cubicBezTo>
                      <a:pt x="88" y="136"/>
                      <a:pt x="131" y="53"/>
                      <a:pt x="204" y="6"/>
                    </a:cubicBezTo>
                    <a:cubicBezTo>
                      <a:pt x="206" y="4"/>
                      <a:pt x="205" y="1"/>
                      <a:pt x="2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19"/>
              <p:cNvSpPr/>
              <p:nvPr/>
            </p:nvSpPr>
            <p:spPr>
              <a:xfrm>
                <a:off x="3524153" y="1667625"/>
                <a:ext cx="99309" cy="201339"/>
              </a:xfrm>
              <a:custGeom>
                <a:rect b="b" l="l" r="r" t="t"/>
                <a:pathLst>
                  <a:path extrusionOk="0" h="592" w="292">
                    <a:moveTo>
                      <a:pt x="168" y="0"/>
                    </a:moveTo>
                    <a:cubicBezTo>
                      <a:pt x="156" y="0"/>
                      <a:pt x="144" y="2"/>
                      <a:pt x="133" y="6"/>
                    </a:cubicBezTo>
                    <a:cubicBezTo>
                      <a:pt x="114" y="13"/>
                      <a:pt x="99" y="28"/>
                      <a:pt x="86" y="43"/>
                    </a:cubicBezTo>
                    <a:cubicBezTo>
                      <a:pt x="28" y="103"/>
                      <a:pt x="9" y="188"/>
                      <a:pt x="2" y="267"/>
                    </a:cubicBezTo>
                    <a:cubicBezTo>
                      <a:pt x="0" y="312"/>
                      <a:pt x="5" y="355"/>
                      <a:pt x="13" y="400"/>
                    </a:cubicBezTo>
                    <a:cubicBezTo>
                      <a:pt x="24" y="443"/>
                      <a:pt x="37" y="488"/>
                      <a:pt x="47" y="531"/>
                    </a:cubicBezTo>
                    <a:cubicBezTo>
                      <a:pt x="47" y="535"/>
                      <a:pt x="50" y="537"/>
                      <a:pt x="52" y="537"/>
                    </a:cubicBezTo>
                    <a:cubicBezTo>
                      <a:pt x="52" y="539"/>
                      <a:pt x="54" y="542"/>
                      <a:pt x="54" y="544"/>
                    </a:cubicBezTo>
                    <a:cubicBezTo>
                      <a:pt x="58" y="550"/>
                      <a:pt x="60" y="557"/>
                      <a:pt x="65" y="561"/>
                    </a:cubicBezTo>
                    <a:cubicBezTo>
                      <a:pt x="67" y="565"/>
                      <a:pt x="69" y="569"/>
                      <a:pt x="71" y="572"/>
                    </a:cubicBezTo>
                    <a:cubicBezTo>
                      <a:pt x="73" y="574"/>
                      <a:pt x="73" y="574"/>
                      <a:pt x="75" y="574"/>
                    </a:cubicBezTo>
                    <a:cubicBezTo>
                      <a:pt x="77" y="580"/>
                      <a:pt x="80" y="584"/>
                      <a:pt x="82" y="589"/>
                    </a:cubicBezTo>
                    <a:cubicBezTo>
                      <a:pt x="82" y="591"/>
                      <a:pt x="84" y="591"/>
                      <a:pt x="85" y="591"/>
                    </a:cubicBezTo>
                    <a:cubicBezTo>
                      <a:pt x="88" y="591"/>
                      <a:pt x="92" y="587"/>
                      <a:pt x="90" y="584"/>
                    </a:cubicBezTo>
                    <a:cubicBezTo>
                      <a:pt x="86" y="574"/>
                      <a:pt x="84" y="565"/>
                      <a:pt x="82" y="554"/>
                    </a:cubicBezTo>
                    <a:cubicBezTo>
                      <a:pt x="73" y="514"/>
                      <a:pt x="82" y="471"/>
                      <a:pt x="99" y="432"/>
                    </a:cubicBezTo>
                    <a:cubicBezTo>
                      <a:pt x="116" y="390"/>
                      <a:pt x="144" y="353"/>
                      <a:pt x="174" y="319"/>
                    </a:cubicBezTo>
                    <a:cubicBezTo>
                      <a:pt x="229" y="255"/>
                      <a:pt x="292" y="178"/>
                      <a:pt x="274" y="88"/>
                    </a:cubicBezTo>
                    <a:cubicBezTo>
                      <a:pt x="266" y="45"/>
                      <a:pt x="236" y="13"/>
                      <a:pt x="193" y="4"/>
                    </a:cubicBezTo>
                    <a:cubicBezTo>
                      <a:pt x="185" y="1"/>
                      <a:pt x="177" y="0"/>
                      <a:pt x="168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19"/>
              <p:cNvSpPr/>
              <p:nvPr/>
            </p:nvSpPr>
            <p:spPr>
              <a:xfrm>
                <a:off x="3542858" y="1685310"/>
                <a:ext cx="39111" cy="124817"/>
              </a:xfrm>
              <a:custGeom>
                <a:rect b="b" l="l" r="r" t="t"/>
                <a:pathLst>
                  <a:path extrusionOk="0" h="367" w="115">
                    <a:moveTo>
                      <a:pt x="109" y="1"/>
                    </a:moveTo>
                    <a:cubicBezTo>
                      <a:pt x="109" y="1"/>
                      <a:pt x="108" y="1"/>
                      <a:pt x="108" y="1"/>
                    </a:cubicBezTo>
                    <a:cubicBezTo>
                      <a:pt x="59" y="40"/>
                      <a:pt x="35" y="100"/>
                      <a:pt x="20" y="160"/>
                    </a:cubicBezTo>
                    <a:cubicBezTo>
                      <a:pt x="5" y="226"/>
                      <a:pt x="1" y="295"/>
                      <a:pt x="1" y="363"/>
                    </a:cubicBezTo>
                    <a:cubicBezTo>
                      <a:pt x="1" y="365"/>
                      <a:pt x="3" y="366"/>
                      <a:pt x="4" y="366"/>
                    </a:cubicBezTo>
                    <a:cubicBezTo>
                      <a:pt x="6" y="366"/>
                      <a:pt x="7" y="365"/>
                      <a:pt x="7" y="363"/>
                    </a:cubicBezTo>
                    <a:cubicBezTo>
                      <a:pt x="7" y="297"/>
                      <a:pt x="12" y="230"/>
                      <a:pt x="27" y="166"/>
                    </a:cubicBezTo>
                    <a:cubicBezTo>
                      <a:pt x="40" y="106"/>
                      <a:pt x="63" y="44"/>
                      <a:pt x="112" y="6"/>
                    </a:cubicBezTo>
                    <a:cubicBezTo>
                      <a:pt x="114" y="4"/>
                      <a:pt x="112" y="1"/>
                      <a:pt x="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9"/>
              <p:cNvSpPr/>
              <p:nvPr/>
            </p:nvSpPr>
            <p:spPr>
              <a:xfrm>
                <a:off x="3775486" y="2388636"/>
                <a:ext cx="140121" cy="180253"/>
              </a:xfrm>
              <a:custGeom>
                <a:rect b="b" l="l" r="r" t="t"/>
                <a:pathLst>
                  <a:path extrusionOk="0" h="530" w="412">
                    <a:moveTo>
                      <a:pt x="294" y="0"/>
                    </a:moveTo>
                    <a:cubicBezTo>
                      <a:pt x="281" y="0"/>
                      <a:pt x="268" y="2"/>
                      <a:pt x="255" y="4"/>
                    </a:cubicBezTo>
                    <a:cubicBezTo>
                      <a:pt x="159" y="28"/>
                      <a:pt x="97" y="111"/>
                      <a:pt x="62" y="201"/>
                    </a:cubicBezTo>
                    <a:cubicBezTo>
                      <a:pt x="45" y="249"/>
                      <a:pt x="34" y="298"/>
                      <a:pt x="26" y="347"/>
                    </a:cubicBezTo>
                    <a:cubicBezTo>
                      <a:pt x="19" y="394"/>
                      <a:pt x="15" y="441"/>
                      <a:pt x="17" y="486"/>
                    </a:cubicBezTo>
                    <a:cubicBezTo>
                      <a:pt x="13" y="493"/>
                      <a:pt x="11" y="501"/>
                      <a:pt x="7" y="508"/>
                    </a:cubicBezTo>
                    <a:cubicBezTo>
                      <a:pt x="1" y="519"/>
                      <a:pt x="11" y="530"/>
                      <a:pt x="22" y="530"/>
                    </a:cubicBezTo>
                    <a:cubicBezTo>
                      <a:pt x="27" y="530"/>
                      <a:pt x="32" y="527"/>
                      <a:pt x="34" y="521"/>
                    </a:cubicBezTo>
                    <a:cubicBezTo>
                      <a:pt x="56" y="478"/>
                      <a:pt x="84" y="439"/>
                      <a:pt x="120" y="405"/>
                    </a:cubicBezTo>
                    <a:cubicBezTo>
                      <a:pt x="154" y="375"/>
                      <a:pt x="195" y="349"/>
                      <a:pt x="236" y="326"/>
                    </a:cubicBezTo>
                    <a:cubicBezTo>
                      <a:pt x="276" y="302"/>
                      <a:pt x="319" y="281"/>
                      <a:pt x="354" y="251"/>
                    </a:cubicBezTo>
                    <a:cubicBezTo>
                      <a:pt x="386" y="221"/>
                      <a:pt x="405" y="184"/>
                      <a:pt x="407" y="141"/>
                    </a:cubicBezTo>
                    <a:cubicBezTo>
                      <a:pt x="411" y="103"/>
                      <a:pt x="401" y="60"/>
                      <a:pt x="373" y="30"/>
                    </a:cubicBezTo>
                    <a:cubicBezTo>
                      <a:pt x="352" y="8"/>
                      <a:pt x="323" y="0"/>
                      <a:pt x="294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19"/>
              <p:cNvSpPr/>
              <p:nvPr/>
            </p:nvSpPr>
            <p:spPr>
              <a:xfrm>
                <a:off x="3797253" y="2409722"/>
                <a:ext cx="92167" cy="112573"/>
              </a:xfrm>
              <a:custGeom>
                <a:rect b="b" l="l" r="r" t="t"/>
                <a:pathLst>
                  <a:path extrusionOk="0" h="331" w="271">
                    <a:moveTo>
                      <a:pt x="266" y="0"/>
                    </a:moveTo>
                    <a:cubicBezTo>
                      <a:pt x="120" y="47"/>
                      <a:pt x="43" y="191"/>
                      <a:pt x="0" y="328"/>
                    </a:cubicBezTo>
                    <a:cubicBezTo>
                      <a:pt x="0" y="329"/>
                      <a:pt x="3" y="330"/>
                      <a:pt x="4" y="330"/>
                    </a:cubicBezTo>
                    <a:cubicBezTo>
                      <a:pt x="6" y="330"/>
                      <a:pt x="7" y="330"/>
                      <a:pt x="7" y="328"/>
                    </a:cubicBezTo>
                    <a:cubicBezTo>
                      <a:pt x="50" y="193"/>
                      <a:pt x="123" y="52"/>
                      <a:pt x="268" y="7"/>
                    </a:cubicBezTo>
                    <a:cubicBezTo>
                      <a:pt x="270" y="4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19"/>
              <p:cNvSpPr/>
              <p:nvPr/>
            </p:nvSpPr>
            <p:spPr>
              <a:xfrm>
                <a:off x="3586051" y="1805025"/>
                <a:ext cx="111553" cy="229227"/>
              </a:xfrm>
              <a:custGeom>
                <a:rect b="b" l="l" r="r" t="t"/>
                <a:pathLst>
                  <a:path extrusionOk="0" h="674" w="328">
                    <a:moveTo>
                      <a:pt x="190" y="0"/>
                    </a:moveTo>
                    <a:cubicBezTo>
                      <a:pt x="178" y="0"/>
                      <a:pt x="165" y="2"/>
                      <a:pt x="152" y="7"/>
                    </a:cubicBezTo>
                    <a:cubicBezTo>
                      <a:pt x="131" y="13"/>
                      <a:pt x="114" y="31"/>
                      <a:pt x="99" y="46"/>
                    </a:cubicBezTo>
                    <a:cubicBezTo>
                      <a:pt x="35" y="112"/>
                      <a:pt x="13" y="210"/>
                      <a:pt x="5" y="298"/>
                    </a:cubicBezTo>
                    <a:cubicBezTo>
                      <a:pt x="0" y="350"/>
                      <a:pt x="5" y="401"/>
                      <a:pt x="13" y="450"/>
                    </a:cubicBezTo>
                    <a:cubicBezTo>
                      <a:pt x="24" y="502"/>
                      <a:pt x="39" y="553"/>
                      <a:pt x="52" y="605"/>
                    </a:cubicBezTo>
                    <a:cubicBezTo>
                      <a:pt x="52" y="607"/>
                      <a:pt x="54" y="609"/>
                      <a:pt x="56" y="611"/>
                    </a:cubicBezTo>
                    <a:cubicBezTo>
                      <a:pt x="56" y="613"/>
                      <a:pt x="58" y="617"/>
                      <a:pt x="58" y="620"/>
                    </a:cubicBezTo>
                    <a:cubicBezTo>
                      <a:pt x="62" y="626"/>
                      <a:pt x="65" y="632"/>
                      <a:pt x="69" y="639"/>
                    </a:cubicBezTo>
                    <a:cubicBezTo>
                      <a:pt x="71" y="643"/>
                      <a:pt x="73" y="649"/>
                      <a:pt x="77" y="652"/>
                    </a:cubicBezTo>
                    <a:cubicBezTo>
                      <a:pt x="80" y="654"/>
                      <a:pt x="80" y="654"/>
                      <a:pt x="82" y="654"/>
                    </a:cubicBezTo>
                    <a:cubicBezTo>
                      <a:pt x="84" y="660"/>
                      <a:pt x="86" y="664"/>
                      <a:pt x="88" y="671"/>
                    </a:cubicBezTo>
                    <a:cubicBezTo>
                      <a:pt x="90" y="673"/>
                      <a:pt x="91" y="674"/>
                      <a:pt x="93" y="674"/>
                    </a:cubicBezTo>
                    <a:cubicBezTo>
                      <a:pt x="97" y="674"/>
                      <a:pt x="100" y="670"/>
                      <a:pt x="99" y="664"/>
                    </a:cubicBezTo>
                    <a:cubicBezTo>
                      <a:pt x="95" y="654"/>
                      <a:pt x="92" y="643"/>
                      <a:pt x="90" y="630"/>
                    </a:cubicBezTo>
                    <a:cubicBezTo>
                      <a:pt x="80" y="583"/>
                      <a:pt x="90" y="536"/>
                      <a:pt x="110" y="491"/>
                    </a:cubicBezTo>
                    <a:cubicBezTo>
                      <a:pt x="129" y="444"/>
                      <a:pt x="161" y="403"/>
                      <a:pt x="195" y="365"/>
                    </a:cubicBezTo>
                    <a:cubicBezTo>
                      <a:pt x="259" y="294"/>
                      <a:pt x="328" y="208"/>
                      <a:pt x="309" y="103"/>
                    </a:cubicBezTo>
                    <a:cubicBezTo>
                      <a:pt x="300" y="56"/>
                      <a:pt x="268" y="18"/>
                      <a:pt x="221" y="5"/>
                    </a:cubicBezTo>
                    <a:cubicBezTo>
                      <a:pt x="211" y="2"/>
                      <a:pt x="201" y="0"/>
                      <a:pt x="190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9"/>
              <p:cNvSpPr/>
              <p:nvPr/>
            </p:nvSpPr>
            <p:spPr>
              <a:xfrm>
                <a:off x="3607137" y="1825431"/>
                <a:ext cx="43873" cy="141142"/>
              </a:xfrm>
              <a:custGeom>
                <a:rect b="b" l="l" r="r" t="t"/>
                <a:pathLst>
                  <a:path extrusionOk="0" h="415" w="129">
                    <a:moveTo>
                      <a:pt x="126" y="1"/>
                    </a:moveTo>
                    <a:cubicBezTo>
                      <a:pt x="125" y="1"/>
                      <a:pt x="124" y="1"/>
                      <a:pt x="123" y="3"/>
                    </a:cubicBezTo>
                    <a:cubicBezTo>
                      <a:pt x="69" y="45"/>
                      <a:pt x="41" y="114"/>
                      <a:pt x="24" y="180"/>
                    </a:cubicBezTo>
                    <a:cubicBezTo>
                      <a:pt x="7" y="255"/>
                      <a:pt x="0" y="335"/>
                      <a:pt x="0" y="412"/>
                    </a:cubicBezTo>
                    <a:cubicBezTo>
                      <a:pt x="0" y="414"/>
                      <a:pt x="2" y="415"/>
                      <a:pt x="4" y="415"/>
                    </a:cubicBezTo>
                    <a:cubicBezTo>
                      <a:pt x="5" y="415"/>
                      <a:pt x="7" y="414"/>
                      <a:pt x="7" y="412"/>
                    </a:cubicBezTo>
                    <a:cubicBezTo>
                      <a:pt x="7" y="337"/>
                      <a:pt x="11" y="262"/>
                      <a:pt x="28" y="187"/>
                    </a:cubicBezTo>
                    <a:cubicBezTo>
                      <a:pt x="45" y="120"/>
                      <a:pt x="71" y="50"/>
                      <a:pt x="127" y="7"/>
                    </a:cubicBezTo>
                    <a:cubicBezTo>
                      <a:pt x="128" y="4"/>
                      <a:pt x="128" y="1"/>
                      <a:pt x="1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3385732" y="1818969"/>
                <a:ext cx="196918" cy="118355"/>
              </a:xfrm>
              <a:custGeom>
                <a:rect b="b" l="l" r="r" t="t"/>
                <a:pathLst>
                  <a:path extrusionOk="0" h="348" w="579">
                    <a:moveTo>
                      <a:pt x="160" y="0"/>
                    </a:moveTo>
                    <a:cubicBezTo>
                      <a:pt x="139" y="0"/>
                      <a:pt x="119" y="3"/>
                      <a:pt x="99" y="9"/>
                    </a:cubicBezTo>
                    <a:cubicBezTo>
                      <a:pt x="58" y="22"/>
                      <a:pt x="20" y="47"/>
                      <a:pt x="9" y="90"/>
                    </a:cubicBezTo>
                    <a:cubicBezTo>
                      <a:pt x="0" y="131"/>
                      <a:pt x="13" y="172"/>
                      <a:pt x="37" y="204"/>
                    </a:cubicBezTo>
                    <a:cubicBezTo>
                      <a:pt x="60" y="240"/>
                      <a:pt x="95" y="262"/>
                      <a:pt x="137" y="270"/>
                    </a:cubicBezTo>
                    <a:cubicBezTo>
                      <a:pt x="162" y="276"/>
                      <a:pt x="188" y="277"/>
                      <a:pt x="214" y="277"/>
                    </a:cubicBezTo>
                    <a:cubicBezTo>
                      <a:pt x="235" y="277"/>
                      <a:pt x="256" y="277"/>
                      <a:pt x="277" y="277"/>
                    </a:cubicBezTo>
                    <a:cubicBezTo>
                      <a:pt x="324" y="277"/>
                      <a:pt x="371" y="279"/>
                      <a:pt x="418" y="289"/>
                    </a:cubicBezTo>
                    <a:cubicBezTo>
                      <a:pt x="465" y="298"/>
                      <a:pt x="508" y="319"/>
                      <a:pt x="549" y="345"/>
                    </a:cubicBezTo>
                    <a:cubicBezTo>
                      <a:pt x="552" y="347"/>
                      <a:pt x="555" y="348"/>
                      <a:pt x="557" y="348"/>
                    </a:cubicBezTo>
                    <a:cubicBezTo>
                      <a:pt x="570" y="348"/>
                      <a:pt x="578" y="330"/>
                      <a:pt x="566" y="319"/>
                    </a:cubicBezTo>
                    <a:cubicBezTo>
                      <a:pt x="559" y="315"/>
                      <a:pt x="553" y="311"/>
                      <a:pt x="546" y="307"/>
                    </a:cubicBezTo>
                    <a:cubicBezTo>
                      <a:pt x="525" y="266"/>
                      <a:pt x="499" y="227"/>
                      <a:pt x="469" y="191"/>
                    </a:cubicBezTo>
                    <a:cubicBezTo>
                      <a:pt x="437" y="152"/>
                      <a:pt x="403" y="114"/>
                      <a:pt x="364" y="84"/>
                    </a:cubicBezTo>
                    <a:cubicBezTo>
                      <a:pt x="307" y="37"/>
                      <a:pt x="234" y="0"/>
                      <a:pt x="160" y="0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3406138" y="1849238"/>
                <a:ext cx="135700" cy="55436"/>
              </a:xfrm>
              <a:custGeom>
                <a:rect b="b" l="l" r="r" t="t"/>
                <a:pathLst>
                  <a:path extrusionOk="0" h="163" w="399">
                    <a:moveTo>
                      <a:pt x="70" y="1"/>
                    </a:moveTo>
                    <a:cubicBezTo>
                      <a:pt x="48" y="1"/>
                      <a:pt x="27" y="3"/>
                      <a:pt x="5" y="8"/>
                    </a:cubicBezTo>
                    <a:cubicBezTo>
                      <a:pt x="0" y="8"/>
                      <a:pt x="2" y="14"/>
                      <a:pt x="5" y="14"/>
                    </a:cubicBezTo>
                    <a:cubicBezTo>
                      <a:pt x="27" y="9"/>
                      <a:pt x="50" y="6"/>
                      <a:pt x="72" y="6"/>
                    </a:cubicBezTo>
                    <a:cubicBezTo>
                      <a:pt x="193" y="6"/>
                      <a:pt x="303" y="80"/>
                      <a:pt x="392" y="162"/>
                    </a:cubicBezTo>
                    <a:cubicBezTo>
                      <a:pt x="393" y="162"/>
                      <a:pt x="393" y="162"/>
                      <a:pt x="394" y="162"/>
                    </a:cubicBezTo>
                    <a:cubicBezTo>
                      <a:pt x="396" y="162"/>
                      <a:pt x="398" y="159"/>
                      <a:pt x="397" y="158"/>
                    </a:cubicBezTo>
                    <a:cubicBezTo>
                      <a:pt x="305" y="74"/>
                      <a:pt x="192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9"/>
              <p:cNvSpPr/>
              <p:nvPr/>
            </p:nvSpPr>
            <p:spPr>
              <a:xfrm>
                <a:off x="3436747" y="1952628"/>
                <a:ext cx="198278" cy="143182"/>
              </a:xfrm>
              <a:custGeom>
                <a:rect b="b" l="l" r="r" t="t"/>
                <a:pathLst>
                  <a:path extrusionOk="0" h="421" w="583">
                    <a:moveTo>
                      <a:pt x="145" y="1"/>
                    </a:moveTo>
                    <a:cubicBezTo>
                      <a:pt x="141" y="1"/>
                      <a:pt x="136" y="1"/>
                      <a:pt x="131" y="1"/>
                    </a:cubicBezTo>
                    <a:cubicBezTo>
                      <a:pt x="86" y="6"/>
                      <a:pt x="43" y="31"/>
                      <a:pt x="22" y="74"/>
                    </a:cubicBezTo>
                    <a:cubicBezTo>
                      <a:pt x="2" y="113"/>
                      <a:pt x="0" y="158"/>
                      <a:pt x="15" y="198"/>
                    </a:cubicBezTo>
                    <a:cubicBezTo>
                      <a:pt x="52" y="295"/>
                      <a:pt x="154" y="335"/>
                      <a:pt x="251" y="348"/>
                    </a:cubicBezTo>
                    <a:cubicBezTo>
                      <a:pt x="311" y="355"/>
                      <a:pt x="373" y="348"/>
                      <a:pt x="433" y="365"/>
                    </a:cubicBezTo>
                    <a:cubicBezTo>
                      <a:pt x="456" y="372"/>
                      <a:pt x="480" y="378"/>
                      <a:pt x="501" y="387"/>
                    </a:cubicBezTo>
                    <a:cubicBezTo>
                      <a:pt x="525" y="395"/>
                      <a:pt x="546" y="406"/>
                      <a:pt x="566" y="419"/>
                    </a:cubicBezTo>
                    <a:cubicBezTo>
                      <a:pt x="567" y="420"/>
                      <a:pt x="569" y="420"/>
                      <a:pt x="570" y="420"/>
                    </a:cubicBezTo>
                    <a:cubicBezTo>
                      <a:pt x="577" y="420"/>
                      <a:pt x="582" y="413"/>
                      <a:pt x="579" y="408"/>
                    </a:cubicBezTo>
                    <a:cubicBezTo>
                      <a:pt x="576" y="404"/>
                      <a:pt x="572" y="400"/>
                      <a:pt x="570" y="398"/>
                    </a:cubicBezTo>
                    <a:cubicBezTo>
                      <a:pt x="525" y="305"/>
                      <a:pt x="459" y="222"/>
                      <a:pt x="388" y="149"/>
                    </a:cubicBezTo>
                    <a:cubicBezTo>
                      <a:pt x="352" y="111"/>
                      <a:pt x="315" y="74"/>
                      <a:pt x="272" y="44"/>
                    </a:cubicBezTo>
                    <a:cubicBezTo>
                      <a:pt x="235" y="19"/>
                      <a:pt x="191" y="1"/>
                      <a:pt x="145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9"/>
              <p:cNvSpPr/>
              <p:nvPr/>
            </p:nvSpPr>
            <p:spPr>
              <a:xfrm>
                <a:off x="3457833" y="1977115"/>
                <a:ext cx="135700" cy="78223"/>
              </a:xfrm>
              <a:custGeom>
                <a:rect b="b" l="l" r="r" t="t"/>
                <a:pathLst>
                  <a:path extrusionOk="0" h="230" w="399">
                    <a:moveTo>
                      <a:pt x="41" y="0"/>
                    </a:moveTo>
                    <a:cubicBezTo>
                      <a:pt x="28" y="0"/>
                      <a:pt x="15" y="1"/>
                      <a:pt x="3" y="2"/>
                    </a:cubicBezTo>
                    <a:cubicBezTo>
                      <a:pt x="0" y="2"/>
                      <a:pt x="0" y="9"/>
                      <a:pt x="3" y="9"/>
                    </a:cubicBezTo>
                    <a:cubicBezTo>
                      <a:pt x="15" y="7"/>
                      <a:pt x="28" y="7"/>
                      <a:pt x="41" y="7"/>
                    </a:cubicBezTo>
                    <a:cubicBezTo>
                      <a:pt x="73" y="7"/>
                      <a:pt x="106" y="11"/>
                      <a:pt x="135" y="21"/>
                    </a:cubicBezTo>
                    <a:cubicBezTo>
                      <a:pt x="163" y="32"/>
                      <a:pt x="189" y="49"/>
                      <a:pt x="215" y="66"/>
                    </a:cubicBezTo>
                    <a:cubicBezTo>
                      <a:pt x="279" y="114"/>
                      <a:pt x="334" y="176"/>
                      <a:pt x="392" y="229"/>
                    </a:cubicBezTo>
                    <a:cubicBezTo>
                      <a:pt x="393" y="230"/>
                      <a:pt x="394" y="230"/>
                      <a:pt x="394" y="230"/>
                    </a:cubicBezTo>
                    <a:cubicBezTo>
                      <a:pt x="396" y="230"/>
                      <a:pt x="398" y="228"/>
                      <a:pt x="397" y="225"/>
                    </a:cubicBezTo>
                    <a:cubicBezTo>
                      <a:pt x="337" y="169"/>
                      <a:pt x="281" y="107"/>
                      <a:pt x="212" y="60"/>
                    </a:cubicBezTo>
                    <a:cubicBezTo>
                      <a:pt x="189" y="43"/>
                      <a:pt x="161" y="26"/>
                      <a:pt x="133" y="15"/>
                    </a:cubicBezTo>
                    <a:cubicBezTo>
                      <a:pt x="106" y="4"/>
                      <a:pt x="73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5152209" y="2073023"/>
                <a:ext cx="711149" cy="571708"/>
              </a:xfrm>
              <a:custGeom>
                <a:rect b="b" l="l" r="r" t="t"/>
                <a:pathLst>
                  <a:path extrusionOk="0" h="1681" w="2091">
                    <a:moveTo>
                      <a:pt x="1793" y="1"/>
                    </a:moveTo>
                    <a:cubicBezTo>
                      <a:pt x="1695" y="1"/>
                      <a:pt x="1619" y="53"/>
                      <a:pt x="1511" y="53"/>
                    </a:cubicBezTo>
                    <a:cubicBezTo>
                      <a:pt x="1505" y="53"/>
                      <a:pt x="1499" y="52"/>
                      <a:pt x="1493" y="52"/>
                    </a:cubicBezTo>
                    <a:cubicBezTo>
                      <a:pt x="1433" y="50"/>
                      <a:pt x="1375" y="35"/>
                      <a:pt x="1317" y="24"/>
                    </a:cubicBezTo>
                    <a:cubicBezTo>
                      <a:pt x="1275" y="16"/>
                      <a:pt x="1232" y="11"/>
                      <a:pt x="1190" y="11"/>
                    </a:cubicBezTo>
                    <a:cubicBezTo>
                      <a:pt x="1132" y="11"/>
                      <a:pt x="1076" y="21"/>
                      <a:pt x="1022" y="48"/>
                    </a:cubicBezTo>
                    <a:cubicBezTo>
                      <a:pt x="979" y="69"/>
                      <a:pt x="942" y="99"/>
                      <a:pt x="912" y="136"/>
                    </a:cubicBezTo>
                    <a:cubicBezTo>
                      <a:pt x="880" y="176"/>
                      <a:pt x="863" y="226"/>
                      <a:pt x="822" y="262"/>
                    </a:cubicBezTo>
                    <a:cubicBezTo>
                      <a:pt x="758" y="318"/>
                      <a:pt x="658" y="316"/>
                      <a:pt x="580" y="324"/>
                    </a:cubicBezTo>
                    <a:cubicBezTo>
                      <a:pt x="486" y="331"/>
                      <a:pt x="398" y="352"/>
                      <a:pt x="311" y="412"/>
                    </a:cubicBezTo>
                    <a:cubicBezTo>
                      <a:pt x="225" y="470"/>
                      <a:pt x="152" y="558"/>
                      <a:pt x="103" y="654"/>
                    </a:cubicBezTo>
                    <a:cubicBezTo>
                      <a:pt x="0" y="851"/>
                      <a:pt x="2" y="1076"/>
                      <a:pt x="64" y="1228"/>
                    </a:cubicBezTo>
                    <a:cubicBezTo>
                      <a:pt x="99" y="1316"/>
                      <a:pt x="154" y="1378"/>
                      <a:pt x="216" y="1431"/>
                    </a:cubicBezTo>
                    <a:cubicBezTo>
                      <a:pt x="270" y="1476"/>
                      <a:pt x="330" y="1515"/>
                      <a:pt x="394" y="1543"/>
                    </a:cubicBezTo>
                    <a:cubicBezTo>
                      <a:pt x="394" y="1547"/>
                      <a:pt x="396" y="1553"/>
                      <a:pt x="401" y="1556"/>
                    </a:cubicBezTo>
                    <a:cubicBezTo>
                      <a:pt x="493" y="1634"/>
                      <a:pt x="612" y="1680"/>
                      <a:pt x="752" y="1680"/>
                    </a:cubicBezTo>
                    <a:cubicBezTo>
                      <a:pt x="791" y="1680"/>
                      <a:pt x="832" y="1677"/>
                      <a:pt x="874" y="1669"/>
                    </a:cubicBezTo>
                    <a:cubicBezTo>
                      <a:pt x="1043" y="1639"/>
                      <a:pt x="1234" y="1553"/>
                      <a:pt x="1386" y="1431"/>
                    </a:cubicBezTo>
                    <a:cubicBezTo>
                      <a:pt x="1456" y="1374"/>
                      <a:pt x="1516" y="1307"/>
                      <a:pt x="1553" y="1243"/>
                    </a:cubicBezTo>
                    <a:cubicBezTo>
                      <a:pt x="1589" y="1177"/>
                      <a:pt x="1594" y="1117"/>
                      <a:pt x="1589" y="1054"/>
                    </a:cubicBezTo>
                    <a:cubicBezTo>
                      <a:pt x="1585" y="1001"/>
                      <a:pt x="1574" y="937"/>
                      <a:pt x="1621" y="887"/>
                    </a:cubicBezTo>
                    <a:cubicBezTo>
                      <a:pt x="1649" y="855"/>
                      <a:pt x="1698" y="840"/>
                      <a:pt x="1741" y="825"/>
                    </a:cubicBezTo>
                    <a:cubicBezTo>
                      <a:pt x="1786" y="806"/>
                      <a:pt x="1823" y="785"/>
                      <a:pt x="1855" y="759"/>
                    </a:cubicBezTo>
                    <a:cubicBezTo>
                      <a:pt x="1885" y="733"/>
                      <a:pt x="1908" y="703"/>
                      <a:pt x="1921" y="671"/>
                    </a:cubicBezTo>
                    <a:cubicBezTo>
                      <a:pt x="1934" y="637"/>
                      <a:pt x="1932" y="600"/>
                      <a:pt x="1925" y="564"/>
                    </a:cubicBezTo>
                    <a:cubicBezTo>
                      <a:pt x="1915" y="493"/>
                      <a:pt x="1895" y="438"/>
                      <a:pt x="1958" y="386"/>
                    </a:cubicBezTo>
                    <a:cubicBezTo>
                      <a:pt x="1985" y="365"/>
                      <a:pt x="2015" y="346"/>
                      <a:pt x="2037" y="322"/>
                    </a:cubicBezTo>
                    <a:cubicBezTo>
                      <a:pt x="2056" y="301"/>
                      <a:pt x="2071" y="277"/>
                      <a:pt x="2078" y="251"/>
                    </a:cubicBezTo>
                    <a:cubicBezTo>
                      <a:pt x="2090" y="200"/>
                      <a:pt x="2080" y="142"/>
                      <a:pt x="2015" y="84"/>
                    </a:cubicBezTo>
                    <a:cubicBezTo>
                      <a:pt x="1958" y="35"/>
                      <a:pt x="1876" y="1"/>
                      <a:pt x="1799" y="1"/>
                    </a:cubicBezTo>
                    <a:cubicBezTo>
                      <a:pt x="1797" y="1"/>
                      <a:pt x="1795" y="1"/>
                      <a:pt x="1793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5232472" y="2111455"/>
                <a:ext cx="602997" cy="569327"/>
              </a:xfrm>
              <a:custGeom>
                <a:rect b="b" l="l" r="r" t="t"/>
                <a:pathLst>
                  <a:path extrusionOk="0" h="1674" w="1773">
                    <a:moveTo>
                      <a:pt x="1772" y="1"/>
                    </a:moveTo>
                    <a:cubicBezTo>
                      <a:pt x="1772" y="1"/>
                      <a:pt x="1771" y="1"/>
                      <a:pt x="1771" y="1"/>
                    </a:cubicBezTo>
                    <a:cubicBezTo>
                      <a:pt x="1210" y="237"/>
                      <a:pt x="700" y="599"/>
                      <a:pt x="334" y="1089"/>
                    </a:cubicBezTo>
                    <a:cubicBezTo>
                      <a:pt x="270" y="1175"/>
                      <a:pt x="210" y="1265"/>
                      <a:pt x="156" y="1357"/>
                    </a:cubicBezTo>
                    <a:cubicBezTo>
                      <a:pt x="100" y="1451"/>
                      <a:pt x="34" y="1556"/>
                      <a:pt x="2" y="1661"/>
                    </a:cubicBezTo>
                    <a:cubicBezTo>
                      <a:pt x="0" y="1668"/>
                      <a:pt x="7" y="1674"/>
                      <a:pt x="13" y="1674"/>
                    </a:cubicBezTo>
                    <a:cubicBezTo>
                      <a:pt x="16" y="1674"/>
                      <a:pt x="19" y="1672"/>
                      <a:pt x="21" y="1670"/>
                    </a:cubicBezTo>
                    <a:cubicBezTo>
                      <a:pt x="75" y="1584"/>
                      <a:pt x="111" y="1488"/>
                      <a:pt x="162" y="1398"/>
                    </a:cubicBezTo>
                    <a:cubicBezTo>
                      <a:pt x="210" y="1316"/>
                      <a:pt x="261" y="1237"/>
                      <a:pt x="314" y="1160"/>
                    </a:cubicBezTo>
                    <a:cubicBezTo>
                      <a:pt x="419" y="1014"/>
                      <a:pt x="537" y="877"/>
                      <a:pt x="666" y="751"/>
                    </a:cubicBezTo>
                    <a:cubicBezTo>
                      <a:pt x="886" y="535"/>
                      <a:pt x="1139" y="348"/>
                      <a:pt x="1407" y="194"/>
                    </a:cubicBezTo>
                    <a:cubicBezTo>
                      <a:pt x="1527" y="128"/>
                      <a:pt x="1649" y="63"/>
                      <a:pt x="1773" y="3"/>
                    </a:cubicBezTo>
                    <a:cubicBezTo>
                      <a:pt x="1773" y="3"/>
                      <a:pt x="1773" y="1"/>
                      <a:pt x="177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9"/>
              <p:cNvSpPr/>
              <p:nvPr/>
            </p:nvSpPr>
            <p:spPr>
              <a:xfrm>
                <a:off x="5708611" y="2075404"/>
                <a:ext cx="22787" cy="86385"/>
              </a:xfrm>
              <a:custGeom>
                <a:rect b="b" l="l" r="r" t="t"/>
                <a:pathLst>
                  <a:path extrusionOk="0" h="254" w="67">
                    <a:moveTo>
                      <a:pt x="52" y="0"/>
                    </a:moveTo>
                    <a:cubicBezTo>
                      <a:pt x="43" y="2"/>
                      <a:pt x="35" y="7"/>
                      <a:pt x="28" y="9"/>
                    </a:cubicBezTo>
                    <a:cubicBezTo>
                      <a:pt x="22" y="24"/>
                      <a:pt x="15" y="41"/>
                      <a:pt x="13" y="58"/>
                    </a:cubicBezTo>
                    <a:cubicBezTo>
                      <a:pt x="0" y="116"/>
                      <a:pt x="9" y="193"/>
                      <a:pt x="60" y="253"/>
                    </a:cubicBezTo>
                    <a:cubicBezTo>
                      <a:pt x="61" y="253"/>
                      <a:pt x="62" y="254"/>
                      <a:pt x="63" y="254"/>
                    </a:cubicBezTo>
                    <a:cubicBezTo>
                      <a:pt x="65" y="254"/>
                      <a:pt x="67" y="252"/>
                      <a:pt x="67" y="251"/>
                    </a:cubicBezTo>
                    <a:cubicBezTo>
                      <a:pt x="32" y="182"/>
                      <a:pt x="17" y="120"/>
                      <a:pt x="30" y="56"/>
                    </a:cubicBezTo>
                    <a:cubicBezTo>
                      <a:pt x="35" y="37"/>
                      <a:pt x="41" y="19"/>
                      <a:pt x="5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19"/>
              <p:cNvSpPr/>
              <p:nvPr/>
            </p:nvSpPr>
            <p:spPr>
              <a:xfrm>
                <a:off x="5619845" y="2086287"/>
                <a:ext cx="25507" cy="132299"/>
              </a:xfrm>
              <a:custGeom>
                <a:rect b="b" l="l" r="r" t="t"/>
                <a:pathLst>
                  <a:path extrusionOk="0" h="389" w="75">
                    <a:moveTo>
                      <a:pt x="62" y="0"/>
                    </a:moveTo>
                    <a:cubicBezTo>
                      <a:pt x="45" y="32"/>
                      <a:pt x="30" y="69"/>
                      <a:pt x="19" y="105"/>
                    </a:cubicBezTo>
                    <a:cubicBezTo>
                      <a:pt x="6" y="154"/>
                      <a:pt x="0" y="208"/>
                      <a:pt x="6" y="262"/>
                    </a:cubicBezTo>
                    <a:cubicBezTo>
                      <a:pt x="9" y="300"/>
                      <a:pt x="11" y="360"/>
                      <a:pt x="56" y="388"/>
                    </a:cubicBezTo>
                    <a:cubicBezTo>
                      <a:pt x="56" y="388"/>
                      <a:pt x="57" y="388"/>
                      <a:pt x="57" y="388"/>
                    </a:cubicBezTo>
                    <a:cubicBezTo>
                      <a:pt x="59" y="388"/>
                      <a:pt x="61" y="385"/>
                      <a:pt x="58" y="384"/>
                    </a:cubicBezTo>
                    <a:cubicBezTo>
                      <a:pt x="13" y="349"/>
                      <a:pt x="15" y="274"/>
                      <a:pt x="15" y="232"/>
                    </a:cubicBezTo>
                    <a:cubicBezTo>
                      <a:pt x="13" y="180"/>
                      <a:pt x="21" y="131"/>
                      <a:pt x="36" y="84"/>
                    </a:cubicBezTo>
                    <a:cubicBezTo>
                      <a:pt x="47" y="54"/>
                      <a:pt x="60" y="28"/>
                      <a:pt x="75" y="2"/>
                    </a:cubicBezTo>
                    <a:cubicBezTo>
                      <a:pt x="71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5498090" y="2079485"/>
                <a:ext cx="52715" cy="196578"/>
              </a:xfrm>
              <a:custGeom>
                <a:rect b="b" l="l" r="r" t="t"/>
                <a:pathLst>
                  <a:path extrusionOk="0" h="578" w="155">
                    <a:moveTo>
                      <a:pt x="75" y="1"/>
                    </a:moveTo>
                    <a:lnTo>
                      <a:pt x="75" y="1"/>
                    </a:lnTo>
                    <a:cubicBezTo>
                      <a:pt x="65" y="5"/>
                      <a:pt x="56" y="7"/>
                      <a:pt x="45" y="12"/>
                    </a:cubicBezTo>
                    <a:cubicBezTo>
                      <a:pt x="37" y="33"/>
                      <a:pt x="30" y="52"/>
                      <a:pt x="24" y="74"/>
                    </a:cubicBezTo>
                    <a:cubicBezTo>
                      <a:pt x="7" y="134"/>
                      <a:pt x="0" y="198"/>
                      <a:pt x="5" y="262"/>
                    </a:cubicBezTo>
                    <a:cubicBezTo>
                      <a:pt x="11" y="371"/>
                      <a:pt x="50" y="498"/>
                      <a:pt x="146" y="577"/>
                    </a:cubicBezTo>
                    <a:cubicBezTo>
                      <a:pt x="146" y="578"/>
                      <a:pt x="147" y="578"/>
                      <a:pt x="148" y="578"/>
                    </a:cubicBezTo>
                    <a:cubicBezTo>
                      <a:pt x="150" y="578"/>
                      <a:pt x="154" y="575"/>
                      <a:pt x="152" y="573"/>
                    </a:cubicBezTo>
                    <a:cubicBezTo>
                      <a:pt x="116" y="526"/>
                      <a:pt x="82" y="481"/>
                      <a:pt x="58" y="427"/>
                    </a:cubicBezTo>
                    <a:cubicBezTo>
                      <a:pt x="35" y="371"/>
                      <a:pt x="24" y="312"/>
                      <a:pt x="22" y="252"/>
                    </a:cubicBezTo>
                    <a:cubicBezTo>
                      <a:pt x="20" y="192"/>
                      <a:pt x="26" y="132"/>
                      <a:pt x="45" y="74"/>
                    </a:cubicBezTo>
                    <a:cubicBezTo>
                      <a:pt x="52" y="48"/>
                      <a:pt x="62" y="25"/>
                      <a:pt x="75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5427349" y="2160429"/>
                <a:ext cx="72441" cy="165289"/>
              </a:xfrm>
              <a:custGeom>
                <a:rect b="b" l="l" r="r" t="t"/>
                <a:pathLst>
                  <a:path extrusionOk="0" h="486" w="213">
                    <a:moveTo>
                      <a:pt x="20" y="1"/>
                    </a:moveTo>
                    <a:cubicBezTo>
                      <a:pt x="16" y="7"/>
                      <a:pt x="9" y="9"/>
                      <a:pt x="3" y="14"/>
                    </a:cubicBezTo>
                    <a:cubicBezTo>
                      <a:pt x="1" y="54"/>
                      <a:pt x="3" y="93"/>
                      <a:pt x="9" y="131"/>
                    </a:cubicBezTo>
                    <a:cubicBezTo>
                      <a:pt x="28" y="258"/>
                      <a:pt x="86" y="410"/>
                      <a:pt x="204" y="485"/>
                    </a:cubicBezTo>
                    <a:cubicBezTo>
                      <a:pt x="205" y="485"/>
                      <a:pt x="206" y="486"/>
                      <a:pt x="207" y="486"/>
                    </a:cubicBezTo>
                    <a:cubicBezTo>
                      <a:pt x="210" y="486"/>
                      <a:pt x="212" y="484"/>
                      <a:pt x="211" y="480"/>
                    </a:cubicBezTo>
                    <a:cubicBezTo>
                      <a:pt x="170" y="433"/>
                      <a:pt x="127" y="388"/>
                      <a:pt x="95" y="335"/>
                    </a:cubicBezTo>
                    <a:cubicBezTo>
                      <a:pt x="61" y="273"/>
                      <a:pt x="39" y="204"/>
                      <a:pt x="28" y="133"/>
                    </a:cubicBezTo>
                    <a:cubicBezTo>
                      <a:pt x="22" y="91"/>
                      <a:pt x="20" y="44"/>
                      <a:pt x="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19"/>
              <p:cNvSpPr/>
              <p:nvPr/>
            </p:nvSpPr>
            <p:spPr>
              <a:xfrm>
                <a:off x="5337223" y="2180835"/>
                <a:ext cx="66660" cy="226507"/>
              </a:xfrm>
              <a:custGeom>
                <a:rect b="b" l="l" r="r" t="t"/>
                <a:pathLst>
                  <a:path extrusionOk="0" h="666" w="196">
                    <a:moveTo>
                      <a:pt x="45" y="1"/>
                    </a:moveTo>
                    <a:cubicBezTo>
                      <a:pt x="39" y="1"/>
                      <a:pt x="32" y="3"/>
                      <a:pt x="28" y="3"/>
                    </a:cubicBezTo>
                    <a:cubicBezTo>
                      <a:pt x="24" y="18"/>
                      <a:pt x="19" y="33"/>
                      <a:pt x="17" y="48"/>
                    </a:cubicBezTo>
                    <a:cubicBezTo>
                      <a:pt x="2" y="127"/>
                      <a:pt x="0" y="208"/>
                      <a:pt x="6" y="286"/>
                    </a:cubicBezTo>
                    <a:cubicBezTo>
                      <a:pt x="21" y="431"/>
                      <a:pt x="75" y="566"/>
                      <a:pt x="174" y="662"/>
                    </a:cubicBezTo>
                    <a:cubicBezTo>
                      <a:pt x="175" y="664"/>
                      <a:pt x="177" y="665"/>
                      <a:pt x="179" y="665"/>
                    </a:cubicBezTo>
                    <a:cubicBezTo>
                      <a:pt x="187" y="665"/>
                      <a:pt x="195" y="654"/>
                      <a:pt x="189" y="647"/>
                    </a:cubicBezTo>
                    <a:cubicBezTo>
                      <a:pt x="92" y="547"/>
                      <a:pt x="41" y="410"/>
                      <a:pt x="28" y="264"/>
                    </a:cubicBezTo>
                    <a:cubicBezTo>
                      <a:pt x="24" y="189"/>
                      <a:pt x="28" y="112"/>
                      <a:pt x="43" y="39"/>
                    </a:cubicBezTo>
                    <a:cubicBezTo>
                      <a:pt x="45" y="26"/>
                      <a:pt x="47" y="14"/>
                      <a:pt x="51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19"/>
              <p:cNvSpPr/>
              <p:nvPr/>
            </p:nvSpPr>
            <p:spPr>
              <a:xfrm>
                <a:off x="5265802" y="2194099"/>
                <a:ext cx="80264" cy="281603"/>
              </a:xfrm>
              <a:custGeom>
                <a:rect b="b" l="l" r="r" t="t"/>
                <a:pathLst>
                  <a:path extrusionOk="0" h="828" w="236">
                    <a:moveTo>
                      <a:pt x="75" y="0"/>
                    </a:moveTo>
                    <a:lnTo>
                      <a:pt x="75" y="0"/>
                    </a:lnTo>
                    <a:cubicBezTo>
                      <a:pt x="64" y="5"/>
                      <a:pt x="54" y="9"/>
                      <a:pt x="45" y="13"/>
                    </a:cubicBezTo>
                    <a:cubicBezTo>
                      <a:pt x="9" y="139"/>
                      <a:pt x="0" y="277"/>
                      <a:pt x="13" y="392"/>
                    </a:cubicBezTo>
                    <a:cubicBezTo>
                      <a:pt x="28" y="559"/>
                      <a:pt x="92" y="739"/>
                      <a:pt x="223" y="827"/>
                    </a:cubicBezTo>
                    <a:cubicBezTo>
                      <a:pt x="223" y="827"/>
                      <a:pt x="224" y="827"/>
                      <a:pt x="225" y="827"/>
                    </a:cubicBezTo>
                    <a:cubicBezTo>
                      <a:pt x="229" y="827"/>
                      <a:pt x="235" y="822"/>
                      <a:pt x="231" y="818"/>
                    </a:cubicBezTo>
                    <a:cubicBezTo>
                      <a:pt x="176" y="761"/>
                      <a:pt x="127" y="705"/>
                      <a:pt x="92" y="628"/>
                    </a:cubicBezTo>
                    <a:cubicBezTo>
                      <a:pt x="58" y="551"/>
                      <a:pt x="37" y="463"/>
                      <a:pt x="30" y="373"/>
                    </a:cubicBezTo>
                    <a:cubicBezTo>
                      <a:pt x="22" y="281"/>
                      <a:pt x="30" y="187"/>
                      <a:pt x="49" y="94"/>
                    </a:cubicBezTo>
                    <a:cubicBezTo>
                      <a:pt x="56" y="62"/>
                      <a:pt x="64" y="30"/>
                      <a:pt x="75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19"/>
              <p:cNvSpPr/>
              <p:nvPr/>
            </p:nvSpPr>
            <p:spPr>
              <a:xfrm>
                <a:off x="5159351" y="2353605"/>
                <a:ext cx="143522" cy="175832"/>
              </a:xfrm>
              <a:custGeom>
                <a:rect b="b" l="l" r="r" t="t"/>
                <a:pathLst>
                  <a:path extrusionOk="0" h="517" w="422">
                    <a:moveTo>
                      <a:pt x="13" y="0"/>
                    </a:moveTo>
                    <a:cubicBezTo>
                      <a:pt x="7" y="22"/>
                      <a:pt x="3" y="45"/>
                      <a:pt x="0" y="67"/>
                    </a:cubicBezTo>
                    <a:cubicBezTo>
                      <a:pt x="54" y="289"/>
                      <a:pt x="206" y="469"/>
                      <a:pt x="410" y="516"/>
                    </a:cubicBezTo>
                    <a:cubicBezTo>
                      <a:pt x="410" y="517"/>
                      <a:pt x="411" y="517"/>
                      <a:pt x="411" y="517"/>
                    </a:cubicBezTo>
                    <a:cubicBezTo>
                      <a:pt x="417" y="517"/>
                      <a:pt x="422" y="507"/>
                      <a:pt x="416" y="504"/>
                    </a:cubicBezTo>
                    <a:cubicBezTo>
                      <a:pt x="262" y="433"/>
                      <a:pt x="125" y="341"/>
                      <a:pt x="54" y="165"/>
                    </a:cubicBezTo>
                    <a:cubicBezTo>
                      <a:pt x="33" y="112"/>
                      <a:pt x="20" y="58"/>
                      <a:pt x="1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19"/>
              <p:cNvSpPr/>
              <p:nvPr/>
            </p:nvSpPr>
            <p:spPr>
              <a:xfrm>
                <a:off x="5771870" y="2139343"/>
                <a:ext cx="78903" cy="35370"/>
              </a:xfrm>
              <a:custGeom>
                <a:rect b="b" l="l" r="r" t="t"/>
                <a:pathLst>
                  <a:path extrusionOk="0" h="104" w="232">
                    <a:moveTo>
                      <a:pt x="8" y="0"/>
                    </a:moveTo>
                    <a:cubicBezTo>
                      <a:pt x="3" y="0"/>
                      <a:pt x="0" y="4"/>
                      <a:pt x="5" y="7"/>
                    </a:cubicBezTo>
                    <a:cubicBezTo>
                      <a:pt x="54" y="56"/>
                      <a:pt x="140" y="88"/>
                      <a:pt x="206" y="101"/>
                    </a:cubicBezTo>
                    <a:cubicBezTo>
                      <a:pt x="211" y="103"/>
                      <a:pt x="217" y="103"/>
                      <a:pt x="223" y="103"/>
                    </a:cubicBezTo>
                    <a:cubicBezTo>
                      <a:pt x="226" y="99"/>
                      <a:pt x="228" y="97"/>
                      <a:pt x="232" y="93"/>
                    </a:cubicBezTo>
                    <a:cubicBezTo>
                      <a:pt x="221" y="91"/>
                      <a:pt x="213" y="91"/>
                      <a:pt x="202" y="88"/>
                    </a:cubicBezTo>
                    <a:cubicBezTo>
                      <a:pt x="170" y="80"/>
                      <a:pt x="136" y="69"/>
                      <a:pt x="101" y="56"/>
                    </a:cubicBezTo>
                    <a:cubicBezTo>
                      <a:pt x="69" y="41"/>
                      <a:pt x="41" y="22"/>
                      <a:pt x="14" y="3"/>
                    </a:cubicBezTo>
                    <a:cubicBezTo>
                      <a:pt x="12" y="1"/>
                      <a:pt x="9" y="0"/>
                      <a:pt x="8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19"/>
              <p:cNvSpPr/>
              <p:nvPr/>
            </p:nvSpPr>
            <p:spPr>
              <a:xfrm>
                <a:off x="5680383" y="2185256"/>
                <a:ext cx="121076" cy="50675"/>
              </a:xfrm>
              <a:custGeom>
                <a:rect b="b" l="l" r="r" t="t"/>
                <a:pathLst>
                  <a:path extrusionOk="0" h="149" w="356">
                    <a:moveTo>
                      <a:pt x="3" y="0"/>
                    </a:moveTo>
                    <a:cubicBezTo>
                      <a:pt x="2" y="0"/>
                      <a:pt x="1" y="1"/>
                      <a:pt x="2" y="3"/>
                    </a:cubicBezTo>
                    <a:cubicBezTo>
                      <a:pt x="28" y="82"/>
                      <a:pt x="145" y="118"/>
                      <a:pt x="235" y="133"/>
                    </a:cubicBezTo>
                    <a:cubicBezTo>
                      <a:pt x="276" y="142"/>
                      <a:pt x="317" y="146"/>
                      <a:pt x="355" y="148"/>
                    </a:cubicBezTo>
                    <a:lnTo>
                      <a:pt x="355" y="138"/>
                    </a:lnTo>
                    <a:cubicBezTo>
                      <a:pt x="323" y="135"/>
                      <a:pt x="291" y="131"/>
                      <a:pt x="259" y="127"/>
                    </a:cubicBezTo>
                    <a:cubicBezTo>
                      <a:pt x="163" y="112"/>
                      <a:pt x="53" y="82"/>
                      <a:pt x="6" y="3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19"/>
              <p:cNvSpPr/>
              <p:nvPr/>
            </p:nvSpPr>
            <p:spPr>
              <a:xfrm>
                <a:off x="5597059" y="2246814"/>
                <a:ext cx="206441" cy="53736"/>
              </a:xfrm>
              <a:custGeom>
                <a:rect b="b" l="l" r="r" t="t"/>
                <a:pathLst>
                  <a:path extrusionOk="0" h="158" w="607">
                    <a:moveTo>
                      <a:pt x="8" y="0"/>
                    </a:moveTo>
                    <a:cubicBezTo>
                      <a:pt x="4" y="0"/>
                      <a:pt x="0" y="5"/>
                      <a:pt x="5" y="8"/>
                    </a:cubicBezTo>
                    <a:cubicBezTo>
                      <a:pt x="106" y="83"/>
                      <a:pt x="234" y="124"/>
                      <a:pt x="367" y="143"/>
                    </a:cubicBezTo>
                    <a:cubicBezTo>
                      <a:pt x="438" y="154"/>
                      <a:pt x="508" y="158"/>
                      <a:pt x="577" y="158"/>
                    </a:cubicBezTo>
                    <a:cubicBezTo>
                      <a:pt x="585" y="158"/>
                      <a:pt x="594" y="158"/>
                      <a:pt x="605" y="156"/>
                    </a:cubicBezTo>
                    <a:cubicBezTo>
                      <a:pt x="605" y="151"/>
                      <a:pt x="607" y="147"/>
                      <a:pt x="607" y="143"/>
                    </a:cubicBezTo>
                    <a:lnTo>
                      <a:pt x="596" y="143"/>
                    </a:lnTo>
                    <a:cubicBezTo>
                      <a:pt x="581" y="143"/>
                      <a:pt x="565" y="144"/>
                      <a:pt x="550" y="144"/>
                    </a:cubicBezTo>
                    <a:cubicBezTo>
                      <a:pt x="496" y="144"/>
                      <a:pt x="441" y="141"/>
                      <a:pt x="386" y="132"/>
                    </a:cubicBezTo>
                    <a:cubicBezTo>
                      <a:pt x="251" y="115"/>
                      <a:pt x="118" y="77"/>
                      <a:pt x="11" y="2"/>
                    </a:cubicBezTo>
                    <a:cubicBezTo>
                      <a:pt x="10" y="1"/>
                      <a:pt x="9" y="0"/>
                      <a:pt x="8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19"/>
              <p:cNvSpPr/>
              <p:nvPr/>
            </p:nvSpPr>
            <p:spPr>
              <a:xfrm>
                <a:off x="5516455" y="2297829"/>
                <a:ext cx="232628" cy="58837"/>
              </a:xfrm>
              <a:custGeom>
                <a:rect b="b" l="l" r="r" t="t"/>
                <a:pathLst>
                  <a:path extrusionOk="0" h="173" w="684">
                    <a:moveTo>
                      <a:pt x="9" y="0"/>
                    </a:moveTo>
                    <a:cubicBezTo>
                      <a:pt x="5" y="0"/>
                      <a:pt x="1" y="5"/>
                      <a:pt x="4" y="8"/>
                    </a:cubicBezTo>
                    <a:cubicBezTo>
                      <a:pt x="135" y="98"/>
                      <a:pt x="298" y="145"/>
                      <a:pt x="469" y="162"/>
                    </a:cubicBezTo>
                    <a:cubicBezTo>
                      <a:pt x="529" y="169"/>
                      <a:pt x="591" y="171"/>
                      <a:pt x="651" y="173"/>
                    </a:cubicBezTo>
                    <a:cubicBezTo>
                      <a:pt x="653" y="171"/>
                      <a:pt x="655" y="171"/>
                      <a:pt x="655" y="171"/>
                    </a:cubicBezTo>
                    <a:cubicBezTo>
                      <a:pt x="666" y="166"/>
                      <a:pt x="675" y="162"/>
                      <a:pt x="683" y="158"/>
                    </a:cubicBezTo>
                    <a:lnTo>
                      <a:pt x="683" y="158"/>
                    </a:lnTo>
                    <a:cubicBezTo>
                      <a:pt x="670" y="158"/>
                      <a:pt x="656" y="158"/>
                      <a:pt x="642" y="158"/>
                    </a:cubicBezTo>
                    <a:cubicBezTo>
                      <a:pt x="577" y="158"/>
                      <a:pt x="511" y="154"/>
                      <a:pt x="445" y="147"/>
                    </a:cubicBezTo>
                    <a:cubicBezTo>
                      <a:pt x="289" y="128"/>
                      <a:pt x="137" y="83"/>
                      <a:pt x="13" y="1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19"/>
              <p:cNvSpPr/>
              <p:nvPr/>
            </p:nvSpPr>
            <p:spPr>
              <a:xfrm>
                <a:off x="5425989" y="2377752"/>
                <a:ext cx="260176" cy="75162"/>
              </a:xfrm>
              <a:custGeom>
                <a:rect b="b" l="l" r="r" t="t"/>
                <a:pathLst>
                  <a:path extrusionOk="0" h="221" w="765">
                    <a:moveTo>
                      <a:pt x="7" y="0"/>
                    </a:moveTo>
                    <a:cubicBezTo>
                      <a:pt x="4" y="0"/>
                      <a:pt x="1" y="3"/>
                      <a:pt x="2" y="6"/>
                    </a:cubicBezTo>
                    <a:cubicBezTo>
                      <a:pt x="73" y="143"/>
                      <a:pt x="238" y="191"/>
                      <a:pt x="401" y="210"/>
                    </a:cubicBezTo>
                    <a:cubicBezTo>
                      <a:pt x="456" y="215"/>
                      <a:pt x="520" y="220"/>
                      <a:pt x="584" y="220"/>
                    </a:cubicBezTo>
                    <a:cubicBezTo>
                      <a:pt x="646" y="220"/>
                      <a:pt x="708" y="216"/>
                      <a:pt x="765" y="203"/>
                    </a:cubicBezTo>
                    <a:cubicBezTo>
                      <a:pt x="765" y="197"/>
                      <a:pt x="765" y="188"/>
                      <a:pt x="765" y="182"/>
                    </a:cubicBezTo>
                    <a:cubicBezTo>
                      <a:pt x="729" y="191"/>
                      <a:pt x="692" y="197"/>
                      <a:pt x="651" y="201"/>
                    </a:cubicBezTo>
                    <a:cubicBezTo>
                      <a:pt x="627" y="203"/>
                      <a:pt x="603" y="204"/>
                      <a:pt x="579" y="204"/>
                    </a:cubicBezTo>
                    <a:cubicBezTo>
                      <a:pt x="519" y="204"/>
                      <a:pt x="459" y="199"/>
                      <a:pt x="401" y="193"/>
                    </a:cubicBezTo>
                    <a:cubicBezTo>
                      <a:pt x="242" y="173"/>
                      <a:pt x="84" y="128"/>
                      <a:pt x="11" y="2"/>
                    </a:cubicBezTo>
                    <a:cubicBezTo>
                      <a:pt x="10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19"/>
              <p:cNvSpPr/>
              <p:nvPr/>
            </p:nvSpPr>
            <p:spPr>
              <a:xfrm>
                <a:off x="5377014" y="2431488"/>
                <a:ext cx="300648" cy="78903"/>
              </a:xfrm>
              <a:custGeom>
                <a:rect b="b" l="l" r="r" t="t"/>
                <a:pathLst>
                  <a:path extrusionOk="0" h="232" w="884">
                    <a:moveTo>
                      <a:pt x="5" y="0"/>
                    </a:moveTo>
                    <a:cubicBezTo>
                      <a:pt x="5" y="0"/>
                      <a:pt x="1" y="3"/>
                      <a:pt x="3" y="5"/>
                    </a:cubicBezTo>
                    <a:cubicBezTo>
                      <a:pt x="112" y="125"/>
                      <a:pt x="264" y="204"/>
                      <a:pt x="444" y="225"/>
                    </a:cubicBezTo>
                    <a:cubicBezTo>
                      <a:pt x="479" y="229"/>
                      <a:pt x="515" y="231"/>
                      <a:pt x="551" y="231"/>
                    </a:cubicBezTo>
                    <a:cubicBezTo>
                      <a:pt x="610" y="231"/>
                      <a:pt x="671" y="226"/>
                      <a:pt x="731" y="217"/>
                    </a:cubicBezTo>
                    <a:cubicBezTo>
                      <a:pt x="776" y="210"/>
                      <a:pt x="825" y="202"/>
                      <a:pt x="873" y="191"/>
                    </a:cubicBezTo>
                    <a:cubicBezTo>
                      <a:pt x="877" y="182"/>
                      <a:pt x="881" y="174"/>
                      <a:pt x="883" y="167"/>
                    </a:cubicBezTo>
                    <a:lnTo>
                      <a:pt x="883" y="167"/>
                    </a:lnTo>
                    <a:cubicBezTo>
                      <a:pt x="881" y="167"/>
                      <a:pt x="877" y="170"/>
                      <a:pt x="873" y="170"/>
                    </a:cubicBezTo>
                    <a:cubicBezTo>
                      <a:pt x="823" y="182"/>
                      <a:pt x="774" y="193"/>
                      <a:pt x="723" y="202"/>
                    </a:cubicBezTo>
                    <a:cubicBezTo>
                      <a:pt x="669" y="209"/>
                      <a:pt x="615" y="213"/>
                      <a:pt x="562" y="213"/>
                    </a:cubicBezTo>
                    <a:cubicBezTo>
                      <a:pt x="521" y="213"/>
                      <a:pt x="481" y="211"/>
                      <a:pt x="442" y="206"/>
                    </a:cubicBezTo>
                    <a:cubicBezTo>
                      <a:pt x="266" y="185"/>
                      <a:pt x="125" y="108"/>
                      <a:pt x="5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19"/>
              <p:cNvSpPr/>
              <p:nvPr/>
            </p:nvSpPr>
            <p:spPr>
              <a:xfrm>
                <a:off x="5315116" y="2509031"/>
                <a:ext cx="219705" cy="111553"/>
              </a:xfrm>
              <a:custGeom>
                <a:rect b="b" l="l" r="r" t="t"/>
                <a:pathLst>
                  <a:path extrusionOk="0" h="328" w="646">
                    <a:moveTo>
                      <a:pt x="3" y="1"/>
                    </a:moveTo>
                    <a:cubicBezTo>
                      <a:pt x="2" y="1"/>
                      <a:pt x="1" y="2"/>
                      <a:pt x="1" y="4"/>
                    </a:cubicBezTo>
                    <a:cubicBezTo>
                      <a:pt x="63" y="164"/>
                      <a:pt x="189" y="271"/>
                      <a:pt x="358" y="308"/>
                    </a:cubicBezTo>
                    <a:cubicBezTo>
                      <a:pt x="418" y="322"/>
                      <a:pt x="486" y="328"/>
                      <a:pt x="555" y="328"/>
                    </a:cubicBezTo>
                    <a:cubicBezTo>
                      <a:pt x="568" y="328"/>
                      <a:pt x="581" y="327"/>
                      <a:pt x="594" y="327"/>
                    </a:cubicBezTo>
                    <a:cubicBezTo>
                      <a:pt x="611" y="319"/>
                      <a:pt x="628" y="312"/>
                      <a:pt x="645" y="304"/>
                    </a:cubicBezTo>
                    <a:lnTo>
                      <a:pt x="645" y="304"/>
                    </a:lnTo>
                    <a:cubicBezTo>
                      <a:pt x="641" y="306"/>
                      <a:pt x="637" y="306"/>
                      <a:pt x="633" y="306"/>
                    </a:cubicBezTo>
                    <a:cubicBezTo>
                      <a:pt x="602" y="309"/>
                      <a:pt x="571" y="310"/>
                      <a:pt x="541" y="310"/>
                    </a:cubicBezTo>
                    <a:cubicBezTo>
                      <a:pt x="482" y="310"/>
                      <a:pt x="423" y="304"/>
                      <a:pt x="369" y="293"/>
                    </a:cubicBezTo>
                    <a:cubicBezTo>
                      <a:pt x="292" y="276"/>
                      <a:pt x="224" y="246"/>
                      <a:pt x="166" y="201"/>
                    </a:cubicBezTo>
                    <a:cubicBezTo>
                      <a:pt x="95" y="149"/>
                      <a:pt x="56" y="74"/>
                      <a:pt x="5" y="2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19"/>
              <p:cNvSpPr/>
              <p:nvPr/>
            </p:nvSpPr>
            <p:spPr>
              <a:xfrm>
                <a:off x="3469397" y="2705949"/>
                <a:ext cx="2185483" cy="390775"/>
              </a:xfrm>
              <a:custGeom>
                <a:rect b="b" l="l" r="r" t="t"/>
                <a:pathLst>
                  <a:path extrusionOk="0" h="1149" w="6426">
                    <a:moveTo>
                      <a:pt x="964" y="1"/>
                    </a:moveTo>
                    <a:lnTo>
                      <a:pt x="46" y="828"/>
                    </a:lnTo>
                    <a:cubicBezTo>
                      <a:pt x="1" y="920"/>
                      <a:pt x="56" y="1149"/>
                      <a:pt x="185" y="1149"/>
                    </a:cubicBezTo>
                    <a:lnTo>
                      <a:pt x="6197" y="1149"/>
                    </a:lnTo>
                    <a:cubicBezTo>
                      <a:pt x="6321" y="1149"/>
                      <a:pt x="6426" y="913"/>
                      <a:pt x="6334" y="828"/>
                    </a:cubicBezTo>
                    <a:lnTo>
                      <a:pt x="54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19"/>
              <p:cNvSpPr/>
              <p:nvPr/>
            </p:nvSpPr>
            <p:spPr>
              <a:xfrm>
                <a:off x="3799293" y="1831893"/>
                <a:ext cx="1514125" cy="874397"/>
              </a:xfrm>
              <a:custGeom>
                <a:rect b="b" l="l" r="r" t="t"/>
                <a:pathLst>
                  <a:path extrusionOk="0" h="2571" w="4452">
                    <a:moveTo>
                      <a:pt x="134" y="1"/>
                    </a:moveTo>
                    <a:cubicBezTo>
                      <a:pt x="61" y="1"/>
                      <a:pt x="1" y="61"/>
                      <a:pt x="1" y="134"/>
                    </a:cubicBezTo>
                    <a:lnTo>
                      <a:pt x="1" y="2571"/>
                    </a:lnTo>
                    <a:lnTo>
                      <a:pt x="4451" y="2571"/>
                    </a:lnTo>
                    <a:lnTo>
                      <a:pt x="4451" y="131"/>
                    </a:lnTo>
                    <a:cubicBezTo>
                      <a:pt x="4451" y="59"/>
                      <a:pt x="4394" y="1"/>
                      <a:pt x="4321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19"/>
              <p:cNvSpPr/>
              <p:nvPr/>
            </p:nvSpPr>
            <p:spPr>
              <a:xfrm>
                <a:off x="3469397" y="2705949"/>
                <a:ext cx="2185483" cy="328197"/>
              </a:xfrm>
              <a:custGeom>
                <a:rect b="b" l="l" r="r" t="t"/>
                <a:pathLst>
                  <a:path extrusionOk="0" h="965" w="6426">
                    <a:moveTo>
                      <a:pt x="964" y="1"/>
                    </a:moveTo>
                    <a:lnTo>
                      <a:pt x="46" y="834"/>
                    </a:lnTo>
                    <a:cubicBezTo>
                      <a:pt x="1" y="922"/>
                      <a:pt x="56" y="965"/>
                      <a:pt x="185" y="965"/>
                    </a:cubicBezTo>
                    <a:lnTo>
                      <a:pt x="6197" y="965"/>
                    </a:lnTo>
                    <a:cubicBezTo>
                      <a:pt x="6321" y="965"/>
                      <a:pt x="6426" y="922"/>
                      <a:pt x="6334" y="838"/>
                    </a:cubicBezTo>
                    <a:lnTo>
                      <a:pt x="541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19"/>
              <p:cNvSpPr/>
              <p:nvPr/>
            </p:nvSpPr>
            <p:spPr>
              <a:xfrm>
                <a:off x="3842486" y="2737238"/>
                <a:ext cx="110873" cy="40472"/>
              </a:xfrm>
              <a:custGeom>
                <a:rect b="b" l="l" r="r" t="t"/>
                <a:pathLst>
                  <a:path extrusionOk="0" h="119" w="326">
                    <a:moveTo>
                      <a:pt x="148" y="1"/>
                    </a:moveTo>
                    <a:cubicBezTo>
                      <a:pt x="139" y="1"/>
                      <a:pt x="124" y="5"/>
                      <a:pt x="118" y="12"/>
                    </a:cubicBezTo>
                    <a:lnTo>
                      <a:pt x="7" y="106"/>
                    </a:lnTo>
                    <a:cubicBezTo>
                      <a:pt x="0" y="112"/>
                      <a:pt x="2" y="119"/>
                      <a:pt x="13" y="119"/>
                    </a:cubicBezTo>
                    <a:lnTo>
                      <a:pt x="189" y="119"/>
                    </a:lnTo>
                    <a:cubicBezTo>
                      <a:pt x="199" y="119"/>
                      <a:pt x="212" y="112"/>
                      <a:pt x="219" y="108"/>
                    </a:cubicBezTo>
                    <a:lnTo>
                      <a:pt x="319" y="12"/>
                    </a:lnTo>
                    <a:cubicBezTo>
                      <a:pt x="326" y="5"/>
                      <a:pt x="324" y="1"/>
                      <a:pt x="3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19"/>
              <p:cNvSpPr/>
              <p:nvPr/>
            </p:nvSpPr>
            <p:spPr>
              <a:xfrm>
                <a:off x="3927511" y="2737238"/>
                <a:ext cx="106111" cy="40472"/>
              </a:xfrm>
              <a:custGeom>
                <a:rect b="b" l="l" r="r" t="t"/>
                <a:pathLst>
                  <a:path extrusionOk="0" h="119" w="312">
                    <a:moveTo>
                      <a:pt x="134" y="1"/>
                    </a:moveTo>
                    <a:cubicBezTo>
                      <a:pt x="125" y="1"/>
                      <a:pt x="112" y="5"/>
                      <a:pt x="106" y="12"/>
                    </a:cubicBezTo>
                    <a:lnTo>
                      <a:pt x="7" y="108"/>
                    </a:lnTo>
                    <a:cubicBezTo>
                      <a:pt x="1" y="112"/>
                      <a:pt x="5" y="119"/>
                      <a:pt x="14" y="119"/>
                    </a:cubicBezTo>
                    <a:lnTo>
                      <a:pt x="191" y="119"/>
                    </a:lnTo>
                    <a:cubicBezTo>
                      <a:pt x="200" y="119"/>
                      <a:pt x="213" y="114"/>
                      <a:pt x="219" y="108"/>
                    </a:cubicBezTo>
                    <a:lnTo>
                      <a:pt x="307" y="12"/>
                    </a:lnTo>
                    <a:cubicBezTo>
                      <a:pt x="311" y="5"/>
                      <a:pt x="309" y="1"/>
                      <a:pt x="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19"/>
              <p:cNvSpPr/>
              <p:nvPr/>
            </p:nvSpPr>
            <p:spPr>
              <a:xfrm>
                <a:off x="4012876" y="2737238"/>
                <a:ext cx="100670" cy="40472"/>
              </a:xfrm>
              <a:custGeom>
                <a:rect b="b" l="l" r="r" t="t"/>
                <a:pathLst>
                  <a:path extrusionOk="0" h="119" w="296">
                    <a:moveTo>
                      <a:pt x="118" y="1"/>
                    </a:moveTo>
                    <a:cubicBezTo>
                      <a:pt x="107" y="1"/>
                      <a:pt x="97" y="5"/>
                      <a:pt x="90" y="12"/>
                    </a:cubicBezTo>
                    <a:lnTo>
                      <a:pt x="5" y="108"/>
                    </a:lnTo>
                    <a:cubicBezTo>
                      <a:pt x="0" y="114"/>
                      <a:pt x="5" y="119"/>
                      <a:pt x="13" y="119"/>
                    </a:cubicBezTo>
                    <a:lnTo>
                      <a:pt x="191" y="119"/>
                    </a:lnTo>
                    <a:cubicBezTo>
                      <a:pt x="202" y="119"/>
                      <a:pt x="212" y="114"/>
                      <a:pt x="219" y="108"/>
                    </a:cubicBezTo>
                    <a:lnTo>
                      <a:pt x="292" y="12"/>
                    </a:lnTo>
                    <a:cubicBezTo>
                      <a:pt x="296" y="5"/>
                      <a:pt x="292" y="1"/>
                      <a:pt x="2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19"/>
              <p:cNvSpPr/>
              <p:nvPr/>
            </p:nvSpPr>
            <p:spPr>
              <a:xfrm>
                <a:off x="4097900" y="2737238"/>
                <a:ext cx="95908" cy="40472"/>
              </a:xfrm>
              <a:custGeom>
                <a:rect b="b" l="l" r="r" t="t"/>
                <a:pathLst>
                  <a:path extrusionOk="0" h="119" w="282">
                    <a:moveTo>
                      <a:pt x="104" y="1"/>
                    </a:moveTo>
                    <a:cubicBezTo>
                      <a:pt x="93" y="1"/>
                      <a:pt x="82" y="5"/>
                      <a:pt x="78" y="12"/>
                    </a:cubicBezTo>
                    <a:lnTo>
                      <a:pt x="5" y="108"/>
                    </a:lnTo>
                    <a:cubicBezTo>
                      <a:pt x="1" y="114"/>
                      <a:pt x="5" y="119"/>
                      <a:pt x="16" y="119"/>
                    </a:cubicBezTo>
                    <a:lnTo>
                      <a:pt x="192" y="119"/>
                    </a:lnTo>
                    <a:cubicBezTo>
                      <a:pt x="202" y="119"/>
                      <a:pt x="213" y="114"/>
                      <a:pt x="217" y="108"/>
                    </a:cubicBezTo>
                    <a:lnTo>
                      <a:pt x="277" y="12"/>
                    </a:lnTo>
                    <a:cubicBezTo>
                      <a:pt x="282" y="5"/>
                      <a:pt x="277" y="1"/>
                      <a:pt x="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19"/>
              <p:cNvSpPr/>
              <p:nvPr/>
            </p:nvSpPr>
            <p:spPr>
              <a:xfrm>
                <a:off x="4183265" y="2737238"/>
                <a:ext cx="90807" cy="41152"/>
              </a:xfrm>
              <a:custGeom>
                <a:rect b="b" l="l" r="r" t="t"/>
                <a:pathLst>
                  <a:path extrusionOk="0" h="121" w="267">
                    <a:moveTo>
                      <a:pt x="86" y="1"/>
                    </a:moveTo>
                    <a:cubicBezTo>
                      <a:pt x="78" y="1"/>
                      <a:pt x="67" y="5"/>
                      <a:pt x="63" y="12"/>
                    </a:cubicBezTo>
                    <a:lnTo>
                      <a:pt x="5" y="108"/>
                    </a:lnTo>
                    <a:cubicBezTo>
                      <a:pt x="1" y="114"/>
                      <a:pt x="5" y="119"/>
                      <a:pt x="16" y="119"/>
                    </a:cubicBezTo>
                    <a:lnTo>
                      <a:pt x="191" y="121"/>
                    </a:lnTo>
                    <a:cubicBezTo>
                      <a:pt x="202" y="121"/>
                      <a:pt x="213" y="114"/>
                      <a:pt x="217" y="108"/>
                    </a:cubicBezTo>
                    <a:lnTo>
                      <a:pt x="264" y="12"/>
                    </a:lnTo>
                    <a:cubicBezTo>
                      <a:pt x="266" y="5"/>
                      <a:pt x="262" y="1"/>
                      <a:pt x="2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19"/>
              <p:cNvSpPr/>
              <p:nvPr/>
            </p:nvSpPr>
            <p:spPr>
              <a:xfrm>
                <a:off x="4268630" y="2737238"/>
                <a:ext cx="85365" cy="41152"/>
              </a:xfrm>
              <a:custGeom>
                <a:rect b="b" l="l" r="r" t="t"/>
                <a:pathLst>
                  <a:path extrusionOk="0" h="121" w="251">
                    <a:moveTo>
                      <a:pt x="71" y="1"/>
                    </a:moveTo>
                    <a:cubicBezTo>
                      <a:pt x="60" y="1"/>
                      <a:pt x="49" y="5"/>
                      <a:pt x="47" y="12"/>
                    </a:cubicBezTo>
                    <a:lnTo>
                      <a:pt x="2" y="108"/>
                    </a:lnTo>
                    <a:cubicBezTo>
                      <a:pt x="0" y="114"/>
                      <a:pt x="7" y="121"/>
                      <a:pt x="15" y="121"/>
                    </a:cubicBezTo>
                    <a:lnTo>
                      <a:pt x="193" y="121"/>
                    </a:lnTo>
                    <a:cubicBezTo>
                      <a:pt x="204" y="121"/>
                      <a:pt x="212" y="114"/>
                      <a:pt x="214" y="108"/>
                    </a:cubicBezTo>
                    <a:lnTo>
                      <a:pt x="249" y="12"/>
                    </a:lnTo>
                    <a:cubicBezTo>
                      <a:pt x="251" y="5"/>
                      <a:pt x="244" y="1"/>
                      <a:pt x="2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19"/>
              <p:cNvSpPr/>
              <p:nvPr/>
            </p:nvSpPr>
            <p:spPr>
              <a:xfrm>
                <a:off x="4353655" y="2737238"/>
                <a:ext cx="80604" cy="41152"/>
              </a:xfrm>
              <a:custGeom>
                <a:rect b="b" l="l" r="r" t="t"/>
                <a:pathLst>
                  <a:path extrusionOk="0" h="121" w="237">
                    <a:moveTo>
                      <a:pt x="56" y="1"/>
                    </a:moveTo>
                    <a:cubicBezTo>
                      <a:pt x="46" y="1"/>
                      <a:pt x="37" y="5"/>
                      <a:pt x="35" y="12"/>
                    </a:cubicBezTo>
                    <a:lnTo>
                      <a:pt x="3" y="108"/>
                    </a:lnTo>
                    <a:cubicBezTo>
                      <a:pt x="1" y="114"/>
                      <a:pt x="7" y="121"/>
                      <a:pt x="18" y="121"/>
                    </a:cubicBezTo>
                    <a:lnTo>
                      <a:pt x="193" y="121"/>
                    </a:lnTo>
                    <a:cubicBezTo>
                      <a:pt x="204" y="121"/>
                      <a:pt x="213" y="117"/>
                      <a:pt x="215" y="110"/>
                    </a:cubicBezTo>
                    <a:lnTo>
                      <a:pt x="236" y="12"/>
                    </a:lnTo>
                    <a:cubicBezTo>
                      <a:pt x="236" y="5"/>
                      <a:pt x="230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19"/>
              <p:cNvSpPr/>
              <p:nvPr/>
            </p:nvSpPr>
            <p:spPr>
              <a:xfrm>
                <a:off x="4439020" y="2737238"/>
                <a:ext cx="75162" cy="41152"/>
              </a:xfrm>
              <a:custGeom>
                <a:rect b="b" l="l" r="r" t="t"/>
                <a:pathLst>
                  <a:path extrusionOk="0" h="121" w="221">
                    <a:moveTo>
                      <a:pt x="39" y="1"/>
                    </a:moveTo>
                    <a:cubicBezTo>
                      <a:pt x="30" y="1"/>
                      <a:pt x="22" y="5"/>
                      <a:pt x="20" y="12"/>
                    </a:cubicBezTo>
                    <a:lnTo>
                      <a:pt x="0" y="110"/>
                    </a:lnTo>
                    <a:cubicBezTo>
                      <a:pt x="0" y="117"/>
                      <a:pt x="7" y="121"/>
                      <a:pt x="17" y="121"/>
                    </a:cubicBezTo>
                    <a:lnTo>
                      <a:pt x="193" y="121"/>
                    </a:lnTo>
                    <a:cubicBezTo>
                      <a:pt x="204" y="121"/>
                      <a:pt x="212" y="117"/>
                      <a:pt x="214" y="110"/>
                    </a:cubicBezTo>
                    <a:lnTo>
                      <a:pt x="221" y="12"/>
                    </a:lnTo>
                    <a:cubicBezTo>
                      <a:pt x="221" y="5"/>
                      <a:pt x="214" y="1"/>
                      <a:pt x="2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19"/>
              <p:cNvSpPr/>
              <p:nvPr/>
            </p:nvSpPr>
            <p:spPr>
              <a:xfrm>
                <a:off x="4524045" y="2737238"/>
                <a:ext cx="72441" cy="41152"/>
              </a:xfrm>
              <a:custGeom>
                <a:rect b="b" l="l" r="r" t="t"/>
                <a:pathLst>
                  <a:path extrusionOk="0" h="121" w="213">
                    <a:moveTo>
                      <a:pt x="24" y="1"/>
                    </a:moveTo>
                    <a:cubicBezTo>
                      <a:pt x="16" y="1"/>
                      <a:pt x="7" y="5"/>
                      <a:pt x="7" y="12"/>
                    </a:cubicBezTo>
                    <a:lnTo>
                      <a:pt x="1" y="110"/>
                    </a:lnTo>
                    <a:cubicBezTo>
                      <a:pt x="1" y="117"/>
                      <a:pt x="9" y="121"/>
                      <a:pt x="18" y="121"/>
                    </a:cubicBezTo>
                    <a:lnTo>
                      <a:pt x="196" y="121"/>
                    </a:lnTo>
                    <a:cubicBezTo>
                      <a:pt x="204" y="121"/>
                      <a:pt x="213" y="117"/>
                      <a:pt x="213" y="110"/>
                    </a:cubicBezTo>
                    <a:lnTo>
                      <a:pt x="206" y="12"/>
                    </a:lnTo>
                    <a:cubicBezTo>
                      <a:pt x="206" y="5"/>
                      <a:pt x="198" y="1"/>
                      <a:pt x="1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19"/>
              <p:cNvSpPr/>
              <p:nvPr/>
            </p:nvSpPr>
            <p:spPr>
              <a:xfrm>
                <a:off x="4606349" y="2737238"/>
                <a:ext cx="75502" cy="42172"/>
              </a:xfrm>
              <a:custGeom>
                <a:rect b="b" l="l" r="r" t="t"/>
                <a:pathLst>
                  <a:path extrusionOk="0" h="124" w="222">
                    <a:moveTo>
                      <a:pt x="18" y="1"/>
                    </a:moveTo>
                    <a:cubicBezTo>
                      <a:pt x="7" y="1"/>
                      <a:pt x="1" y="5"/>
                      <a:pt x="1" y="12"/>
                    </a:cubicBezTo>
                    <a:lnTo>
                      <a:pt x="9" y="110"/>
                    </a:lnTo>
                    <a:cubicBezTo>
                      <a:pt x="9" y="117"/>
                      <a:pt x="18" y="121"/>
                      <a:pt x="29" y="121"/>
                    </a:cubicBezTo>
                    <a:lnTo>
                      <a:pt x="204" y="123"/>
                    </a:lnTo>
                    <a:cubicBezTo>
                      <a:pt x="215" y="123"/>
                      <a:pt x="221" y="117"/>
                      <a:pt x="221" y="110"/>
                    </a:cubicBezTo>
                    <a:lnTo>
                      <a:pt x="202" y="12"/>
                    </a:lnTo>
                    <a:cubicBezTo>
                      <a:pt x="200" y="5"/>
                      <a:pt x="192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19"/>
              <p:cNvSpPr/>
              <p:nvPr/>
            </p:nvSpPr>
            <p:spPr>
              <a:xfrm>
                <a:off x="4686612" y="2737238"/>
                <a:ext cx="80604" cy="42172"/>
              </a:xfrm>
              <a:custGeom>
                <a:rect b="b" l="l" r="r" t="t"/>
                <a:pathLst>
                  <a:path extrusionOk="0" h="124" w="237">
                    <a:moveTo>
                      <a:pt x="15" y="1"/>
                    </a:moveTo>
                    <a:cubicBezTo>
                      <a:pt x="7" y="1"/>
                      <a:pt x="0" y="5"/>
                      <a:pt x="0" y="12"/>
                    </a:cubicBezTo>
                    <a:lnTo>
                      <a:pt x="22" y="110"/>
                    </a:lnTo>
                    <a:cubicBezTo>
                      <a:pt x="24" y="117"/>
                      <a:pt x="33" y="123"/>
                      <a:pt x="43" y="123"/>
                    </a:cubicBezTo>
                    <a:lnTo>
                      <a:pt x="219" y="123"/>
                    </a:lnTo>
                    <a:cubicBezTo>
                      <a:pt x="230" y="123"/>
                      <a:pt x="236" y="117"/>
                      <a:pt x="234" y="110"/>
                    </a:cubicBezTo>
                    <a:lnTo>
                      <a:pt x="202" y="12"/>
                    </a:lnTo>
                    <a:cubicBezTo>
                      <a:pt x="200" y="5"/>
                      <a:pt x="191" y="1"/>
                      <a:pt x="1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19"/>
              <p:cNvSpPr/>
              <p:nvPr/>
            </p:nvSpPr>
            <p:spPr>
              <a:xfrm>
                <a:off x="4766876" y="2737238"/>
                <a:ext cx="85365" cy="42172"/>
              </a:xfrm>
              <a:custGeom>
                <a:rect b="b" l="l" r="r" t="t"/>
                <a:pathLst>
                  <a:path extrusionOk="0" h="124" w="251">
                    <a:moveTo>
                      <a:pt x="15" y="1"/>
                    </a:moveTo>
                    <a:cubicBezTo>
                      <a:pt x="7" y="1"/>
                      <a:pt x="0" y="5"/>
                      <a:pt x="2" y="12"/>
                    </a:cubicBezTo>
                    <a:lnTo>
                      <a:pt x="36" y="110"/>
                    </a:lnTo>
                    <a:cubicBezTo>
                      <a:pt x="39" y="117"/>
                      <a:pt x="49" y="123"/>
                      <a:pt x="58" y="123"/>
                    </a:cubicBezTo>
                    <a:lnTo>
                      <a:pt x="236" y="123"/>
                    </a:lnTo>
                    <a:cubicBezTo>
                      <a:pt x="244" y="123"/>
                      <a:pt x="251" y="119"/>
                      <a:pt x="249" y="112"/>
                    </a:cubicBezTo>
                    <a:lnTo>
                      <a:pt x="204" y="12"/>
                    </a:lnTo>
                    <a:cubicBezTo>
                      <a:pt x="199" y="5"/>
                      <a:pt x="191" y="1"/>
                      <a:pt x="1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19"/>
              <p:cNvSpPr/>
              <p:nvPr/>
            </p:nvSpPr>
            <p:spPr>
              <a:xfrm>
                <a:off x="4846799" y="2737238"/>
                <a:ext cx="90807" cy="42172"/>
              </a:xfrm>
              <a:custGeom>
                <a:rect b="b" l="l" r="r" t="t"/>
                <a:pathLst>
                  <a:path extrusionOk="0" h="124" w="267">
                    <a:moveTo>
                      <a:pt x="16" y="1"/>
                    </a:moveTo>
                    <a:cubicBezTo>
                      <a:pt x="5" y="1"/>
                      <a:pt x="1" y="5"/>
                      <a:pt x="3" y="12"/>
                    </a:cubicBezTo>
                    <a:lnTo>
                      <a:pt x="50" y="112"/>
                    </a:lnTo>
                    <a:cubicBezTo>
                      <a:pt x="54" y="119"/>
                      <a:pt x="65" y="123"/>
                      <a:pt x="76" y="123"/>
                    </a:cubicBezTo>
                    <a:lnTo>
                      <a:pt x="251" y="123"/>
                    </a:lnTo>
                    <a:cubicBezTo>
                      <a:pt x="262" y="123"/>
                      <a:pt x="266" y="119"/>
                      <a:pt x="262" y="112"/>
                    </a:cubicBezTo>
                    <a:lnTo>
                      <a:pt x="204" y="12"/>
                    </a:lnTo>
                    <a:cubicBezTo>
                      <a:pt x="200" y="5"/>
                      <a:pt x="189" y="1"/>
                      <a:pt x="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19"/>
              <p:cNvSpPr/>
              <p:nvPr/>
            </p:nvSpPr>
            <p:spPr>
              <a:xfrm>
                <a:off x="4927063" y="2737238"/>
                <a:ext cx="95568" cy="42853"/>
              </a:xfrm>
              <a:custGeom>
                <a:rect b="b" l="l" r="r" t="t"/>
                <a:pathLst>
                  <a:path extrusionOk="0" h="126" w="281">
                    <a:moveTo>
                      <a:pt x="15" y="1"/>
                    </a:moveTo>
                    <a:cubicBezTo>
                      <a:pt x="5" y="1"/>
                      <a:pt x="0" y="5"/>
                      <a:pt x="5" y="12"/>
                    </a:cubicBezTo>
                    <a:lnTo>
                      <a:pt x="65" y="112"/>
                    </a:lnTo>
                    <a:cubicBezTo>
                      <a:pt x="69" y="119"/>
                      <a:pt x="80" y="123"/>
                      <a:pt x="90" y="123"/>
                    </a:cubicBezTo>
                    <a:lnTo>
                      <a:pt x="266" y="125"/>
                    </a:lnTo>
                    <a:cubicBezTo>
                      <a:pt x="277" y="125"/>
                      <a:pt x="281" y="119"/>
                      <a:pt x="277" y="112"/>
                    </a:cubicBezTo>
                    <a:lnTo>
                      <a:pt x="206" y="12"/>
                    </a:lnTo>
                    <a:cubicBezTo>
                      <a:pt x="199" y="5"/>
                      <a:pt x="189" y="1"/>
                      <a:pt x="1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19"/>
              <p:cNvSpPr/>
              <p:nvPr/>
            </p:nvSpPr>
            <p:spPr>
              <a:xfrm>
                <a:off x="5006986" y="2737238"/>
                <a:ext cx="101010" cy="42853"/>
              </a:xfrm>
              <a:custGeom>
                <a:rect b="b" l="l" r="r" t="t"/>
                <a:pathLst>
                  <a:path extrusionOk="0" h="126" w="297">
                    <a:moveTo>
                      <a:pt x="14" y="1"/>
                    </a:moveTo>
                    <a:cubicBezTo>
                      <a:pt x="5" y="1"/>
                      <a:pt x="1" y="5"/>
                      <a:pt x="5" y="12"/>
                    </a:cubicBezTo>
                    <a:lnTo>
                      <a:pt x="80" y="112"/>
                    </a:lnTo>
                    <a:cubicBezTo>
                      <a:pt x="84" y="119"/>
                      <a:pt x="95" y="125"/>
                      <a:pt x="106" y="125"/>
                    </a:cubicBezTo>
                    <a:lnTo>
                      <a:pt x="281" y="125"/>
                    </a:lnTo>
                    <a:cubicBezTo>
                      <a:pt x="292" y="125"/>
                      <a:pt x="296" y="119"/>
                      <a:pt x="292" y="112"/>
                    </a:cubicBezTo>
                    <a:lnTo>
                      <a:pt x="206" y="12"/>
                    </a:lnTo>
                    <a:cubicBezTo>
                      <a:pt x="200" y="5"/>
                      <a:pt x="189" y="1"/>
                      <a:pt x="1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19"/>
              <p:cNvSpPr/>
              <p:nvPr/>
            </p:nvSpPr>
            <p:spPr>
              <a:xfrm>
                <a:off x="5087250" y="2737238"/>
                <a:ext cx="105771" cy="42853"/>
              </a:xfrm>
              <a:custGeom>
                <a:rect b="b" l="l" r="r" t="t"/>
                <a:pathLst>
                  <a:path extrusionOk="0" h="126" w="311">
                    <a:moveTo>
                      <a:pt x="13" y="1"/>
                    </a:moveTo>
                    <a:cubicBezTo>
                      <a:pt x="3" y="1"/>
                      <a:pt x="0" y="5"/>
                      <a:pt x="5" y="12"/>
                    </a:cubicBezTo>
                    <a:lnTo>
                      <a:pt x="93" y="112"/>
                    </a:lnTo>
                    <a:cubicBezTo>
                      <a:pt x="99" y="119"/>
                      <a:pt x="112" y="125"/>
                      <a:pt x="120" y="125"/>
                    </a:cubicBezTo>
                    <a:lnTo>
                      <a:pt x="298" y="125"/>
                    </a:lnTo>
                    <a:cubicBezTo>
                      <a:pt x="309" y="125"/>
                      <a:pt x="311" y="121"/>
                      <a:pt x="305" y="114"/>
                    </a:cubicBezTo>
                    <a:lnTo>
                      <a:pt x="206" y="12"/>
                    </a:lnTo>
                    <a:cubicBezTo>
                      <a:pt x="200" y="5"/>
                      <a:pt x="187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19"/>
              <p:cNvSpPr/>
              <p:nvPr/>
            </p:nvSpPr>
            <p:spPr>
              <a:xfrm>
                <a:off x="5167513" y="2737238"/>
                <a:ext cx="110873" cy="42853"/>
              </a:xfrm>
              <a:custGeom>
                <a:rect b="b" l="l" r="r" t="t"/>
                <a:pathLst>
                  <a:path extrusionOk="0" h="126" w="326">
                    <a:moveTo>
                      <a:pt x="13" y="1"/>
                    </a:moveTo>
                    <a:cubicBezTo>
                      <a:pt x="2" y="1"/>
                      <a:pt x="0" y="5"/>
                      <a:pt x="6" y="12"/>
                    </a:cubicBezTo>
                    <a:lnTo>
                      <a:pt x="107" y="114"/>
                    </a:lnTo>
                    <a:cubicBezTo>
                      <a:pt x="114" y="121"/>
                      <a:pt x="126" y="125"/>
                      <a:pt x="137" y="125"/>
                    </a:cubicBezTo>
                    <a:lnTo>
                      <a:pt x="313" y="125"/>
                    </a:lnTo>
                    <a:cubicBezTo>
                      <a:pt x="323" y="125"/>
                      <a:pt x="326" y="121"/>
                      <a:pt x="319" y="114"/>
                    </a:cubicBezTo>
                    <a:lnTo>
                      <a:pt x="208" y="12"/>
                    </a:lnTo>
                    <a:cubicBezTo>
                      <a:pt x="199" y="5"/>
                      <a:pt x="186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19"/>
              <p:cNvSpPr/>
              <p:nvPr/>
            </p:nvSpPr>
            <p:spPr>
              <a:xfrm>
                <a:off x="3788410" y="2783151"/>
                <a:ext cx="116994" cy="40472"/>
              </a:xfrm>
              <a:custGeom>
                <a:rect b="b" l="l" r="r" t="t"/>
                <a:pathLst>
                  <a:path extrusionOk="0" h="119" w="344">
                    <a:moveTo>
                      <a:pt x="151" y="1"/>
                    </a:moveTo>
                    <a:cubicBezTo>
                      <a:pt x="140" y="1"/>
                      <a:pt x="127" y="5"/>
                      <a:pt x="121" y="12"/>
                    </a:cubicBezTo>
                    <a:lnTo>
                      <a:pt x="9" y="106"/>
                    </a:lnTo>
                    <a:cubicBezTo>
                      <a:pt x="1" y="112"/>
                      <a:pt x="5" y="117"/>
                      <a:pt x="16" y="117"/>
                    </a:cubicBezTo>
                    <a:lnTo>
                      <a:pt x="204" y="119"/>
                    </a:lnTo>
                    <a:cubicBezTo>
                      <a:pt x="217" y="119"/>
                      <a:pt x="230" y="112"/>
                      <a:pt x="236" y="106"/>
                    </a:cubicBezTo>
                    <a:lnTo>
                      <a:pt x="337" y="12"/>
                    </a:lnTo>
                    <a:cubicBezTo>
                      <a:pt x="343" y="5"/>
                      <a:pt x="339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19"/>
              <p:cNvSpPr/>
              <p:nvPr/>
            </p:nvSpPr>
            <p:spPr>
              <a:xfrm>
                <a:off x="3880237" y="2783151"/>
                <a:ext cx="111893" cy="40472"/>
              </a:xfrm>
              <a:custGeom>
                <a:rect b="b" l="l" r="r" t="t"/>
                <a:pathLst>
                  <a:path extrusionOk="0" h="119" w="329">
                    <a:moveTo>
                      <a:pt x="136" y="1"/>
                    </a:moveTo>
                    <a:cubicBezTo>
                      <a:pt x="125" y="1"/>
                      <a:pt x="112" y="5"/>
                      <a:pt x="106" y="12"/>
                    </a:cubicBezTo>
                    <a:lnTo>
                      <a:pt x="7" y="106"/>
                    </a:lnTo>
                    <a:cubicBezTo>
                      <a:pt x="1" y="112"/>
                      <a:pt x="5" y="119"/>
                      <a:pt x="16" y="119"/>
                    </a:cubicBezTo>
                    <a:lnTo>
                      <a:pt x="204" y="119"/>
                    </a:lnTo>
                    <a:cubicBezTo>
                      <a:pt x="217" y="119"/>
                      <a:pt x="230" y="114"/>
                      <a:pt x="234" y="108"/>
                    </a:cubicBezTo>
                    <a:lnTo>
                      <a:pt x="322" y="12"/>
                    </a:lnTo>
                    <a:cubicBezTo>
                      <a:pt x="328" y="5"/>
                      <a:pt x="324" y="1"/>
                      <a:pt x="3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19"/>
              <p:cNvSpPr/>
              <p:nvPr/>
            </p:nvSpPr>
            <p:spPr>
              <a:xfrm>
                <a:off x="3972064" y="2783151"/>
                <a:ext cx="105771" cy="40472"/>
              </a:xfrm>
              <a:custGeom>
                <a:rect b="b" l="l" r="r" t="t"/>
                <a:pathLst>
                  <a:path extrusionOk="0" h="119" w="311">
                    <a:moveTo>
                      <a:pt x="118" y="1"/>
                    </a:moveTo>
                    <a:cubicBezTo>
                      <a:pt x="108" y="1"/>
                      <a:pt x="95" y="5"/>
                      <a:pt x="90" y="12"/>
                    </a:cubicBezTo>
                    <a:lnTo>
                      <a:pt x="5" y="108"/>
                    </a:lnTo>
                    <a:cubicBezTo>
                      <a:pt x="0" y="114"/>
                      <a:pt x="5" y="119"/>
                      <a:pt x="15" y="119"/>
                    </a:cubicBezTo>
                    <a:lnTo>
                      <a:pt x="204" y="119"/>
                    </a:lnTo>
                    <a:cubicBezTo>
                      <a:pt x="217" y="119"/>
                      <a:pt x="230" y="114"/>
                      <a:pt x="234" y="108"/>
                    </a:cubicBezTo>
                    <a:lnTo>
                      <a:pt x="307" y="12"/>
                    </a:lnTo>
                    <a:cubicBezTo>
                      <a:pt x="311" y="7"/>
                      <a:pt x="307" y="1"/>
                      <a:pt x="2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19"/>
              <p:cNvSpPr/>
              <p:nvPr/>
            </p:nvSpPr>
            <p:spPr>
              <a:xfrm>
                <a:off x="4063210" y="2783151"/>
                <a:ext cx="101350" cy="41152"/>
              </a:xfrm>
              <a:custGeom>
                <a:rect b="b" l="l" r="r" t="t"/>
                <a:pathLst>
                  <a:path extrusionOk="0" h="121" w="298">
                    <a:moveTo>
                      <a:pt x="105" y="1"/>
                    </a:moveTo>
                    <a:cubicBezTo>
                      <a:pt x="94" y="1"/>
                      <a:pt x="82" y="7"/>
                      <a:pt x="77" y="12"/>
                    </a:cubicBezTo>
                    <a:lnTo>
                      <a:pt x="7" y="108"/>
                    </a:lnTo>
                    <a:cubicBezTo>
                      <a:pt x="0" y="114"/>
                      <a:pt x="7" y="121"/>
                      <a:pt x="17" y="121"/>
                    </a:cubicBezTo>
                    <a:lnTo>
                      <a:pt x="208" y="121"/>
                    </a:lnTo>
                    <a:cubicBezTo>
                      <a:pt x="219" y="121"/>
                      <a:pt x="229" y="117"/>
                      <a:pt x="234" y="110"/>
                    </a:cubicBezTo>
                    <a:lnTo>
                      <a:pt x="294" y="14"/>
                    </a:lnTo>
                    <a:cubicBezTo>
                      <a:pt x="298" y="7"/>
                      <a:pt x="294" y="1"/>
                      <a:pt x="2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19"/>
              <p:cNvSpPr/>
              <p:nvPr/>
            </p:nvSpPr>
            <p:spPr>
              <a:xfrm>
                <a:off x="4155037" y="2784171"/>
                <a:ext cx="96248" cy="40132"/>
              </a:xfrm>
              <a:custGeom>
                <a:rect b="b" l="l" r="r" t="t"/>
                <a:pathLst>
                  <a:path extrusionOk="0" h="118" w="283">
                    <a:moveTo>
                      <a:pt x="88" y="0"/>
                    </a:moveTo>
                    <a:cubicBezTo>
                      <a:pt x="77" y="0"/>
                      <a:pt x="66" y="4"/>
                      <a:pt x="62" y="11"/>
                    </a:cubicBezTo>
                    <a:lnTo>
                      <a:pt x="4" y="107"/>
                    </a:lnTo>
                    <a:cubicBezTo>
                      <a:pt x="0" y="114"/>
                      <a:pt x="6" y="118"/>
                      <a:pt x="17" y="118"/>
                    </a:cubicBezTo>
                    <a:lnTo>
                      <a:pt x="208" y="118"/>
                    </a:lnTo>
                    <a:cubicBezTo>
                      <a:pt x="218" y="118"/>
                      <a:pt x="229" y="114"/>
                      <a:pt x="231" y="107"/>
                    </a:cubicBezTo>
                    <a:lnTo>
                      <a:pt x="278" y="11"/>
                    </a:lnTo>
                    <a:cubicBezTo>
                      <a:pt x="283" y="4"/>
                      <a:pt x="276" y="0"/>
                      <a:pt x="2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19"/>
              <p:cNvSpPr/>
              <p:nvPr/>
            </p:nvSpPr>
            <p:spPr>
              <a:xfrm>
                <a:off x="4246524" y="2784171"/>
                <a:ext cx="91487" cy="40812"/>
              </a:xfrm>
              <a:custGeom>
                <a:rect b="b" l="l" r="r" t="t"/>
                <a:pathLst>
                  <a:path extrusionOk="0" h="120" w="269">
                    <a:moveTo>
                      <a:pt x="72" y="0"/>
                    </a:moveTo>
                    <a:cubicBezTo>
                      <a:pt x="63" y="0"/>
                      <a:pt x="52" y="4"/>
                      <a:pt x="48" y="11"/>
                    </a:cubicBezTo>
                    <a:lnTo>
                      <a:pt x="3" y="107"/>
                    </a:lnTo>
                    <a:cubicBezTo>
                      <a:pt x="1" y="114"/>
                      <a:pt x="7" y="120"/>
                      <a:pt x="18" y="120"/>
                    </a:cubicBezTo>
                    <a:lnTo>
                      <a:pt x="209" y="120"/>
                    </a:lnTo>
                    <a:cubicBezTo>
                      <a:pt x="219" y="120"/>
                      <a:pt x="230" y="116"/>
                      <a:pt x="232" y="109"/>
                    </a:cubicBezTo>
                    <a:lnTo>
                      <a:pt x="264" y="11"/>
                    </a:lnTo>
                    <a:cubicBezTo>
                      <a:pt x="269" y="4"/>
                      <a:pt x="260" y="0"/>
                      <a:pt x="2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19"/>
              <p:cNvSpPr/>
              <p:nvPr/>
            </p:nvSpPr>
            <p:spPr>
              <a:xfrm>
                <a:off x="4338351" y="2784171"/>
                <a:ext cx="85705" cy="40812"/>
              </a:xfrm>
              <a:custGeom>
                <a:rect b="b" l="l" r="r" t="t"/>
                <a:pathLst>
                  <a:path extrusionOk="0" h="120" w="252">
                    <a:moveTo>
                      <a:pt x="56" y="0"/>
                    </a:moveTo>
                    <a:cubicBezTo>
                      <a:pt x="46" y="0"/>
                      <a:pt x="37" y="4"/>
                      <a:pt x="35" y="11"/>
                    </a:cubicBezTo>
                    <a:lnTo>
                      <a:pt x="3" y="109"/>
                    </a:lnTo>
                    <a:cubicBezTo>
                      <a:pt x="1" y="116"/>
                      <a:pt x="7" y="120"/>
                      <a:pt x="18" y="120"/>
                    </a:cubicBezTo>
                    <a:lnTo>
                      <a:pt x="208" y="120"/>
                    </a:lnTo>
                    <a:cubicBezTo>
                      <a:pt x="219" y="120"/>
                      <a:pt x="228" y="116"/>
                      <a:pt x="230" y="109"/>
                    </a:cubicBezTo>
                    <a:lnTo>
                      <a:pt x="251" y="11"/>
                    </a:lnTo>
                    <a:cubicBezTo>
                      <a:pt x="251" y="4"/>
                      <a:pt x="245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19"/>
              <p:cNvSpPr/>
              <p:nvPr/>
            </p:nvSpPr>
            <p:spPr>
              <a:xfrm>
                <a:off x="4429497" y="2784171"/>
                <a:ext cx="81284" cy="41832"/>
              </a:xfrm>
              <a:custGeom>
                <a:rect b="b" l="l" r="r" t="t"/>
                <a:pathLst>
                  <a:path extrusionOk="0" h="123" w="239">
                    <a:moveTo>
                      <a:pt x="41" y="0"/>
                    </a:moveTo>
                    <a:cubicBezTo>
                      <a:pt x="30" y="0"/>
                      <a:pt x="22" y="6"/>
                      <a:pt x="22" y="11"/>
                    </a:cubicBezTo>
                    <a:lnTo>
                      <a:pt x="3" y="109"/>
                    </a:lnTo>
                    <a:cubicBezTo>
                      <a:pt x="0" y="116"/>
                      <a:pt x="9" y="120"/>
                      <a:pt x="20" y="120"/>
                    </a:cubicBezTo>
                    <a:lnTo>
                      <a:pt x="210" y="122"/>
                    </a:lnTo>
                    <a:cubicBezTo>
                      <a:pt x="221" y="122"/>
                      <a:pt x="230" y="118"/>
                      <a:pt x="230" y="109"/>
                    </a:cubicBezTo>
                    <a:lnTo>
                      <a:pt x="238" y="13"/>
                    </a:lnTo>
                    <a:cubicBezTo>
                      <a:pt x="238" y="6"/>
                      <a:pt x="230" y="0"/>
                      <a:pt x="2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9"/>
              <p:cNvSpPr/>
              <p:nvPr/>
            </p:nvSpPr>
            <p:spPr>
              <a:xfrm>
                <a:off x="4521324" y="2784852"/>
                <a:ext cx="78223" cy="41152"/>
              </a:xfrm>
              <a:custGeom>
                <a:rect b="b" l="l" r="r" t="t"/>
                <a:pathLst>
                  <a:path extrusionOk="0" h="121" w="230">
                    <a:moveTo>
                      <a:pt x="26" y="0"/>
                    </a:moveTo>
                    <a:cubicBezTo>
                      <a:pt x="15" y="0"/>
                      <a:pt x="7" y="4"/>
                      <a:pt x="7" y="11"/>
                    </a:cubicBezTo>
                    <a:lnTo>
                      <a:pt x="0" y="109"/>
                    </a:lnTo>
                    <a:cubicBezTo>
                      <a:pt x="0" y="116"/>
                      <a:pt x="9" y="120"/>
                      <a:pt x="20" y="120"/>
                    </a:cubicBezTo>
                    <a:lnTo>
                      <a:pt x="210" y="120"/>
                    </a:lnTo>
                    <a:cubicBezTo>
                      <a:pt x="221" y="120"/>
                      <a:pt x="229" y="116"/>
                      <a:pt x="229" y="109"/>
                    </a:cubicBezTo>
                    <a:lnTo>
                      <a:pt x="223" y="11"/>
                    </a:lnTo>
                    <a:cubicBezTo>
                      <a:pt x="223" y="4"/>
                      <a:pt x="214" y="0"/>
                      <a:pt x="2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19"/>
              <p:cNvSpPr/>
              <p:nvPr/>
            </p:nvSpPr>
            <p:spPr>
              <a:xfrm>
                <a:off x="4610090" y="2784852"/>
                <a:ext cx="81284" cy="41832"/>
              </a:xfrm>
              <a:custGeom>
                <a:rect b="b" l="l" r="r" t="t"/>
                <a:pathLst>
                  <a:path extrusionOk="0" h="123" w="239">
                    <a:moveTo>
                      <a:pt x="18" y="0"/>
                    </a:moveTo>
                    <a:cubicBezTo>
                      <a:pt x="7" y="0"/>
                      <a:pt x="1" y="4"/>
                      <a:pt x="1" y="11"/>
                    </a:cubicBezTo>
                    <a:lnTo>
                      <a:pt x="7" y="109"/>
                    </a:lnTo>
                    <a:cubicBezTo>
                      <a:pt x="9" y="116"/>
                      <a:pt x="18" y="120"/>
                      <a:pt x="28" y="120"/>
                    </a:cubicBezTo>
                    <a:lnTo>
                      <a:pt x="219" y="122"/>
                    </a:lnTo>
                    <a:cubicBezTo>
                      <a:pt x="230" y="122"/>
                      <a:pt x="238" y="116"/>
                      <a:pt x="236" y="109"/>
                    </a:cubicBezTo>
                    <a:lnTo>
                      <a:pt x="217" y="11"/>
                    </a:lnTo>
                    <a:cubicBezTo>
                      <a:pt x="217" y="4"/>
                      <a:pt x="206" y="0"/>
                      <a:pt x="1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19"/>
              <p:cNvSpPr/>
              <p:nvPr/>
            </p:nvSpPr>
            <p:spPr>
              <a:xfrm>
                <a:off x="4696135" y="2784852"/>
                <a:ext cx="86385" cy="41832"/>
              </a:xfrm>
              <a:custGeom>
                <a:rect b="b" l="l" r="r" t="t"/>
                <a:pathLst>
                  <a:path extrusionOk="0" h="123" w="254">
                    <a:moveTo>
                      <a:pt x="20" y="0"/>
                    </a:moveTo>
                    <a:cubicBezTo>
                      <a:pt x="9" y="0"/>
                      <a:pt x="0" y="4"/>
                      <a:pt x="2" y="11"/>
                    </a:cubicBezTo>
                    <a:lnTo>
                      <a:pt x="24" y="109"/>
                    </a:lnTo>
                    <a:cubicBezTo>
                      <a:pt x="24" y="116"/>
                      <a:pt x="35" y="122"/>
                      <a:pt x="45" y="122"/>
                    </a:cubicBezTo>
                    <a:lnTo>
                      <a:pt x="236" y="122"/>
                    </a:lnTo>
                    <a:cubicBezTo>
                      <a:pt x="247" y="122"/>
                      <a:pt x="253" y="118"/>
                      <a:pt x="251" y="112"/>
                    </a:cubicBezTo>
                    <a:lnTo>
                      <a:pt x="219" y="13"/>
                    </a:lnTo>
                    <a:cubicBezTo>
                      <a:pt x="217" y="7"/>
                      <a:pt x="208" y="0"/>
                      <a:pt x="1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19"/>
              <p:cNvSpPr/>
              <p:nvPr/>
            </p:nvSpPr>
            <p:spPr>
              <a:xfrm>
                <a:off x="4782861" y="2784852"/>
                <a:ext cx="91147" cy="42513"/>
              </a:xfrm>
              <a:custGeom>
                <a:rect b="b" l="l" r="r" t="t"/>
                <a:pathLst>
                  <a:path extrusionOk="0" h="125" w="268">
                    <a:moveTo>
                      <a:pt x="17" y="0"/>
                    </a:moveTo>
                    <a:cubicBezTo>
                      <a:pt x="7" y="0"/>
                      <a:pt x="0" y="7"/>
                      <a:pt x="2" y="13"/>
                    </a:cubicBezTo>
                    <a:lnTo>
                      <a:pt x="37" y="112"/>
                    </a:lnTo>
                    <a:cubicBezTo>
                      <a:pt x="39" y="118"/>
                      <a:pt x="49" y="122"/>
                      <a:pt x="60" y="122"/>
                    </a:cubicBezTo>
                    <a:lnTo>
                      <a:pt x="251" y="124"/>
                    </a:lnTo>
                    <a:cubicBezTo>
                      <a:pt x="261" y="124"/>
                      <a:pt x="268" y="118"/>
                      <a:pt x="266" y="112"/>
                    </a:cubicBezTo>
                    <a:lnTo>
                      <a:pt x="219" y="13"/>
                    </a:lnTo>
                    <a:cubicBezTo>
                      <a:pt x="217" y="7"/>
                      <a:pt x="206" y="0"/>
                      <a:pt x="1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19"/>
              <p:cNvSpPr/>
              <p:nvPr/>
            </p:nvSpPr>
            <p:spPr>
              <a:xfrm>
                <a:off x="4869586" y="2785532"/>
                <a:ext cx="96248" cy="41832"/>
              </a:xfrm>
              <a:custGeom>
                <a:rect b="b" l="l" r="r" t="t"/>
                <a:pathLst>
                  <a:path extrusionOk="0" h="123" w="283">
                    <a:moveTo>
                      <a:pt x="17" y="0"/>
                    </a:moveTo>
                    <a:cubicBezTo>
                      <a:pt x="6" y="0"/>
                      <a:pt x="0" y="5"/>
                      <a:pt x="2" y="11"/>
                    </a:cubicBezTo>
                    <a:lnTo>
                      <a:pt x="49" y="110"/>
                    </a:lnTo>
                    <a:cubicBezTo>
                      <a:pt x="54" y="116"/>
                      <a:pt x="64" y="122"/>
                      <a:pt x="75" y="122"/>
                    </a:cubicBezTo>
                    <a:lnTo>
                      <a:pt x="266" y="122"/>
                    </a:lnTo>
                    <a:cubicBezTo>
                      <a:pt x="276" y="122"/>
                      <a:pt x="283" y="118"/>
                      <a:pt x="278" y="112"/>
                    </a:cubicBezTo>
                    <a:lnTo>
                      <a:pt x="219" y="11"/>
                    </a:lnTo>
                    <a:cubicBezTo>
                      <a:pt x="216" y="5"/>
                      <a:pt x="206" y="0"/>
                      <a:pt x="1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19"/>
              <p:cNvSpPr/>
              <p:nvPr/>
            </p:nvSpPr>
            <p:spPr>
              <a:xfrm>
                <a:off x="4955971" y="2785532"/>
                <a:ext cx="101010" cy="42513"/>
              </a:xfrm>
              <a:custGeom>
                <a:rect b="b" l="l" r="r" t="t"/>
                <a:pathLst>
                  <a:path extrusionOk="0" h="125" w="297">
                    <a:moveTo>
                      <a:pt x="16" y="0"/>
                    </a:moveTo>
                    <a:cubicBezTo>
                      <a:pt x="5" y="0"/>
                      <a:pt x="1" y="5"/>
                      <a:pt x="5" y="11"/>
                    </a:cubicBezTo>
                    <a:lnTo>
                      <a:pt x="65" y="112"/>
                    </a:lnTo>
                    <a:cubicBezTo>
                      <a:pt x="69" y="118"/>
                      <a:pt x="80" y="122"/>
                      <a:pt x="91" y="122"/>
                    </a:cubicBezTo>
                    <a:lnTo>
                      <a:pt x="281" y="125"/>
                    </a:lnTo>
                    <a:cubicBezTo>
                      <a:pt x="292" y="125"/>
                      <a:pt x="296" y="118"/>
                      <a:pt x="292" y="112"/>
                    </a:cubicBezTo>
                    <a:lnTo>
                      <a:pt x="222" y="11"/>
                    </a:lnTo>
                    <a:cubicBezTo>
                      <a:pt x="217" y="5"/>
                      <a:pt x="204" y="0"/>
                      <a:pt x="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19"/>
              <p:cNvSpPr/>
              <p:nvPr/>
            </p:nvSpPr>
            <p:spPr>
              <a:xfrm>
                <a:off x="5042697" y="2785532"/>
                <a:ext cx="106111" cy="42513"/>
              </a:xfrm>
              <a:custGeom>
                <a:rect b="b" l="l" r="r" t="t"/>
                <a:pathLst>
                  <a:path extrusionOk="0" h="125" w="312">
                    <a:moveTo>
                      <a:pt x="16" y="0"/>
                    </a:moveTo>
                    <a:cubicBezTo>
                      <a:pt x="5" y="0"/>
                      <a:pt x="1" y="7"/>
                      <a:pt x="5" y="13"/>
                    </a:cubicBezTo>
                    <a:lnTo>
                      <a:pt x="78" y="112"/>
                    </a:lnTo>
                    <a:cubicBezTo>
                      <a:pt x="82" y="118"/>
                      <a:pt x="95" y="125"/>
                      <a:pt x="106" y="125"/>
                    </a:cubicBezTo>
                    <a:lnTo>
                      <a:pt x="296" y="125"/>
                    </a:lnTo>
                    <a:cubicBezTo>
                      <a:pt x="307" y="125"/>
                      <a:pt x="311" y="120"/>
                      <a:pt x="307" y="114"/>
                    </a:cubicBezTo>
                    <a:lnTo>
                      <a:pt x="221" y="13"/>
                    </a:lnTo>
                    <a:cubicBezTo>
                      <a:pt x="215" y="7"/>
                      <a:pt x="204" y="0"/>
                      <a:pt x="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9"/>
              <p:cNvSpPr/>
              <p:nvPr/>
            </p:nvSpPr>
            <p:spPr>
              <a:xfrm>
                <a:off x="5128742" y="2785532"/>
                <a:ext cx="111893" cy="43193"/>
              </a:xfrm>
              <a:custGeom>
                <a:rect b="b" l="l" r="r" t="t"/>
                <a:pathLst>
                  <a:path extrusionOk="0" h="127" w="329">
                    <a:moveTo>
                      <a:pt x="16" y="0"/>
                    </a:moveTo>
                    <a:cubicBezTo>
                      <a:pt x="5" y="0"/>
                      <a:pt x="1" y="7"/>
                      <a:pt x="7" y="13"/>
                    </a:cubicBezTo>
                    <a:lnTo>
                      <a:pt x="93" y="114"/>
                    </a:lnTo>
                    <a:cubicBezTo>
                      <a:pt x="99" y="120"/>
                      <a:pt x="112" y="125"/>
                      <a:pt x="123" y="125"/>
                    </a:cubicBezTo>
                    <a:lnTo>
                      <a:pt x="313" y="127"/>
                    </a:lnTo>
                    <a:cubicBezTo>
                      <a:pt x="324" y="127"/>
                      <a:pt x="328" y="120"/>
                      <a:pt x="322" y="114"/>
                    </a:cubicBezTo>
                    <a:lnTo>
                      <a:pt x="223" y="13"/>
                    </a:lnTo>
                    <a:cubicBezTo>
                      <a:pt x="217" y="7"/>
                      <a:pt x="204" y="0"/>
                      <a:pt x="1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19"/>
              <p:cNvSpPr/>
              <p:nvPr/>
            </p:nvSpPr>
            <p:spPr>
              <a:xfrm>
                <a:off x="5215467" y="2785532"/>
                <a:ext cx="116994" cy="43193"/>
              </a:xfrm>
              <a:custGeom>
                <a:rect b="b" l="l" r="r" t="t"/>
                <a:pathLst>
                  <a:path extrusionOk="0" h="127" w="344">
                    <a:moveTo>
                      <a:pt x="13" y="0"/>
                    </a:moveTo>
                    <a:cubicBezTo>
                      <a:pt x="5" y="0"/>
                      <a:pt x="0" y="7"/>
                      <a:pt x="7" y="13"/>
                    </a:cubicBezTo>
                    <a:lnTo>
                      <a:pt x="107" y="114"/>
                    </a:lnTo>
                    <a:cubicBezTo>
                      <a:pt x="114" y="120"/>
                      <a:pt x="127" y="127"/>
                      <a:pt x="140" y="127"/>
                    </a:cubicBezTo>
                    <a:lnTo>
                      <a:pt x="328" y="127"/>
                    </a:lnTo>
                    <a:cubicBezTo>
                      <a:pt x="339" y="127"/>
                      <a:pt x="343" y="122"/>
                      <a:pt x="334" y="114"/>
                    </a:cubicBezTo>
                    <a:lnTo>
                      <a:pt x="223" y="13"/>
                    </a:lnTo>
                    <a:cubicBezTo>
                      <a:pt x="217" y="7"/>
                      <a:pt x="202" y="2"/>
                      <a:pt x="193" y="2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19"/>
              <p:cNvSpPr/>
              <p:nvPr/>
            </p:nvSpPr>
            <p:spPr>
              <a:xfrm>
                <a:off x="3735354" y="2828384"/>
                <a:ext cx="122096" cy="40472"/>
              </a:xfrm>
              <a:custGeom>
                <a:rect b="b" l="l" r="r" t="t"/>
                <a:pathLst>
                  <a:path extrusionOk="0" h="119" w="359">
                    <a:moveTo>
                      <a:pt x="150" y="1"/>
                    </a:moveTo>
                    <a:cubicBezTo>
                      <a:pt x="140" y="1"/>
                      <a:pt x="125" y="7"/>
                      <a:pt x="118" y="11"/>
                    </a:cubicBezTo>
                    <a:lnTo>
                      <a:pt x="7" y="108"/>
                    </a:lnTo>
                    <a:cubicBezTo>
                      <a:pt x="0" y="114"/>
                      <a:pt x="3" y="118"/>
                      <a:pt x="15" y="118"/>
                    </a:cubicBezTo>
                    <a:lnTo>
                      <a:pt x="219" y="118"/>
                    </a:lnTo>
                    <a:cubicBezTo>
                      <a:pt x="230" y="118"/>
                      <a:pt x="245" y="114"/>
                      <a:pt x="251" y="108"/>
                    </a:cubicBezTo>
                    <a:lnTo>
                      <a:pt x="352" y="14"/>
                    </a:lnTo>
                    <a:cubicBezTo>
                      <a:pt x="358" y="7"/>
                      <a:pt x="354" y="3"/>
                      <a:pt x="343" y="3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19"/>
              <p:cNvSpPr/>
              <p:nvPr/>
            </p:nvSpPr>
            <p:spPr>
              <a:xfrm>
                <a:off x="3832963" y="2829065"/>
                <a:ext cx="116994" cy="40472"/>
              </a:xfrm>
              <a:custGeom>
                <a:rect b="b" l="l" r="r" t="t"/>
                <a:pathLst>
                  <a:path extrusionOk="0" h="119" w="344">
                    <a:moveTo>
                      <a:pt x="137" y="1"/>
                    </a:moveTo>
                    <a:cubicBezTo>
                      <a:pt x="125" y="1"/>
                      <a:pt x="112" y="5"/>
                      <a:pt x="105" y="12"/>
                    </a:cubicBezTo>
                    <a:lnTo>
                      <a:pt x="7" y="106"/>
                    </a:lnTo>
                    <a:cubicBezTo>
                      <a:pt x="0" y="112"/>
                      <a:pt x="5" y="119"/>
                      <a:pt x="18" y="119"/>
                    </a:cubicBezTo>
                    <a:lnTo>
                      <a:pt x="219" y="119"/>
                    </a:lnTo>
                    <a:cubicBezTo>
                      <a:pt x="232" y="119"/>
                      <a:pt x="245" y="114"/>
                      <a:pt x="251" y="108"/>
                    </a:cubicBezTo>
                    <a:lnTo>
                      <a:pt x="339" y="12"/>
                    </a:lnTo>
                    <a:cubicBezTo>
                      <a:pt x="343" y="5"/>
                      <a:pt x="339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19"/>
              <p:cNvSpPr/>
              <p:nvPr/>
            </p:nvSpPr>
            <p:spPr>
              <a:xfrm>
                <a:off x="3931252" y="2829065"/>
                <a:ext cx="111893" cy="41152"/>
              </a:xfrm>
              <a:custGeom>
                <a:rect b="b" l="l" r="r" t="t"/>
                <a:pathLst>
                  <a:path extrusionOk="0" h="121" w="329">
                    <a:moveTo>
                      <a:pt x="120" y="1"/>
                    </a:moveTo>
                    <a:cubicBezTo>
                      <a:pt x="110" y="1"/>
                      <a:pt x="95" y="5"/>
                      <a:pt x="90" y="12"/>
                    </a:cubicBezTo>
                    <a:lnTo>
                      <a:pt x="5" y="108"/>
                    </a:lnTo>
                    <a:cubicBezTo>
                      <a:pt x="1" y="114"/>
                      <a:pt x="5" y="119"/>
                      <a:pt x="16" y="119"/>
                    </a:cubicBezTo>
                    <a:lnTo>
                      <a:pt x="219" y="121"/>
                    </a:lnTo>
                    <a:cubicBezTo>
                      <a:pt x="232" y="121"/>
                      <a:pt x="245" y="116"/>
                      <a:pt x="249" y="110"/>
                    </a:cubicBezTo>
                    <a:lnTo>
                      <a:pt x="324" y="14"/>
                    </a:lnTo>
                    <a:cubicBezTo>
                      <a:pt x="328" y="7"/>
                      <a:pt x="322" y="3"/>
                      <a:pt x="311" y="3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19"/>
              <p:cNvSpPr/>
              <p:nvPr/>
            </p:nvSpPr>
            <p:spPr>
              <a:xfrm>
                <a:off x="4028860" y="2829745"/>
                <a:ext cx="106791" cy="41152"/>
              </a:xfrm>
              <a:custGeom>
                <a:rect b="b" l="l" r="r" t="t"/>
                <a:pathLst>
                  <a:path extrusionOk="0" h="121" w="314">
                    <a:moveTo>
                      <a:pt x="105" y="1"/>
                    </a:moveTo>
                    <a:cubicBezTo>
                      <a:pt x="95" y="1"/>
                      <a:pt x="82" y="5"/>
                      <a:pt x="78" y="12"/>
                    </a:cubicBezTo>
                    <a:lnTo>
                      <a:pt x="5" y="108"/>
                    </a:lnTo>
                    <a:cubicBezTo>
                      <a:pt x="1" y="114"/>
                      <a:pt x="7" y="119"/>
                      <a:pt x="18" y="119"/>
                    </a:cubicBezTo>
                    <a:lnTo>
                      <a:pt x="221" y="121"/>
                    </a:lnTo>
                    <a:cubicBezTo>
                      <a:pt x="232" y="121"/>
                      <a:pt x="245" y="114"/>
                      <a:pt x="249" y="108"/>
                    </a:cubicBezTo>
                    <a:lnTo>
                      <a:pt x="309" y="12"/>
                    </a:lnTo>
                    <a:cubicBezTo>
                      <a:pt x="313" y="7"/>
                      <a:pt x="307" y="1"/>
                      <a:pt x="2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19"/>
              <p:cNvSpPr/>
              <p:nvPr/>
            </p:nvSpPr>
            <p:spPr>
              <a:xfrm>
                <a:off x="4126469" y="2829745"/>
                <a:ext cx="102370" cy="41152"/>
              </a:xfrm>
              <a:custGeom>
                <a:rect b="b" l="l" r="r" t="t"/>
                <a:pathLst>
                  <a:path extrusionOk="0" h="121" w="301">
                    <a:moveTo>
                      <a:pt x="90" y="1"/>
                    </a:moveTo>
                    <a:cubicBezTo>
                      <a:pt x="80" y="1"/>
                      <a:pt x="67" y="7"/>
                      <a:pt x="63" y="14"/>
                    </a:cubicBezTo>
                    <a:lnTo>
                      <a:pt x="5" y="110"/>
                    </a:lnTo>
                    <a:cubicBezTo>
                      <a:pt x="0" y="114"/>
                      <a:pt x="9" y="121"/>
                      <a:pt x="20" y="121"/>
                    </a:cubicBezTo>
                    <a:lnTo>
                      <a:pt x="223" y="121"/>
                    </a:lnTo>
                    <a:cubicBezTo>
                      <a:pt x="234" y="121"/>
                      <a:pt x="247" y="117"/>
                      <a:pt x="249" y="110"/>
                    </a:cubicBezTo>
                    <a:lnTo>
                      <a:pt x="296" y="14"/>
                    </a:lnTo>
                    <a:cubicBezTo>
                      <a:pt x="300" y="7"/>
                      <a:pt x="294" y="3"/>
                      <a:pt x="281" y="3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19"/>
              <p:cNvSpPr/>
              <p:nvPr/>
            </p:nvSpPr>
            <p:spPr>
              <a:xfrm>
                <a:off x="4224757" y="2830765"/>
                <a:ext cx="96588" cy="41152"/>
              </a:xfrm>
              <a:custGeom>
                <a:rect b="b" l="l" r="r" t="t"/>
                <a:pathLst>
                  <a:path extrusionOk="0" h="121" w="284">
                    <a:moveTo>
                      <a:pt x="73" y="0"/>
                    </a:moveTo>
                    <a:cubicBezTo>
                      <a:pt x="63" y="0"/>
                      <a:pt x="52" y="4"/>
                      <a:pt x="48" y="11"/>
                    </a:cubicBezTo>
                    <a:lnTo>
                      <a:pt x="3" y="107"/>
                    </a:lnTo>
                    <a:cubicBezTo>
                      <a:pt x="1" y="114"/>
                      <a:pt x="7" y="120"/>
                      <a:pt x="20" y="120"/>
                    </a:cubicBezTo>
                    <a:lnTo>
                      <a:pt x="221" y="120"/>
                    </a:lnTo>
                    <a:cubicBezTo>
                      <a:pt x="234" y="120"/>
                      <a:pt x="245" y="116"/>
                      <a:pt x="247" y="109"/>
                    </a:cubicBezTo>
                    <a:lnTo>
                      <a:pt x="281" y="13"/>
                    </a:lnTo>
                    <a:cubicBezTo>
                      <a:pt x="283" y="7"/>
                      <a:pt x="277" y="0"/>
                      <a:pt x="2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19"/>
              <p:cNvSpPr/>
              <p:nvPr/>
            </p:nvSpPr>
            <p:spPr>
              <a:xfrm>
                <a:off x="4322366" y="2830765"/>
                <a:ext cx="92167" cy="41832"/>
              </a:xfrm>
              <a:custGeom>
                <a:rect b="b" l="l" r="r" t="t"/>
                <a:pathLst>
                  <a:path extrusionOk="0" h="123" w="271">
                    <a:moveTo>
                      <a:pt x="58" y="0"/>
                    </a:moveTo>
                    <a:cubicBezTo>
                      <a:pt x="48" y="0"/>
                      <a:pt x="37" y="7"/>
                      <a:pt x="35" y="13"/>
                    </a:cubicBezTo>
                    <a:lnTo>
                      <a:pt x="3" y="109"/>
                    </a:lnTo>
                    <a:cubicBezTo>
                      <a:pt x="1" y="116"/>
                      <a:pt x="9" y="120"/>
                      <a:pt x="22" y="120"/>
                    </a:cubicBezTo>
                    <a:lnTo>
                      <a:pt x="223" y="122"/>
                    </a:lnTo>
                    <a:cubicBezTo>
                      <a:pt x="236" y="122"/>
                      <a:pt x="247" y="116"/>
                      <a:pt x="247" y="109"/>
                    </a:cubicBezTo>
                    <a:lnTo>
                      <a:pt x="268" y="13"/>
                    </a:lnTo>
                    <a:cubicBezTo>
                      <a:pt x="270" y="7"/>
                      <a:pt x="262" y="2"/>
                      <a:pt x="251" y="2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19"/>
              <p:cNvSpPr/>
              <p:nvPr/>
            </p:nvSpPr>
            <p:spPr>
              <a:xfrm>
                <a:off x="4420655" y="2831445"/>
                <a:ext cx="86385" cy="41832"/>
              </a:xfrm>
              <a:custGeom>
                <a:rect b="b" l="l" r="r" t="t"/>
                <a:pathLst>
                  <a:path extrusionOk="0" h="123" w="254">
                    <a:moveTo>
                      <a:pt x="41" y="0"/>
                    </a:moveTo>
                    <a:cubicBezTo>
                      <a:pt x="31" y="0"/>
                      <a:pt x="22" y="5"/>
                      <a:pt x="20" y="11"/>
                    </a:cubicBezTo>
                    <a:lnTo>
                      <a:pt x="1" y="109"/>
                    </a:lnTo>
                    <a:cubicBezTo>
                      <a:pt x="1" y="116"/>
                      <a:pt x="9" y="120"/>
                      <a:pt x="20" y="120"/>
                    </a:cubicBezTo>
                    <a:lnTo>
                      <a:pt x="223" y="122"/>
                    </a:lnTo>
                    <a:cubicBezTo>
                      <a:pt x="236" y="122"/>
                      <a:pt x="245" y="116"/>
                      <a:pt x="245" y="109"/>
                    </a:cubicBezTo>
                    <a:lnTo>
                      <a:pt x="253" y="13"/>
                    </a:lnTo>
                    <a:cubicBezTo>
                      <a:pt x="253" y="7"/>
                      <a:pt x="245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19"/>
              <p:cNvSpPr/>
              <p:nvPr/>
            </p:nvSpPr>
            <p:spPr>
              <a:xfrm>
                <a:off x="4518263" y="2831445"/>
                <a:ext cx="84345" cy="41832"/>
              </a:xfrm>
              <a:custGeom>
                <a:rect b="b" l="l" r="r" t="t"/>
                <a:pathLst>
                  <a:path extrusionOk="0" h="123" w="248">
                    <a:moveTo>
                      <a:pt x="29" y="0"/>
                    </a:moveTo>
                    <a:cubicBezTo>
                      <a:pt x="18" y="0"/>
                      <a:pt x="7" y="7"/>
                      <a:pt x="7" y="13"/>
                    </a:cubicBezTo>
                    <a:lnTo>
                      <a:pt x="3" y="109"/>
                    </a:lnTo>
                    <a:cubicBezTo>
                      <a:pt x="1" y="116"/>
                      <a:pt x="11" y="122"/>
                      <a:pt x="22" y="122"/>
                    </a:cubicBezTo>
                    <a:lnTo>
                      <a:pt x="226" y="122"/>
                    </a:lnTo>
                    <a:cubicBezTo>
                      <a:pt x="236" y="122"/>
                      <a:pt x="247" y="118"/>
                      <a:pt x="247" y="112"/>
                    </a:cubicBezTo>
                    <a:lnTo>
                      <a:pt x="241" y="13"/>
                    </a:lnTo>
                    <a:cubicBezTo>
                      <a:pt x="241" y="7"/>
                      <a:pt x="230" y="2"/>
                      <a:pt x="219" y="2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19"/>
              <p:cNvSpPr/>
              <p:nvPr/>
            </p:nvSpPr>
            <p:spPr>
              <a:xfrm>
                <a:off x="4613831" y="2832125"/>
                <a:ext cx="86385" cy="41832"/>
              </a:xfrm>
              <a:custGeom>
                <a:rect b="b" l="l" r="r" t="t"/>
                <a:pathLst>
                  <a:path extrusionOk="0" h="123" w="254">
                    <a:moveTo>
                      <a:pt x="20" y="0"/>
                    </a:moveTo>
                    <a:cubicBezTo>
                      <a:pt x="9" y="0"/>
                      <a:pt x="0" y="5"/>
                      <a:pt x="0" y="11"/>
                    </a:cubicBezTo>
                    <a:lnTo>
                      <a:pt x="9" y="110"/>
                    </a:lnTo>
                    <a:cubicBezTo>
                      <a:pt x="9" y="116"/>
                      <a:pt x="17" y="120"/>
                      <a:pt x="30" y="120"/>
                    </a:cubicBezTo>
                    <a:lnTo>
                      <a:pt x="234" y="122"/>
                    </a:lnTo>
                    <a:cubicBezTo>
                      <a:pt x="244" y="122"/>
                      <a:pt x="253" y="118"/>
                      <a:pt x="251" y="112"/>
                    </a:cubicBezTo>
                    <a:lnTo>
                      <a:pt x="234" y="13"/>
                    </a:lnTo>
                    <a:cubicBezTo>
                      <a:pt x="232" y="7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19"/>
              <p:cNvSpPr/>
              <p:nvPr/>
            </p:nvSpPr>
            <p:spPr>
              <a:xfrm>
                <a:off x="4706338" y="2832125"/>
                <a:ext cx="92167" cy="42513"/>
              </a:xfrm>
              <a:custGeom>
                <a:rect b="b" l="l" r="r" t="t"/>
                <a:pathLst>
                  <a:path extrusionOk="0" h="125" w="271">
                    <a:moveTo>
                      <a:pt x="20" y="0"/>
                    </a:moveTo>
                    <a:cubicBezTo>
                      <a:pt x="9" y="0"/>
                      <a:pt x="0" y="7"/>
                      <a:pt x="2" y="13"/>
                    </a:cubicBezTo>
                    <a:lnTo>
                      <a:pt x="22" y="112"/>
                    </a:lnTo>
                    <a:cubicBezTo>
                      <a:pt x="24" y="118"/>
                      <a:pt x="35" y="122"/>
                      <a:pt x="47" y="122"/>
                    </a:cubicBezTo>
                    <a:lnTo>
                      <a:pt x="249" y="125"/>
                    </a:lnTo>
                    <a:cubicBezTo>
                      <a:pt x="262" y="125"/>
                      <a:pt x="270" y="118"/>
                      <a:pt x="266" y="112"/>
                    </a:cubicBezTo>
                    <a:lnTo>
                      <a:pt x="234" y="13"/>
                    </a:lnTo>
                    <a:cubicBezTo>
                      <a:pt x="232" y="7"/>
                      <a:pt x="223" y="3"/>
                      <a:pt x="210" y="3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9"/>
              <p:cNvSpPr/>
              <p:nvPr/>
            </p:nvSpPr>
            <p:spPr>
              <a:xfrm>
                <a:off x="4799525" y="2832806"/>
                <a:ext cx="96588" cy="41832"/>
              </a:xfrm>
              <a:custGeom>
                <a:rect b="b" l="l" r="r" t="t"/>
                <a:pathLst>
                  <a:path extrusionOk="0" h="123" w="284">
                    <a:moveTo>
                      <a:pt x="18" y="1"/>
                    </a:moveTo>
                    <a:cubicBezTo>
                      <a:pt x="7" y="1"/>
                      <a:pt x="0" y="5"/>
                      <a:pt x="3" y="11"/>
                    </a:cubicBezTo>
                    <a:lnTo>
                      <a:pt x="37" y="112"/>
                    </a:lnTo>
                    <a:cubicBezTo>
                      <a:pt x="39" y="116"/>
                      <a:pt x="50" y="123"/>
                      <a:pt x="60" y="123"/>
                    </a:cubicBezTo>
                    <a:lnTo>
                      <a:pt x="264" y="123"/>
                    </a:lnTo>
                    <a:cubicBezTo>
                      <a:pt x="277" y="123"/>
                      <a:pt x="283" y="118"/>
                      <a:pt x="281" y="112"/>
                    </a:cubicBezTo>
                    <a:lnTo>
                      <a:pt x="236" y="13"/>
                    </a:lnTo>
                    <a:cubicBezTo>
                      <a:pt x="232" y="7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9"/>
              <p:cNvSpPr/>
              <p:nvPr/>
            </p:nvSpPr>
            <p:spPr>
              <a:xfrm>
                <a:off x="4892033" y="2832806"/>
                <a:ext cx="101690" cy="42513"/>
              </a:xfrm>
              <a:custGeom>
                <a:rect b="b" l="l" r="r" t="t"/>
                <a:pathLst>
                  <a:path extrusionOk="0" h="125" w="299">
                    <a:moveTo>
                      <a:pt x="18" y="1"/>
                    </a:moveTo>
                    <a:cubicBezTo>
                      <a:pt x="7" y="1"/>
                      <a:pt x="0" y="7"/>
                      <a:pt x="5" y="13"/>
                    </a:cubicBezTo>
                    <a:lnTo>
                      <a:pt x="52" y="112"/>
                    </a:lnTo>
                    <a:cubicBezTo>
                      <a:pt x="54" y="118"/>
                      <a:pt x="67" y="125"/>
                      <a:pt x="78" y="125"/>
                    </a:cubicBezTo>
                    <a:lnTo>
                      <a:pt x="281" y="125"/>
                    </a:lnTo>
                    <a:cubicBezTo>
                      <a:pt x="292" y="125"/>
                      <a:pt x="298" y="120"/>
                      <a:pt x="296" y="114"/>
                    </a:cubicBezTo>
                    <a:lnTo>
                      <a:pt x="236" y="13"/>
                    </a:lnTo>
                    <a:cubicBezTo>
                      <a:pt x="234" y="7"/>
                      <a:pt x="221" y="3"/>
                      <a:pt x="210" y="3"/>
                    </a:cubicBez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19"/>
              <p:cNvSpPr/>
              <p:nvPr/>
            </p:nvSpPr>
            <p:spPr>
              <a:xfrm>
                <a:off x="4985220" y="2833486"/>
                <a:ext cx="106791" cy="42513"/>
              </a:xfrm>
              <a:custGeom>
                <a:rect b="b" l="l" r="r" t="t"/>
                <a:pathLst>
                  <a:path extrusionOk="0" h="125" w="314">
                    <a:moveTo>
                      <a:pt x="18" y="1"/>
                    </a:moveTo>
                    <a:cubicBezTo>
                      <a:pt x="7" y="1"/>
                      <a:pt x="1" y="5"/>
                      <a:pt x="5" y="11"/>
                    </a:cubicBezTo>
                    <a:lnTo>
                      <a:pt x="65" y="112"/>
                    </a:lnTo>
                    <a:cubicBezTo>
                      <a:pt x="69" y="118"/>
                      <a:pt x="82" y="123"/>
                      <a:pt x="93" y="123"/>
                    </a:cubicBezTo>
                    <a:lnTo>
                      <a:pt x="296" y="125"/>
                    </a:lnTo>
                    <a:cubicBezTo>
                      <a:pt x="307" y="125"/>
                      <a:pt x="313" y="121"/>
                      <a:pt x="309" y="112"/>
                    </a:cubicBezTo>
                    <a:lnTo>
                      <a:pt x="236" y="14"/>
                    </a:lnTo>
                    <a:cubicBezTo>
                      <a:pt x="232" y="7"/>
                      <a:pt x="219" y="1"/>
                      <a:pt x="2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19"/>
              <p:cNvSpPr/>
              <p:nvPr/>
            </p:nvSpPr>
            <p:spPr>
              <a:xfrm>
                <a:off x="5077727" y="2833486"/>
                <a:ext cx="111893" cy="43533"/>
              </a:xfrm>
              <a:custGeom>
                <a:rect b="b" l="l" r="r" t="t"/>
                <a:pathLst>
                  <a:path extrusionOk="0" h="128" w="329">
                    <a:moveTo>
                      <a:pt x="18" y="1"/>
                    </a:moveTo>
                    <a:cubicBezTo>
                      <a:pt x="7" y="1"/>
                      <a:pt x="1" y="7"/>
                      <a:pt x="5" y="14"/>
                    </a:cubicBezTo>
                    <a:lnTo>
                      <a:pt x="80" y="114"/>
                    </a:lnTo>
                    <a:cubicBezTo>
                      <a:pt x="84" y="121"/>
                      <a:pt x="97" y="125"/>
                      <a:pt x="110" y="125"/>
                    </a:cubicBezTo>
                    <a:lnTo>
                      <a:pt x="311" y="127"/>
                    </a:lnTo>
                    <a:cubicBezTo>
                      <a:pt x="324" y="127"/>
                      <a:pt x="328" y="121"/>
                      <a:pt x="324" y="114"/>
                    </a:cubicBezTo>
                    <a:lnTo>
                      <a:pt x="238" y="14"/>
                    </a:lnTo>
                    <a:cubicBezTo>
                      <a:pt x="234" y="7"/>
                      <a:pt x="219" y="3"/>
                      <a:pt x="208" y="3"/>
                    </a:cubicBez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19"/>
              <p:cNvSpPr/>
              <p:nvPr/>
            </p:nvSpPr>
            <p:spPr>
              <a:xfrm>
                <a:off x="5170914" y="2834166"/>
                <a:ext cx="116994" cy="42853"/>
              </a:xfrm>
              <a:custGeom>
                <a:rect b="b" l="l" r="r" t="t"/>
                <a:pathLst>
                  <a:path extrusionOk="0" h="126" w="344">
                    <a:moveTo>
                      <a:pt x="16" y="1"/>
                    </a:moveTo>
                    <a:cubicBezTo>
                      <a:pt x="5" y="1"/>
                      <a:pt x="1" y="5"/>
                      <a:pt x="5" y="12"/>
                    </a:cubicBezTo>
                    <a:lnTo>
                      <a:pt x="93" y="112"/>
                    </a:lnTo>
                    <a:cubicBezTo>
                      <a:pt x="97" y="119"/>
                      <a:pt x="112" y="125"/>
                      <a:pt x="125" y="125"/>
                    </a:cubicBezTo>
                    <a:lnTo>
                      <a:pt x="326" y="125"/>
                    </a:lnTo>
                    <a:cubicBezTo>
                      <a:pt x="339" y="125"/>
                      <a:pt x="343" y="121"/>
                      <a:pt x="337" y="114"/>
                    </a:cubicBezTo>
                    <a:lnTo>
                      <a:pt x="238" y="14"/>
                    </a:lnTo>
                    <a:cubicBezTo>
                      <a:pt x="232" y="7"/>
                      <a:pt x="219" y="1"/>
                      <a:pt x="2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19"/>
              <p:cNvSpPr/>
              <p:nvPr/>
            </p:nvSpPr>
            <p:spPr>
              <a:xfrm>
                <a:off x="5263421" y="2834166"/>
                <a:ext cx="122096" cy="43533"/>
              </a:xfrm>
              <a:custGeom>
                <a:rect b="b" l="l" r="r" t="t"/>
                <a:pathLst>
                  <a:path extrusionOk="0" h="128" w="359">
                    <a:moveTo>
                      <a:pt x="16" y="1"/>
                    </a:moveTo>
                    <a:cubicBezTo>
                      <a:pt x="5" y="1"/>
                      <a:pt x="1" y="7"/>
                      <a:pt x="7" y="14"/>
                    </a:cubicBezTo>
                    <a:lnTo>
                      <a:pt x="108" y="114"/>
                    </a:lnTo>
                    <a:cubicBezTo>
                      <a:pt x="114" y="121"/>
                      <a:pt x="129" y="127"/>
                      <a:pt x="140" y="127"/>
                    </a:cubicBezTo>
                    <a:lnTo>
                      <a:pt x="343" y="127"/>
                    </a:lnTo>
                    <a:cubicBezTo>
                      <a:pt x="354" y="127"/>
                      <a:pt x="358" y="123"/>
                      <a:pt x="352" y="116"/>
                    </a:cubicBezTo>
                    <a:lnTo>
                      <a:pt x="241" y="14"/>
                    </a:lnTo>
                    <a:cubicBezTo>
                      <a:pt x="234" y="7"/>
                      <a:pt x="219" y="3"/>
                      <a:pt x="206" y="3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19"/>
              <p:cNvSpPr/>
              <p:nvPr/>
            </p:nvSpPr>
            <p:spPr>
              <a:xfrm>
                <a:off x="4337670" y="2909328"/>
                <a:ext cx="445531" cy="93528"/>
              </a:xfrm>
              <a:custGeom>
                <a:rect b="b" l="l" r="r" t="t"/>
                <a:pathLst>
                  <a:path extrusionOk="0" h="275" w="1310">
                    <a:moveTo>
                      <a:pt x="116" y="0"/>
                    </a:moveTo>
                    <a:cubicBezTo>
                      <a:pt x="95" y="0"/>
                      <a:pt x="78" y="13"/>
                      <a:pt x="69" y="33"/>
                    </a:cubicBezTo>
                    <a:lnTo>
                      <a:pt x="11" y="210"/>
                    </a:lnTo>
                    <a:cubicBezTo>
                      <a:pt x="1" y="242"/>
                      <a:pt x="24" y="275"/>
                      <a:pt x="56" y="275"/>
                    </a:cubicBezTo>
                    <a:lnTo>
                      <a:pt x="1254" y="275"/>
                    </a:lnTo>
                    <a:cubicBezTo>
                      <a:pt x="1286" y="275"/>
                      <a:pt x="1309" y="242"/>
                      <a:pt x="1298" y="210"/>
                    </a:cubicBezTo>
                    <a:lnTo>
                      <a:pt x="1239" y="33"/>
                    </a:lnTo>
                    <a:cubicBezTo>
                      <a:pt x="1232" y="13"/>
                      <a:pt x="1215" y="0"/>
                      <a:pt x="1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19"/>
              <p:cNvSpPr/>
              <p:nvPr/>
            </p:nvSpPr>
            <p:spPr>
              <a:xfrm>
                <a:off x="3883978" y="1907055"/>
                <a:ext cx="1348496" cy="802296"/>
              </a:xfrm>
              <a:custGeom>
                <a:rect b="b" l="l" r="r" t="t"/>
                <a:pathLst>
                  <a:path extrusionOk="0" h="2359" w="3965">
                    <a:moveTo>
                      <a:pt x="3033" y="0"/>
                    </a:moveTo>
                    <a:lnTo>
                      <a:pt x="2922" y="5"/>
                    </a:lnTo>
                    <a:lnTo>
                      <a:pt x="2810" y="5"/>
                    </a:lnTo>
                    <a:lnTo>
                      <a:pt x="2701" y="3"/>
                    </a:lnTo>
                    <a:lnTo>
                      <a:pt x="2590" y="13"/>
                    </a:lnTo>
                    <a:lnTo>
                      <a:pt x="2480" y="9"/>
                    </a:lnTo>
                    <a:lnTo>
                      <a:pt x="2369" y="9"/>
                    </a:lnTo>
                    <a:lnTo>
                      <a:pt x="2260" y="15"/>
                    </a:lnTo>
                    <a:lnTo>
                      <a:pt x="2148" y="9"/>
                    </a:lnTo>
                    <a:lnTo>
                      <a:pt x="2039" y="7"/>
                    </a:lnTo>
                    <a:lnTo>
                      <a:pt x="1928" y="7"/>
                    </a:lnTo>
                    <a:lnTo>
                      <a:pt x="1819" y="3"/>
                    </a:lnTo>
                    <a:lnTo>
                      <a:pt x="1707" y="7"/>
                    </a:lnTo>
                    <a:lnTo>
                      <a:pt x="1598" y="7"/>
                    </a:lnTo>
                    <a:lnTo>
                      <a:pt x="1487" y="11"/>
                    </a:lnTo>
                    <a:lnTo>
                      <a:pt x="1377" y="11"/>
                    </a:lnTo>
                    <a:lnTo>
                      <a:pt x="1266" y="5"/>
                    </a:lnTo>
                    <a:lnTo>
                      <a:pt x="1157" y="18"/>
                    </a:lnTo>
                    <a:lnTo>
                      <a:pt x="1045" y="15"/>
                    </a:lnTo>
                    <a:lnTo>
                      <a:pt x="936" y="15"/>
                    </a:lnTo>
                    <a:lnTo>
                      <a:pt x="825" y="7"/>
                    </a:lnTo>
                    <a:lnTo>
                      <a:pt x="716" y="18"/>
                    </a:lnTo>
                    <a:lnTo>
                      <a:pt x="604" y="13"/>
                    </a:lnTo>
                    <a:lnTo>
                      <a:pt x="495" y="9"/>
                    </a:lnTo>
                    <a:lnTo>
                      <a:pt x="384" y="11"/>
                    </a:lnTo>
                    <a:lnTo>
                      <a:pt x="274" y="11"/>
                    </a:lnTo>
                    <a:lnTo>
                      <a:pt x="163" y="5"/>
                    </a:lnTo>
                    <a:lnTo>
                      <a:pt x="58" y="58"/>
                    </a:lnTo>
                    <a:lnTo>
                      <a:pt x="7" y="163"/>
                    </a:lnTo>
                    <a:lnTo>
                      <a:pt x="13" y="272"/>
                    </a:lnTo>
                    <a:lnTo>
                      <a:pt x="11" y="384"/>
                    </a:lnTo>
                    <a:lnTo>
                      <a:pt x="15" y="493"/>
                    </a:lnTo>
                    <a:lnTo>
                      <a:pt x="13" y="602"/>
                    </a:lnTo>
                    <a:lnTo>
                      <a:pt x="7" y="711"/>
                    </a:lnTo>
                    <a:lnTo>
                      <a:pt x="2" y="821"/>
                    </a:lnTo>
                    <a:lnTo>
                      <a:pt x="13" y="930"/>
                    </a:lnTo>
                    <a:lnTo>
                      <a:pt x="15" y="1039"/>
                    </a:lnTo>
                    <a:lnTo>
                      <a:pt x="7" y="1148"/>
                    </a:lnTo>
                    <a:lnTo>
                      <a:pt x="0" y="1258"/>
                    </a:lnTo>
                    <a:lnTo>
                      <a:pt x="17" y="1367"/>
                    </a:lnTo>
                    <a:lnTo>
                      <a:pt x="2" y="1476"/>
                    </a:lnTo>
                    <a:lnTo>
                      <a:pt x="2" y="1585"/>
                    </a:lnTo>
                    <a:lnTo>
                      <a:pt x="2" y="1694"/>
                    </a:lnTo>
                    <a:lnTo>
                      <a:pt x="7" y="1804"/>
                    </a:lnTo>
                    <a:lnTo>
                      <a:pt x="11" y="1913"/>
                    </a:lnTo>
                    <a:lnTo>
                      <a:pt x="2" y="2022"/>
                    </a:lnTo>
                    <a:lnTo>
                      <a:pt x="15" y="2131"/>
                    </a:lnTo>
                    <a:lnTo>
                      <a:pt x="9" y="2241"/>
                    </a:lnTo>
                    <a:lnTo>
                      <a:pt x="9" y="2350"/>
                    </a:lnTo>
                    <a:lnTo>
                      <a:pt x="120" y="2348"/>
                    </a:lnTo>
                    <a:lnTo>
                      <a:pt x="229" y="2346"/>
                    </a:lnTo>
                    <a:lnTo>
                      <a:pt x="450" y="2346"/>
                    </a:lnTo>
                    <a:lnTo>
                      <a:pt x="559" y="2358"/>
                    </a:lnTo>
                    <a:lnTo>
                      <a:pt x="669" y="2350"/>
                    </a:lnTo>
                    <a:lnTo>
                      <a:pt x="778" y="2348"/>
                    </a:lnTo>
                    <a:lnTo>
                      <a:pt x="887" y="2341"/>
                    </a:lnTo>
                    <a:lnTo>
                      <a:pt x="998" y="2341"/>
                    </a:lnTo>
                    <a:lnTo>
                      <a:pt x="1108" y="2348"/>
                    </a:lnTo>
                    <a:lnTo>
                      <a:pt x="1217" y="2346"/>
                    </a:lnTo>
                    <a:lnTo>
                      <a:pt x="1326" y="2350"/>
                    </a:lnTo>
                    <a:lnTo>
                      <a:pt x="1435" y="2358"/>
                    </a:lnTo>
                    <a:lnTo>
                      <a:pt x="1547" y="2358"/>
                    </a:lnTo>
                    <a:lnTo>
                      <a:pt x="1656" y="2346"/>
                    </a:lnTo>
                    <a:lnTo>
                      <a:pt x="1765" y="2352"/>
                    </a:lnTo>
                    <a:lnTo>
                      <a:pt x="1874" y="2352"/>
                    </a:lnTo>
                    <a:lnTo>
                      <a:pt x="1984" y="2341"/>
                    </a:lnTo>
                    <a:lnTo>
                      <a:pt x="2093" y="2343"/>
                    </a:lnTo>
                    <a:lnTo>
                      <a:pt x="2202" y="2350"/>
                    </a:lnTo>
                    <a:lnTo>
                      <a:pt x="2311" y="2341"/>
                    </a:lnTo>
                    <a:lnTo>
                      <a:pt x="2423" y="2358"/>
                    </a:lnTo>
                    <a:lnTo>
                      <a:pt x="2532" y="2350"/>
                    </a:lnTo>
                    <a:lnTo>
                      <a:pt x="2641" y="2343"/>
                    </a:lnTo>
                    <a:lnTo>
                      <a:pt x="2750" y="2348"/>
                    </a:lnTo>
                    <a:lnTo>
                      <a:pt x="2860" y="2350"/>
                    </a:lnTo>
                    <a:lnTo>
                      <a:pt x="2969" y="2356"/>
                    </a:lnTo>
                    <a:lnTo>
                      <a:pt x="3189" y="2356"/>
                    </a:lnTo>
                    <a:lnTo>
                      <a:pt x="3299" y="2350"/>
                    </a:lnTo>
                    <a:lnTo>
                      <a:pt x="3408" y="2352"/>
                    </a:lnTo>
                    <a:lnTo>
                      <a:pt x="3517" y="2358"/>
                    </a:lnTo>
                    <a:lnTo>
                      <a:pt x="3626" y="2358"/>
                    </a:lnTo>
                    <a:lnTo>
                      <a:pt x="3735" y="2343"/>
                    </a:lnTo>
                    <a:lnTo>
                      <a:pt x="3847" y="2354"/>
                    </a:lnTo>
                    <a:lnTo>
                      <a:pt x="3952" y="2346"/>
                    </a:lnTo>
                    <a:lnTo>
                      <a:pt x="3960" y="2241"/>
                    </a:lnTo>
                    <a:lnTo>
                      <a:pt x="3948" y="2129"/>
                    </a:lnTo>
                    <a:lnTo>
                      <a:pt x="3956" y="2020"/>
                    </a:lnTo>
                    <a:lnTo>
                      <a:pt x="3958" y="1911"/>
                    </a:lnTo>
                    <a:lnTo>
                      <a:pt x="3965" y="1802"/>
                    </a:lnTo>
                    <a:lnTo>
                      <a:pt x="3960" y="1692"/>
                    </a:lnTo>
                    <a:lnTo>
                      <a:pt x="3950" y="1583"/>
                    </a:lnTo>
                    <a:lnTo>
                      <a:pt x="3965" y="1472"/>
                    </a:lnTo>
                    <a:lnTo>
                      <a:pt x="3954" y="1363"/>
                    </a:lnTo>
                    <a:lnTo>
                      <a:pt x="3945" y="1253"/>
                    </a:lnTo>
                    <a:lnTo>
                      <a:pt x="3948" y="1144"/>
                    </a:lnTo>
                    <a:lnTo>
                      <a:pt x="3956" y="1035"/>
                    </a:lnTo>
                    <a:lnTo>
                      <a:pt x="3952" y="926"/>
                    </a:lnTo>
                    <a:lnTo>
                      <a:pt x="3965" y="814"/>
                    </a:lnTo>
                    <a:lnTo>
                      <a:pt x="3963" y="705"/>
                    </a:lnTo>
                    <a:lnTo>
                      <a:pt x="3963" y="596"/>
                    </a:lnTo>
                    <a:lnTo>
                      <a:pt x="3963" y="487"/>
                    </a:lnTo>
                    <a:lnTo>
                      <a:pt x="3965" y="377"/>
                    </a:lnTo>
                    <a:lnTo>
                      <a:pt x="3963" y="268"/>
                    </a:lnTo>
                    <a:lnTo>
                      <a:pt x="3958" y="159"/>
                    </a:lnTo>
                    <a:lnTo>
                      <a:pt x="3909" y="56"/>
                    </a:lnTo>
                    <a:lnTo>
                      <a:pt x="3806" y="9"/>
                    </a:lnTo>
                    <a:lnTo>
                      <a:pt x="3695" y="5"/>
                    </a:lnTo>
                    <a:lnTo>
                      <a:pt x="3583" y="11"/>
                    </a:lnTo>
                    <a:lnTo>
                      <a:pt x="3474" y="11"/>
                    </a:lnTo>
                    <a:lnTo>
                      <a:pt x="3363" y="5"/>
                    </a:lnTo>
                    <a:lnTo>
                      <a:pt x="3254" y="3"/>
                    </a:lnTo>
                    <a:lnTo>
                      <a:pt x="3142" y="9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9" name="Google Shape;1529;p19"/>
            <p:cNvSpPr/>
            <p:nvPr/>
          </p:nvSpPr>
          <p:spPr>
            <a:xfrm>
              <a:off x="4411749" y="1649208"/>
              <a:ext cx="454863" cy="270936"/>
            </a:xfrm>
            <a:custGeom>
              <a:rect b="b" l="l" r="r" t="t"/>
              <a:pathLst>
                <a:path extrusionOk="0" h="16784" w="28178">
                  <a:moveTo>
                    <a:pt x="23314" y="1"/>
                  </a:moveTo>
                  <a:lnTo>
                    <a:pt x="7387" y="1642"/>
                  </a:lnTo>
                  <a:cubicBezTo>
                    <a:pt x="7387" y="1642"/>
                    <a:pt x="6414" y="5533"/>
                    <a:pt x="2676" y="6809"/>
                  </a:cubicBezTo>
                  <a:cubicBezTo>
                    <a:pt x="1" y="7721"/>
                    <a:pt x="882" y="11521"/>
                    <a:pt x="882" y="11521"/>
                  </a:cubicBezTo>
                  <a:cubicBezTo>
                    <a:pt x="7355" y="15738"/>
                    <a:pt x="14090" y="16783"/>
                    <a:pt x="19175" y="16783"/>
                  </a:cubicBezTo>
                  <a:cubicBezTo>
                    <a:pt x="24168" y="16783"/>
                    <a:pt x="27570" y="15776"/>
                    <a:pt x="27570" y="15776"/>
                  </a:cubicBezTo>
                  <a:cubicBezTo>
                    <a:pt x="28178" y="11460"/>
                    <a:pt x="23284" y="11885"/>
                    <a:pt x="24013" y="7448"/>
                  </a:cubicBezTo>
                  <a:cubicBezTo>
                    <a:pt x="24743" y="3101"/>
                    <a:pt x="23314" y="1"/>
                    <a:pt x="23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4521659" y="1568934"/>
              <a:ext cx="284592" cy="249999"/>
            </a:xfrm>
            <a:custGeom>
              <a:rect b="b" l="l" r="r" t="t"/>
              <a:pathLst>
                <a:path extrusionOk="0" h="15487" w="17630">
                  <a:moveTo>
                    <a:pt x="8648" y="0"/>
                  </a:moveTo>
                  <a:cubicBezTo>
                    <a:pt x="4584" y="0"/>
                    <a:pt x="1104" y="2765"/>
                    <a:pt x="578" y="6615"/>
                  </a:cubicBezTo>
                  <a:cubicBezTo>
                    <a:pt x="0" y="10840"/>
                    <a:pt x="3222" y="14792"/>
                    <a:pt x="7782" y="15399"/>
                  </a:cubicBezTo>
                  <a:cubicBezTo>
                    <a:pt x="8200" y="15458"/>
                    <a:pt x="8614" y="15486"/>
                    <a:pt x="9023" y="15486"/>
                  </a:cubicBezTo>
                  <a:cubicBezTo>
                    <a:pt x="13069" y="15486"/>
                    <a:pt x="16528" y="12702"/>
                    <a:pt x="17052" y="8864"/>
                  </a:cubicBezTo>
                  <a:cubicBezTo>
                    <a:pt x="17630" y="4639"/>
                    <a:pt x="14408" y="718"/>
                    <a:pt x="9849" y="80"/>
                  </a:cubicBezTo>
                  <a:cubicBezTo>
                    <a:pt x="9444" y="26"/>
                    <a:pt x="9043" y="0"/>
                    <a:pt x="8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4575137" y="1796405"/>
              <a:ext cx="101585" cy="204622"/>
            </a:xfrm>
            <a:custGeom>
              <a:rect b="b" l="l" r="r" t="t"/>
              <a:pathLst>
                <a:path extrusionOk="0" h="12676" w="6293">
                  <a:moveTo>
                    <a:pt x="6292" y="0"/>
                  </a:moveTo>
                  <a:lnTo>
                    <a:pt x="1885" y="730"/>
                  </a:lnTo>
                  <a:lnTo>
                    <a:pt x="1" y="11855"/>
                  </a:lnTo>
                  <a:lnTo>
                    <a:pt x="6110" y="12675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4587890" y="1820940"/>
              <a:ext cx="76564" cy="91770"/>
            </a:xfrm>
            <a:custGeom>
              <a:rect b="b" l="l" r="r" t="t"/>
              <a:pathLst>
                <a:path extrusionOk="0" h="5685" w="4743">
                  <a:moveTo>
                    <a:pt x="973" y="0"/>
                  </a:moveTo>
                  <a:lnTo>
                    <a:pt x="1" y="5684"/>
                  </a:lnTo>
                  <a:lnTo>
                    <a:pt x="4743" y="2158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DE9E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4494186" y="1716503"/>
              <a:ext cx="76548" cy="77581"/>
            </a:xfrm>
            <a:custGeom>
              <a:rect b="b" l="l" r="r" t="t"/>
              <a:pathLst>
                <a:path extrusionOk="0" h="4806" w="4742">
                  <a:moveTo>
                    <a:pt x="2617" y="1"/>
                  </a:moveTo>
                  <a:cubicBezTo>
                    <a:pt x="2457" y="1"/>
                    <a:pt x="2284" y="28"/>
                    <a:pt x="2098" y="87"/>
                  </a:cubicBezTo>
                  <a:cubicBezTo>
                    <a:pt x="0" y="756"/>
                    <a:pt x="1520" y="4221"/>
                    <a:pt x="3496" y="4768"/>
                  </a:cubicBezTo>
                  <a:cubicBezTo>
                    <a:pt x="3596" y="4793"/>
                    <a:pt x="3697" y="4805"/>
                    <a:pt x="3795" y="4805"/>
                  </a:cubicBezTo>
                  <a:cubicBezTo>
                    <a:pt x="4288" y="4805"/>
                    <a:pt x="4712" y="4505"/>
                    <a:pt x="4712" y="4099"/>
                  </a:cubicBezTo>
                  <a:cubicBezTo>
                    <a:pt x="4742" y="3309"/>
                    <a:pt x="4620" y="2519"/>
                    <a:pt x="4347" y="1759"/>
                  </a:cubicBezTo>
                  <a:cubicBezTo>
                    <a:pt x="4037" y="880"/>
                    <a:pt x="3528" y="1"/>
                    <a:pt x="2617" y="1"/>
                  </a:cubicBezTo>
                  <a:close/>
                </a:path>
              </a:pathLst>
            </a:custGeom>
            <a:solidFill>
              <a:srgbClr val="DE9E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4520675" y="1588579"/>
              <a:ext cx="281170" cy="278474"/>
            </a:xfrm>
            <a:custGeom>
              <a:rect b="b" l="l" r="r" t="t"/>
              <a:pathLst>
                <a:path extrusionOk="0" h="17251" w="17418">
                  <a:moveTo>
                    <a:pt x="7271" y="1"/>
                  </a:moveTo>
                  <a:cubicBezTo>
                    <a:pt x="7087" y="1"/>
                    <a:pt x="6902" y="7"/>
                    <a:pt x="6718" y="18"/>
                  </a:cubicBezTo>
                  <a:cubicBezTo>
                    <a:pt x="4742" y="170"/>
                    <a:pt x="2098" y="1052"/>
                    <a:pt x="1338" y="4517"/>
                  </a:cubicBezTo>
                  <a:cubicBezTo>
                    <a:pt x="1" y="10292"/>
                    <a:pt x="305" y="14122"/>
                    <a:pt x="2827" y="16097"/>
                  </a:cubicBezTo>
                  <a:cubicBezTo>
                    <a:pt x="3799" y="16868"/>
                    <a:pt x="4836" y="17251"/>
                    <a:pt x="6034" y="17251"/>
                  </a:cubicBezTo>
                  <a:cubicBezTo>
                    <a:pt x="7009" y="17251"/>
                    <a:pt x="8091" y="16997"/>
                    <a:pt x="9332" y="16493"/>
                  </a:cubicBezTo>
                  <a:cubicBezTo>
                    <a:pt x="10366" y="16067"/>
                    <a:pt x="11885" y="14213"/>
                    <a:pt x="12280" y="13119"/>
                  </a:cubicBezTo>
                  <a:lnTo>
                    <a:pt x="13466" y="10109"/>
                  </a:lnTo>
                  <a:cubicBezTo>
                    <a:pt x="13466" y="10109"/>
                    <a:pt x="17417" y="3514"/>
                    <a:pt x="10973" y="778"/>
                  </a:cubicBezTo>
                  <a:cubicBezTo>
                    <a:pt x="9805" y="273"/>
                    <a:pt x="8544" y="1"/>
                    <a:pt x="727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4570715" y="1741732"/>
              <a:ext cx="16707" cy="29670"/>
            </a:xfrm>
            <a:custGeom>
              <a:rect b="b" l="l" r="r" t="t"/>
              <a:pathLst>
                <a:path extrusionOk="0" h="1838" w="1035">
                  <a:moveTo>
                    <a:pt x="971" y="1"/>
                  </a:moveTo>
                  <a:cubicBezTo>
                    <a:pt x="941" y="1"/>
                    <a:pt x="904" y="22"/>
                    <a:pt x="882" y="44"/>
                  </a:cubicBezTo>
                  <a:lnTo>
                    <a:pt x="1" y="1260"/>
                  </a:lnTo>
                  <a:cubicBezTo>
                    <a:pt x="1" y="1290"/>
                    <a:pt x="1" y="1290"/>
                    <a:pt x="1" y="1321"/>
                  </a:cubicBezTo>
                  <a:cubicBezTo>
                    <a:pt x="1" y="1351"/>
                    <a:pt x="31" y="1381"/>
                    <a:pt x="31" y="1381"/>
                  </a:cubicBezTo>
                  <a:lnTo>
                    <a:pt x="700" y="1807"/>
                  </a:lnTo>
                  <a:cubicBezTo>
                    <a:pt x="700" y="1837"/>
                    <a:pt x="730" y="1837"/>
                    <a:pt x="730" y="1837"/>
                  </a:cubicBezTo>
                  <a:cubicBezTo>
                    <a:pt x="761" y="1837"/>
                    <a:pt x="791" y="1807"/>
                    <a:pt x="822" y="1777"/>
                  </a:cubicBezTo>
                  <a:cubicBezTo>
                    <a:pt x="822" y="1746"/>
                    <a:pt x="822" y="1685"/>
                    <a:pt x="791" y="1655"/>
                  </a:cubicBezTo>
                  <a:lnTo>
                    <a:pt x="214" y="1290"/>
                  </a:lnTo>
                  <a:lnTo>
                    <a:pt x="1034" y="135"/>
                  </a:lnTo>
                  <a:cubicBezTo>
                    <a:pt x="1034" y="105"/>
                    <a:pt x="1034" y="44"/>
                    <a:pt x="1004" y="14"/>
                  </a:cubicBezTo>
                  <a:cubicBezTo>
                    <a:pt x="995" y="5"/>
                    <a:pt x="984" y="1"/>
                    <a:pt x="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4535880" y="1650192"/>
              <a:ext cx="50413" cy="19452"/>
            </a:xfrm>
            <a:custGeom>
              <a:rect b="b" l="l" r="r" t="t"/>
              <a:pathLst>
                <a:path extrusionOk="0" h="1205" w="3123">
                  <a:moveTo>
                    <a:pt x="1733" y="1"/>
                  </a:moveTo>
                  <a:cubicBezTo>
                    <a:pt x="913" y="1"/>
                    <a:pt x="396" y="335"/>
                    <a:pt x="153" y="548"/>
                  </a:cubicBezTo>
                  <a:cubicBezTo>
                    <a:pt x="31" y="669"/>
                    <a:pt x="1" y="821"/>
                    <a:pt x="92" y="973"/>
                  </a:cubicBezTo>
                  <a:cubicBezTo>
                    <a:pt x="188" y="1118"/>
                    <a:pt x="361" y="1205"/>
                    <a:pt x="534" y="1205"/>
                  </a:cubicBezTo>
                  <a:cubicBezTo>
                    <a:pt x="579" y="1205"/>
                    <a:pt x="625" y="1199"/>
                    <a:pt x="670" y="1186"/>
                  </a:cubicBezTo>
                  <a:cubicBezTo>
                    <a:pt x="1065" y="1125"/>
                    <a:pt x="1521" y="1125"/>
                    <a:pt x="2220" y="1125"/>
                  </a:cubicBezTo>
                  <a:cubicBezTo>
                    <a:pt x="2242" y="1126"/>
                    <a:pt x="2264" y="1126"/>
                    <a:pt x="2285" y="1126"/>
                  </a:cubicBezTo>
                  <a:cubicBezTo>
                    <a:pt x="3123" y="1126"/>
                    <a:pt x="2949" y="548"/>
                    <a:pt x="2949" y="548"/>
                  </a:cubicBezTo>
                  <a:cubicBezTo>
                    <a:pt x="2949" y="548"/>
                    <a:pt x="2828" y="1"/>
                    <a:pt x="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4619302" y="1657133"/>
              <a:ext cx="78517" cy="32107"/>
            </a:xfrm>
            <a:custGeom>
              <a:rect b="b" l="l" r="r" t="t"/>
              <a:pathLst>
                <a:path extrusionOk="0" h="1989" w="4864">
                  <a:moveTo>
                    <a:pt x="1264" y="0"/>
                  </a:moveTo>
                  <a:cubicBezTo>
                    <a:pt x="564" y="0"/>
                    <a:pt x="395" y="270"/>
                    <a:pt x="395" y="270"/>
                  </a:cubicBezTo>
                  <a:cubicBezTo>
                    <a:pt x="395" y="270"/>
                    <a:pt x="0" y="817"/>
                    <a:pt x="1246" y="1090"/>
                  </a:cubicBezTo>
                  <a:cubicBezTo>
                    <a:pt x="2189" y="1303"/>
                    <a:pt x="3313" y="1698"/>
                    <a:pt x="3830" y="1911"/>
                  </a:cubicBezTo>
                  <a:cubicBezTo>
                    <a:pt x="3963" y="1964"/>
                    <a:pt x="4108" y="1988"/>
                    <a:pt x="4244" y="1988"/>
                  </a:cubicBezTo>
                  <a:cubicBezTo>
                    <a:pt x="4419" y="1988"/>
                    <a:pt x="4579" y="1949"/>
                    <a:pt x="4681" y="1881"/>
                  </a:cubicBezTo>
                  <a:cubicBezTo>
                    <a:pt x="4833" y="1759"/>
                    <a:pt x="4863" y="1607"/>
                    <a:pt x="4711" y="1455"/>
                  </a:cubicBezTo>
                  <a:cubicBezTo>
                    <a:pt x="4438" y="1151"/>
                    <a:pt x="3313" y="391"/>
                    <a:pt x="2189" y="118"/>
                  </a:cubicBezTo>
                  <a:cubicBezTo>
                    <a:pt x="1808" y="32"/>
                    <a:pt x="1504" y="0"/>
                    <a:pt x="1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4612425" y="1710708"/>
              <a:ext cx="59873" cy="29121"/>
            </a:xfrm>
            <a:custGeom>
              <a:rect b="b" l="l" r="r" t="t"/>
              <a:pathLst>
                <a:path extrusionOk="0" h="1804" w="3709">
                  <a:moveTo>
                    <a:pt x="1567" y="0"/>
                  </a:moveTo>
                  <a:cubicBezTo>
                    <a:pt x="421" y="0"/>
                    <a:pt x="1" y="1024"/>
                    <a:pt x="1" y="1024"/>
                  </a:cubicBezTo>
                  <a:cubicBezTo>
                    <a:pt x="699" y="1606"/>
                    <a:pt x="1329" y="1804"/>
                    <a:pt x="1864" y="1804"/>
                  </a:cubicBezTo>
                  <a:cubicBezTo>
                    <a:pt x="3004" y="1804"/>
                    <a:pt x="3709" y="902"/>
                    <a:pt x="3709" y="902"/>
                  </a:cubicBezTo>
                  <a:cubicBezTo>
                    <a:pt x="2811" y="229"/>
                    <a:pt x="2108" y="0"/>
                    <a:pt x="15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4622240" y="1710143"/>
              <a:ext cx="34852" cy="31930"/>
            </a:xfrm>
            <a:custGeom>
              <a:rect b="b" l="l" r="r" t="t"/>
              <a:pathLst>
                <a:path extrusionOk="0" h="1978" w="2159">
                  <a:moveTo>
                    <a:pt x="1123" y="0"/>
                  </a:moveTo>
                  <a:cubicBezTo>
                    <a:pt x="684" y="0"/>
                    <a:pt x="283" y="310"/>
                    <a:pt x="153" y="755"/>
                  </a:cubicBezTo>
                  <a:cubicBezTo>
                    <a:pt x="1" y="1271"/>
                    <a:pt x="304" y="1819"/>
                    <a:pt x="821" y="1940"/>
                  </a:cubicBezTo>
                  <a:cubicBezTo>
                    <a:pt x="906" y="1965"/>
                    <a:pt x="992" y="1977"/>
                    <a:pt x="1077" y="1977"/>
                  </a:cubicBezTo>
                  <a:cubicBezTo>
                    <a:pt x="1507" y="1977"/>
                    <a:pt x="1905" y="1673"/>
                    <a:pt x="2007" y="1241"/>
                  </a:cubicBezTo>
                  <a:cubicBezTo>
                    <a:pt x="2159" y="694"/>
                    <a:pt x="1855" y="177"/>
                    <a:pt x="1338" y="25"/>
                  </a:cubicBezTo>
                  <a:cubicBezTo>
                    <a:pt x="1266" y="8"/>
                    <a:pt x="1194" y="0"/>
                    <a:pt x="1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9"/>
            <p:cNvSpPr/>
            <p:nvPr/>
          </p:nvSpPr>
          <p:spPr>
            <a:xfrm>
              <a:off x="4610956" y="1709384"/>
              <a:ext cx="62827" cy="19016"/>
            </a:xfrm>
            <a:custGeom>
              <a:rect b="b" l="l" r="r" t="t"/>
              <a:pathLst>
                <a:path extrusionOk="0" h="1178" w="3892">
                  <a:moveTo>
                    <a:pt x="1669" y="1"/>
                  </a:moveTo>
                  <a:cubicBezTo>
                    <a:pt x="1387" y="1"/>
                    <a:pt x="1104" y="46"/>
                    <a:pt x="821" y="163"/>
                  </a:cubicBezTo>
                  <a:cubicBezTo>
                    <a:pt x="456" y="315"/>
                    <a:pt x="183" y="589"/>
                    <a:pt x="31" y="984"/>
                  </a:cubicBezTo>
                  <a:cubicBezTo>
                    <a:pt x="0" y="1075"/>
                    <a:pt x="31" y="1136"/>
                    <a:pt x="122" y="1166"/>
                  </a:cubicBezTo>
                  <a:cubicBezTo>
                    <a:pt x="137" y="1174"/>
                    <a:pt x="154" y="1178"/>
                    <a:pt x="172" y="1178"/>
                  </a:cubicBezTo>
                  <a:cubicBezTo>
                    <a:pt x="225" y="1178"/>
                    <a:pt x="282" y="1144"/>
                    <a:pt x="304" y="1075"/>
                  </a:cubicBezTo>
                  <a:cubicBezTo>
                    <a:pt x="396" y="771"/>
                    <a:pt x="639" y="528"/>
                    <a:pt x="912" y="376"/>
                  </a:cubicBezTo>
                  <a:cubicBezTo>
                    <a:pt x="1216" y="224"/>
                    <a:pt x="1551" y="194"/>
                    <a:pt x="1915" y="194"/>
                  </a:cubicBezTo>
                  <a:cubicBezTo>
                    <a:pt x="2250" y="224"/>
                    <a:pt x="2584" y="346"/>
                    <a:pt x="2888" y="467"/>
                  </a:cubicBezTo>
                  <a:cubicBezTo>
                    <a:pt x="3222" y="619"/>
                    <a:pt x="3526" y="802"/>
                    <a:pt x="3769" y="1045"/>
                  </a:cubicBezTo>
                  <a:lnTo>
                    <a:pt x="3861" y="1045"/>
                  </a:lnTo>
                  <a:cubicBezTo>
                    <a:pt x="3891" y="1015"/>
                    <a:pt x="3891" y="954"/>
                    <a:pt x="3861" y="923"/>
                  </a:cubicBezTo>
                  <a:cubicBezTo>
                    <a:pt x="3587" y="680"/>
                    <a:pt x="3283" y="467"/>
                    <a:pt x="2979" y="315"/>
                  </a:cubicBezTo>
                  <a:cubicBezTo>
                    <a:pt x="2645" y="163"/>
                    <a:pt x="2280" y="42"/>
                    <a:pt x="1915" y="11"/>
                  </a:cubicBezTo>
                  <a:cubicBezTo>
                    <a:pt x="1833" y="5"/>
                    <a:pt x="1751" y="1"/>
                    <a:pt x="1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4537365" y="1698602"/>
              <a:ext cx="40243" cy="29686"/>
            </a:xfrm>
            <a:custGeom>
              <a:rect b="b" l="l" r="r" t="t"/>
              <a:pathLst>
                <a:path extrusionOk="0" h="1839" w="2493">
                  <a:moveTo>
                    <a:pt x="1057" y="1"/>
                  </a:moveTo>
                  <a:cubicBezTo>
                    <a:pt x="760" y="1"/>
                    <a:pt x="411" y="115"/>
                    <a:pt x="0" y="406"/>
                  </a:cubicBezTo>
                  <a:cubicBezTo>
                    <a:pt x="0" y="406"/>
                    <a:pt x="434" y="1839"/>
                    <a:pt x="1494" y="1839"/>
                  </a:cubicBezTo>
                  <a:cubicBezTo>
                    <a:pt x="1780" y="1839"/>
                    <a:pt x="2112" y="1734"/>
                    <a:pt x="2493" y="1470"/>
                  </a:cubicBezTo>
                  <a:cubicBezTo>
                    <a:pt x="2493" y="1470"/>
                    <a:pt x="2121" y="1"/>
                    <a:pt x="10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9"/>
            <p:cNvSpPr/>
            <p:nvPr/>
          </p:nvSpPr>
          <p:spPr>
            <a:xfrm>
              <a:off x="4545210" y="1698763"/>
              <a:ext cx="23568" cy="28992"/>
            </a:xfrm>
            <a:custGeom>
              <a:rect b="b" l="l" r="r" t="t"/>
              <a:pathLst>
                <a:path extrusionOk="0" h="1796" w="1460">
                  <a:moveTo>
                    <a:pt x="699" y="1"/>
                  </a:moveTo>
                  <a:cubicBezTo>
                    <a:pt x="304" y="1"/>
                    <a:pt x="0" y="426"/>
                    <a:pt x="0" y="913"/>
                  </a:cubicBezTo>
                  <a:cubicBezTo>
                    <a:pt x="30" y="1411"/>
                    <a:pt x="341" y="1796"/>
                    <a:pt x="718" y="1796"/>
                  </a:cubicBezTo>
                  <a:cubicBezTo>
                    <a:pt x="732" y="1796"/>
                    <a:pt x="746" y="1795"/>
                    <a:pt x="760" y="1794"/>
                  </a:cubicBezTo>
                  <a:cubicBezTo>
                    <a:pt x="1155" y="1794"/>
                    <a:pt x="1459" y="1369"/>
                    <a:pt x="1429" y="882"/>
                  </a:cubicBezTo>
                  <a:cubicBezTo>
                    <a:pt x="1429" y="396"/>
                    <a:pt x="1095" y="1"/>
                    <a:pt x="6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4536381" y="1697294"/>
              <a:ext cx="42697" cy="25231"/>
            </a:xfrm>
            <a:custGeom>
              <a:rect b="b" l="l" r="r" t="t"/>
              <a:pathLst>
                <a:path extrusionOk="0" h="1563" w="2645">
                  <a:moveTo>
                    <a:pt x="973" y="1"/>
                  </a:moveTo>
                  <a:cubicBezTo>
                    <a:pt x="851" y="1"/>
                    <a:pt x="730" y="1"/>
                    <a:pt x="608" y="61"/>
                  </a:cubicBezTo>
                  <a:cubicBezTo>
                    <a:pt x="395" y="122"/>
                    <a:pt x="183" y="274"/>
                    <a:pt x="31" y="456"/>
                  </a:cubicBezTo>
                  <a:cubicBezTo>
                    <a:pt x="0" y="487"/>
                    <a:pt x="0" y="517"/>
                    <a:pt x="31" y="517"/>
                  </a:cubicBezTo>
                  <a:cubicBezTo>
                    <a:pt x="46" y="532"/>
                    <a:pt x="61" y="540"/>
                    <a:pt x="76" y="540"/>
                  </a:cubicBezTo>
                  <a:cubicBezTo>
                    <a:pt x="91" y="540"/>
                    <a:pt x="107" y="532"/>
                    <a:pt x="122" y="517"/>
                  </a:cubicBezTo>
                  <a:cubicBezTo>
                    <a:pt x="274" y="365"/>
                    <a:pt x="456" y="244"/>
                    <a:pt x="669" y="183"/>
                  </a:cubicBezTo>
                  <a:cubicBezTo>
                    <a:pt x="751" y="156"/>
                    <a:pt x="845" y="141"/>
                    <a:pt x="941" y="141"/>
                  </a:cubicBezTo>
                  <a:cubicBezTo>
                    <a:pt x="1058" y="141"/>
                    <a:pt x="1176" y="163"/>
                    <a:pt x="1277" y="213"/>
                  </a:cubicBezTo>
                  <a:lnTo>
                    <a:pt x="1307" y="213"/>
                  </a:lnTo>
                  <a:cubicBezTo>
                    <a:pt x="1429" y="274"/>
                    <a:pt x="1581" y="305"/>
                    <a:pt x="1672" y="396"/>
                  </a:cubicBezTo>
                  <a:cubicBezTo>
                    <a:pt x="1794" y="487"/>
                    <a:pt x="1915" y="578"/>
                    <a:pt x="2006" y="700"/>
                  </a:cubicBezTo>
                  <a:cubicBezTo>
                    <a:pt x="2189" y="912"/>
                    <a:pt x="2310" y="1186"/>
                    <a:pt x="2402" y="1460"/>
                  </a:cubicBezTo>
                  <a:lnTo>
                    <a:pt x="2402" y="1490"/>
                  </a:lnTo>
                  <a:cubicBezTo>
                    <a:pt x="2402" y="1534"/>
                    <a:pt x="2434" y="1563"/>
                    <a:pt x="2487" y="1563"/>
                  </a:cubicBezTo>
                  <a:cubicBezTo>
                    <a:pt x="2507" y="1563"/>
                    <a:pt x="2529" y="1559"/>
                    <a:pt x="2554" y="1551"/>
                  </a:cubicBezTo>
                  <a:cubicBezTo>
                    <a:pt x="2614" y="1551"/>
                    <a:pt x="2645" y="1490"/>
                    <a:pt x="2614" y="1429"/>
                  </a:cubicBezTo>
                  <a:cubicBezTo>
                    <a:pt x="2584" y="1247"/>
                    <a:pt x="2523" y="1095"/>
                    <a:pt x="2432" y="973"/>
                  </a:cubicBezTo>
                  <a:cubicBezTo>
                    <a:pt x="2371" y="821"/>
                    <a:pt x="2280" y="700"/>
                    <a:pt x="2158" y="578"/>
                  </a:cubicBezTo>
                  <a:cubicBezTo>
                    <a:pt x="2067" y="456"/>
                    <a:pt x="1915" y="335"/>
                    <a:pt x="1794" y="244"/>
                  </a:cubicBezTo>
                  <a:cubicBezTo>
                    <a:pt x="1642" y="153"/>
                    <a:pt x="1490" y="122"/>
                    <a:pt x="1338" y="61"/>
                  </a:cubicBezTo>
                  <a:lnTo>
                    <a:pt x="1368" y="61"/>
                  </a:lnTo>
                  <a:cubicBezTo>
                    <a:pt x="1216" y="31"/>
                    <a:pt x="112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4562870" y="1783152"/>
              <a:ext cx="59388" cy="23358"/>
            </a:xfrm>
            <a:custGeom>
              <a:rect b="b" l="l" r="r" t="t"/>
              <a:pathLst>
                <a:path extrusionOk="0" h="1447" w="3679">
                  <a:moveTo>
                    <a:pt x="1" y="1"/>
                  </a:moveTo>
                  <a:cubicBezTo>
                    <a:pt x="1" y="1"/>
                    <a:pt x="365" y="1247"/>
                    <a:pt x="1794" y="1429"/>
                  </a:cubicBezTo>
                  <a:cubicBezTo>
                    <a:pt x="1885" y="1441"/>
                    <a:pt x="1972" y="1446"/>
                    <a:pt x="2056" y="1446"/>
                  </a:cubicBezTo>
                  <a:cubicBezTo>
                    <a:pt x="3279" y="1446"/>
                    <a:pt x="3679" y="274"/>
                    <a:pt x="3679" y="27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4594766" y="1684477"/>
              <a:ext cx="102569" cy="94773"/>
            </a:xfrm>
            <a:custGeom>
              <a:rect b="b" l="l" r="r" t="t"/>
              <a:pathLst>
                <a:path extrusionOk="0" h="5871" w="6354">
                  <a:moveTo>
                    <a:pt x="3187" y="272"/>
                  </a:moveTo>
                  <a:cubicBezTo>
                    <a:pt x="3329" y="272"/>
                    <a:pt x="3473" y="284"/>
                    <a:pt x="3617" y="308"/>
                  </a:cubicBezTo>
                  <a:cubicBezTo>
                    <a:pt x="5076" y="551"/>
                    <a:pt x="6049" y="1950"/>
                    <a:pt x="5806" y="3378"/>
                  </a:cubicBezTo>
                  <a:cubicBezTo>
                    <a:pt x="5588" y="4687"/>
                    <a:pt x="4465" y="5604"/>
                    <a:pt x="3184" y="5604"/>
                  </a:cubicBezTo>
                  <a:cubicBezTo>
                    <a:pt x="3036" y="5604"/>
                    <a:pt x="2887" y="5592"/>
                    <a:pt x="2736" y="5567"/>
                  </a:cubicBezTo>
                  <a:cubicBezTo>
                    <a:pt x="1277" y="5324"/>
                    <a:pt x="304" y="3956"/>
                    <a:pt x="547" y="2497"/>
                  </a:cubicBezTo>
                  <a:cubicBezTo>
                    <a:pt x="766" y="1212"/>
                    <a:pt x="1918" y="272"/>
                    <a:pt x="3187" y="272"/>
                  </a:cubicBezTo>
                  <a:close/>
                  <a:moveTo>
                    <a:pt x="3219" y="0"/>
                  </a:moveTo>
                  <a:cubicBezTo>
                    <a:pt x="1788" y="0"/>
                    <a:pt x="521" y="1009"/>
                    <a:pt x="274" y="2466"/>
                  </a:cubicBezTo>
                  <a:cubicBezTo>
                    <a:pt x="0" y="4047"/>
                    <a:pt x="1095" y="5567"/>
                    <a:pt x="2706" y="5840"/>
                  </a:cubicBezTo>
                  <a:cubicBezTo>
                    <a:pt x="2858" y="5871"/>
                    <a:pt x="3010" y="5871"/>
                    <a:pt x="3192" y="5871"/>
                  </a:cubicBezTo>
                  <a:cubicBezTo>
                    <a:pt x="4590" y="5871"/>
                    <a:pt x="5836" y="4868"/>
                    <a:pt x="6080" y="3439"/>
                  </a:cubicBezTo>
                  <a:cubicBezTo>
                    <a:pt x="6353" y="1828"/>
                    <a:pt x="5259" y="308"/>
                    <a:pt x="3678" y="35"/>
                  </a:cubicBezTo>
                  <a:cubicBezTo>
                    <a:pt x="3524" y="11"/>
                    <a:pt x="3371" y="0"/>
                    <a:pt x="3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4500061" y="1667690"/>
              <a:ext cx="88832" cy="94385"/>
            </a:xfrm>
            <a:custGeom>
              <a:rect b="b" l="l" r="r" t="t"/>
              <a:pathLst>
                <a:path extrusionOk="0" h="5847" w="5503">
                  <a:moveTo>
                    <a:pt x="2889" y="254"/>
                  </a:moveTo>
                  <a:cubicBezTo>
                    <a:pt x="2980" y="254"/>
                    <a:pt x="3101" y="284"/>
                    <a:pt x="3193" y="284"/>
                  </a:cubicBezTo>
                  <a:cubicBezTo>
                    <a:pt x="4408" y="497"/>
                    <a:pt x="5199" y="1865"/>
                    <a:pt x="4955" y="3294"/>
                  </a:cubicBezTo>
                  <a:cubicBezTo>
                    <a:pt x="4834" y="4084"/>
                    <a:pt x="4439" y="4753"/>
                    <a:pt x="3861" y="5178"/>
                  </a:cubicBezTo>
                  <a:cubicBezTo>
                    <a:pt x="3479" y="5441"/>
                    <a:pt x="3078" y="5572"/>
                    <a:pt x="2673" y="5572"/>
                  </a:cubicBezTo>
                  <a:cubicBezTo>
                    <a:pt x="2563" y="5572"/>
                    <a:pt x="2452" y="5562"/>
                    <a:pt x="2341" y="5543"/>
                  </a:cubicBezTo>
                  <a:cubicBezTo>
                    <a:pt x="1126" y="5360"/>
                    <a:pt x="305" y="3993"/>
                    <a:pt x="548" y="2534"/>
                  </a:cubicBezTo>
                  <a:cubicBezTo>
                    <a:pt x="670" y="1774"/>
                    <a:pt x="1095" y="1075"/>
                    <a:pt x="1673" y="680"/>
                  </a:cubicBezTo>
                  <a:cubicBezTo>
                    <a:pt x="2038" y="406"/>
                    <a:pt x="2463" y="254"/>
                    <a:pt x="2889" y="254"/>
                  </a:cubicBezTo>
                  <a:close/>
                  <a:moveTo>
                    <a:pt x="2825" y="0"/>
                  </a:moveTo>
                  <a:cubicBezTo>
                    <a:pt x="2373" y="0"/>
                    <a:pt x="1920" y="155"/>
                    <a:pt x="1521" y="436"/>
                  </a:cubicBezTo>
                  <a:cubicBezTo>
                    <a:pt x="882" y="892"/>
                    <a:pt x="427" y="1652"/>
                    <a:pt x="275" y="2503"/>
                  </a:cubicBezTo>
                  <a:cubicBezTo>
                    <a:pt x="1" y="4114"/>
                    <a:pt x="913" y="5604"/>
                    <a:pt x="2281" y="5816"/>
                  </a:cubicBezTo>
                  <a:cubicBezTo>
                    <a:pt x="2402" y="5847"/>
                    <a:pt x="2524" y="5847"/>
                    <a:pt x="2645" y="5847"/>
                  </a:cubicBezTo>
                  <a:cubicBezTo>
                    <a:pt x="3132" y="5847"/>
                    <a:pt x="3588" y="5695"/>
                    <a:pt x="4013" y="5391"/>
                  </a:cubicBezTo>
                  <a:cubicBezTo>
                    <a:pt x="4652" y="4935"/>
                    <a:pt x="5107" y="4205"/>
                    <a:pt x="5229" y="3354"/>
                  </a:cubicBezTo>
                  <a:cubicBezTo>
                    <a:pt x="5503" y="1743"/>
                    <a:pt x="4591" y="254"/>
                    <a:pt x="3223" y="41"/>
                  </a:cubicBezTo>
                  <a:cubicBezTo>
                    <a:pt x="3091" y="14"/>
                    <a:pt x="2958" y="0"/>
                    <a:pt x="28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4581514" y="1718165"/>
              <a:ext cx="21114" cy="8087"/>
            </a:xfrm>
            <a:custGeom>
              <a:rect b="b" l="l" r="r" t="t"/>
              <a:pathLst>
                <a:path extrusionOk="0" h="501" w="1308">
                  <a:moveTo>
                    <a:pt x="453" y="1"/>
                  </a:moveTo>
                  <a:cubicBezTo>
                    <a:pt x="314" y="1"/>
                    <a:pt x="162" y="22"/>
                    <a:pt x="1" y="75"/>
                  </a:cubicBezTo>
                  <a:lnTo>
                    <a:pt x="92" y="319"/>
                  </a:lnTo>
                  <a:cubicBezTo>
                    <a:pt x="207" y="282"/>
                    <a:pt x="318" y="267"/>
                    <a:pt x="421" y="267"/>
                  </a:cubicBezTo>
                  <a:cubicBezTo>
                    <a:pt x="835" y="267"/>
                    <a:pt x="1131" y="501"/>
                    <a:pt x="1156" y="501"/>
                  </a:cubicBezTo>
                  <a:lnTo>
                    <a:pt x="1308" y="288"/>
                  </a:lnTo>
                  <a:cubicBezTo>
                    <a:pt x="1284" y="264"/>
                    <a:pt x="946" y="1"/>
                    <a:pt x="4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4688470" y="1741458"/>
              <a:ext cx="32414" cy="27491"/>
            </a:xfrm>
            <a:custGeom>
              <a:rect b="b" l="l" r="r" t="t"/>
              <a:pathLst>
                <a:path extrusionOk="0" h="1703" w="2008">
                  <a:moveTo>
                    <a:pt x="183" y="0"/>
                  </a:moveTo>
                  <a:lnTo>
                    <a:pt x="1" y="213"/>
                  </a:lnTo>
                  <a:lnTo>
                    <a:pt x="1825" y="1702"/>
                  </a:lnTo>
                  <a:lnTo>
                    <a:pt x="2007" y="149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4693877" y="1609902"/>
              <a:ext cx="79986" cy="161990"/>
            </a:xfrm>
            <a:custGeom>
              <a:rect b="b" l="l" r="r" t="t"/>
              <a:pathLst>
                <a:path extrusionOk="0" h="10035" w="4955">
                  <a:moveTo>
                    <a:pt x="2324" y="1"/>
                  </a:moveTo>
                  <a:cubicBezTo>
                    <a:pt x="2276" y="1"/>
                    <a:pt x="2250" y="4"/>
                    <a:pt x="2250" y="4"/>
                  </a:cubicBezTo>
                  <a:cubicBezTo>
                    <a:pt x="0" y="5171"/>
                    <a:pt x="1520" y="9488"/>
                    <a:pt x="1520" y="10035"/>
                  </a:cubicBezTo>
                  <a:cubicBezTo>
                    <a:pt x="1520" y="10035"/>
                    <a:pt x="4955" y="9548"/>
                    <a:pt x="4529" y="3530"/>
                  </a:cubicBezTo>
                  <a:cubicBezTo>
                    <a:pt x="4314" y="192"/>
                    <a:pt x="2692" y="1"/>
                    <a:pt x="2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4697800" y="1746898"/>
              <a:ext cx="96952" cy="71850"/>
            </a:xfrm>
            <a:custGeom>
              <a:rect b="b" l="l" r="r" t="t"/>
              <a:pathLst>
                <a:path extrusionOk="0" h="4451" w="6006">
                  <a:moveTo>
                    <a:pt x="3313" y="1"/>
                  </a:moveTo>
                  <a:cubicBezTo>
                    <a:pt x="2614" y="1"/>
                    <a:pt x="1950" y="548"/>
                    <a:pt x="1429" y="1153"/>
                  </a:cubicBezTo>
                  <a:cubicBezTo>
                    <a:pt x="882" y="1791"/>
                    <a:pt x="456" y="2520"/>
                    <a:pt x="183" y="3280"/>
                  </a:cubicBezTo>
                  <a:cubicBezTo>
                    <a:pt x="0" y="3797"/>
                    <a:pt x="456" y="4344"/>
                    <a:pt x="1095" y="4435"/>
                  </a:cubicBezTo>
                  <a:cubicBezTo>
                    <a:pt x="1184" y="4445"/>
                    <a:pt x="1274" y="4450"/>
                    <a:pt x="1365" y="4450"/>
                  </a:cubicBezTo>
                  <a:cubicBezTo>
                    <a:pt x="3478" y="4450"/>
                    <a:pt x="6006" y="1821"/>
                    <a:pt x="4286" y="393"/>
                  </a:cubicBezTo>
                  <a:cubicBezTo>
                    <a:pt x="3962" y="116"/>
                    <a:pt x="3634" y="1"/>
                    <a:pt x="331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4713006" y="1773048"/>
              <a:ext cx="43682" cy="19936"/>
            </a:xfrm>
            <a:custGeom>
              <a:rect b="b" l="l" r="r" t="t"/>
              <a:pathLst>
                <a:path extrusionOk="0" h="1235" w="2706">
                  <a:moveTo>
                    <a:pt x="1839" y="1"/>
                  </a:moveTo>
                  <a:cubicBezTo>
                    <a:pt x="753" y="1"/>
                    <a:pt x="31" y="1088"/>
                    <a:pt x="31" y="1113"/>
                  </a:cubicBezTo>
                  <a:cubicBezTo>
                    <a:pt x="1" y="1144"/>
                    <a:pt x="31" y="1204"/>
                    <a:pt x="62" y="1235"/>
                  </a:cubicBezTo>
                  <a:lnTo>
                    <a:pt x="92" y="1235"/>
                  </a:lnTo>
                  <a:cubicBezTo>
                    <a:pt x="122" y="1235"/>
                    <a:pt x="153" y="1235"/>
                    <a:pt x="183" y="1204"/>
                  </a:cubicBezTo>
                  <a:cubicBezTo>
                    <a:pt x="208" y="1155"/>
                    <a:pt x="872" y="167"/>
                    <a:pt x="1835" y="167"/>
                  </a:cubicBezTo>
                  <a:cubicBezTo>
                    <a:pt x="2059" y="167"/>
                    <a:pt x="2301" y="221"/>
                    <a:pt x="2554" y="353"/>
                  </a:cubicBezTo>
                  <a:cubicBezTo>
                    <a:pt x="2572" y="362"/>
                    <a:pt x="2590" y="366"/>
                    <a:pt x="2606" y="366"/>
                  </a:cubicBezTo>
                  <a:cubicBezTo>
                    <a:pt x="2645" y="366"/>
                    <a:pt x="2676" y="344"/>
                    <a:pt x="2676" y="323"/>
                  </a:cubicBezTo>
                  <a:cubicBezTo>
                    <a:pt x="2706" y="262"/>
                    <a:pt x="2676" y="232"/>
                    <a:pt x="2645" y="201"/>
                  </a:cubicBezTo>
                  <a:cubicBezTo>
                    <a:pt x="2360" y="59"/>
                    <a:pt x="209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530489" y="1569564"/>
              <a:ext cx="209530" cy="73900"/>
            </a:xfrm>
            <a:custGeom>
              <a:rect b="b" l="l" r="r" t="t"/>
              <a:pathLst>
                <a:path extrusionOk="0" h="4578" w="12980">
                  <a:moveTo>
                    <a:pt x="7791" y="0"/>
                  </a:moveTo>
                  <a:cubicBezTo>
                    <a:pt x="7631" y="0"/>
                    <a:pt x="7466" y="4"/>
                    <a:pt x="7295" y="11"/>
                  </a:cubicBezTo>
                  <a:cubicBezTo>
                    <a:pt x="2037" y="193"/>
                    <a:pt x="1" y="4053"/>
                    <a:pt x="1" y="4053"/>
                  </a:cubicBezTo>
                  <a:cubicBezTo>
                    <a:pt x="2343" y="4432"/>
                    <a:pt x="4296" y="4578"/>
                    <a:pt x="5914" y="4578"/>
                  </a:cubicBezTo>
                  <a:cubicBezTo>
                    <a:pt x="11307" y="4578"/>
                    <a:pt x="12979" y="2959"/>
                    <a:pt x="12979" y="2959"/>
                  </a:cubicBezTo>
                  <a:cubicBezTo>
                    <a:pt x="12979" y="2959"/>
                    <a:pt x="12553" y="0"/>
                    <a:pt x="7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223841" y="1950462"/>
              <a:ext cx="419527" cy="385677"/>
            </a:xfrm>
            <a:custGeom>
              <a:rect b="b" l="l" r="r" t="t"/>
              <a:pathLst>
                <a:path extrusionOk="0" h="23892" w="25989">
                  <a:moveTo>
                    <a:pt x="16232" y="1"/>
                  </a:moveTo>
                  <a:lnTo>
                    <a:pt x="0" y="17600"/>
                  </a:lnTo>
                  <a:lnTo>
                    <a:pt x="4833" y="23892"/>
                  </a:lnTo>
                  <a:cubicBezTo>
                    <a:pt x="23405" y="10274"/>
                    <a:pt x="25989" y="1460"/>
                    <a:pt x="25989" y="1460"/>
                  </a:cubicBezTo>
                  <a:lnTo>
                    <a:pt x="16232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065359" y="1996095"/>
              <a:ext cx="137405" cy="158987"/>
            </a:xfrm>
            <a:custGeom>
              <a:rect b="b" l="l" r="r" t="t"/>
              <a:pathLst>
                <a:path extrusionOk="0" h="9849" w="8512">
                  <a:moveTo>
                    <a:pt x="3435" y="0"/>
                  </a:moveTo>
                  <a:lnTo>
                    <a:pt x="0" y="1763"/>
                  </a:lnTo>
                  <a:lnTo>
                    <a:pt x="4499" y="9849"/>
                  </a:lnTo>
                  <a:cubicBezTo>
                    <a:pt x="5715" y="9028"/>
                    <a:pt x="7295" y="8146"/>
                    <a:pt x="8511" y="7356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3979000" y="1836259"/>
              <a:ext cx="159972" cy="212355"/>
            </a:xfrm>
            <a:custGeom>
              <a:rect b="b" l="l" r="r" t="t"/>
              <a:pathLst>
                <a:path extrusionOk="0" h="13155" w="9910">
                  <a:moveTo>
                    <a:pt x="4060" y="1"/>
                  </a:moveTo>
                  <a:cubicBezTo>
                    <a:pt x="3942" y="1"/>
                    <a:pt x="3819" y="38"/>
                    <a:pt x="3709" y="115"/>
                  </a:cubicBezTo>
                  <a:lnTo>
                    <a:pt x="3527" y="237"/>
                  </a:lnTo>
                  <a:cubicBezTo>
                    <a:pt x="3283" y="389"/>
                    <a:pt x="3192" y="693"/>
                    <a:pt x="3314" y="936"/>
                  </a:cubicBezTo>
                  <a:lnTo>
                    <a:pt x="5472" y="5252"/>
                  </a:lnTo>
                  <a:lnTo>
                    <a:pt x="5472" y="5252"/>
                  </a:lnTo>
                  <a:lnTo>
                    <a:pt x="2311" y="632"/>
                  </a:lnTo>
                  <a:cubicBezTo>
                    <a:pt x="2198" y="462"/>
                    <a:pt x="2002" y="362"/>
                    <a:pt x="1805" y="362"/>
                  </a:cubicBezTo>
                  <a:cubicBezTo>
                    <a:pt x="1684" y="362"/>
                    <a:pt x="1563" y="399"/>
                    <a:pt x="1460" y="480"/>
                  </a:cubicBezTo>
                  <a:lnTo>
                    <a:pt x="1308" y="601"/>
                  </a:lnTo>
                  <a:cubicBezTo>
                    <a:pt x="1095" y="784"/>
                    <a:pt x="1034" y="1088"/>
                    <a:pt x="1186" y="1361"/>
                  </a:cubicBezTo>
                  <a:lnTo>
                    <a:pt x="3739" y="5556"/>
                  </a:lnTo>
                  <a:lnTo>
                    <a:pt x="1095" y="2790"/>
                  </a:lnTo>
                  <a:cubicBezTo>
                    <a:pt x="983" y="2664"/>
                    <a:pt x="826" y="2602"/>
                    <a:pt x="668" y="2602"/>
                  </a:cubicBezTo>
                  <a:cubicBezTo>
                    <a:pt x="483" y="2602"/>
                    <a:pt x="298" y="2687"/>
                    <a:pt x="183" y="2851"/>
                  </a:cubicBezTo>
                  <a:lnTo>
                    <a:pt x="153" y="2911"/>
                  </a:lnTo>
                  <a:cubicBezTo>
                    <a:pt x="1" y="3094"/>
                    <a:pt x="1" y="3398"/>
                    <a:pt x="153" y="3580"/>
                  </a:cubicBezTo>
                  <a:lnTo>
                    <a:pt x="2706" y="6681"/>
                  </a:lnTo>
                  <a:lnTo>
                    <a:pt x="2706" y="6681"/>
                  </a:lnTo>
                  <a:lnTo>
                    <a:pt x="1034" y="5374"/>
                  </a:lnTo>
                  <a:cubicBezTo>
                    <a:pt x="918" y="5257"/>
                    <a:pt x="770" y="5203"/>
                    <a:pt x="623" y="5203"/>
                  </a:cubicBezTo>
                  <a:cubicBezTo>
                    <a:pt x="388" y="5203"/>
                    <a:pt x="155" y="5343"/>
                    <a:pt x="62" y="5586"/>
                  </a:cubicBezTo>
                  <a:cubicBezTo>
                    <a:pt x="1" y="5799"/>
                    <a:pt x="31" y="6012"/>
                    <a:pt x="153" y="6164"/>
                  </a:cubicBezTo>
                  <a:lnTo>
                    <a:pt x="6353" y="13155"/>
                  </a:lnTo>
                  <a:lnTo>
                    <a:pt x="8025" y="11605"/>
                  </a:lnTo>
                  <a:cubicBezTo>
                    <a:pt x="8664" y="11058"/>
                    <a:pt x="9119" y="10328"/>
                    <a:pt x="9332" y="9507"/>
                  </a:cubicBezTo>
                  <a:lnTo>
                    <a:pt x="9575" y="8717"/>
                  </a:lnTo>
                  <a:cubicBezTo>
                    <a:pt x="9879" y="7653"/>
                    <a:pt x="9910" y="6498"/>
                    <a:pt x="9697" y="5434"/>
                  </a:cubicBezTo>
                  <a:lnTo>
                    <a:pt x="9302" y="3519"/>
                  </a:lnTo>
                  <a:cubicBezTo>
                    <a:pt x="9228" y="3150"/>
                    <a:pt x="8914" y="2900"/>
                    <a:pt x="8555" y="2900"/>
                  </a:cubicBezTo>
                  <a:cubicBezTo>
                    <a:pt x="8471" y="2900"/>
                    <a:pt x="8385" y="2913"/>
                    <a:pt x="8299" y="2942"/>
                  </a:cubicBezTo>
                  <a:cubicBezTo>
                    <a:pt x="7934" y="3094"/>
                    <a:pt x="7691" y="3428"/>
                    <a:pt x="7691" y="3823"/>
                  </a:cubicBezTo>
                  <a:lnTo>
                    <a:pt x="7660" y="5890"/>
                  </a:lnTo>
                  <a:lnTo>
                    <a:pt x="4560" y="328"/>
                  </a:lnTo>
                  <a:cubicBezTo>
                    <a:pt x="4463" y="115"/>
                    <a:pt x="4268" y="1"/>
                    <a:pt x="4060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4080565" y="1929785"/>
              <a:ext cx="24068" cy="52592"/>
            </a:xfrm>
            <a:custGeom>
              <a:rect b="b" l="l" r="r" t="t"/>
              <a:pathLst>
                <a:path extrusionOk="0" h="3258" w="1491">
                  <a:moveTo>
                    <a:pt x="1352" y="0"/>
                  </a:moveTo>
                  <a:cubicBezTo>
                    <a:pt x="1329" y="0"/>
                    <a:pt x="1303" y="10"/>
                    <a:pt x="1277" y="35"/>
                  </a:cubicBezTo>
                  <a:cubicBezTo>
                    <a:pt x="1247" y="66"/>
                    <a:pt x="1" y="1099"/>
                    <a:pt x="92" y="3166"/>
                  </a:cubicBezTo>
                  <a:cubicBezTo>
                    <a:pt x="92" y="3197"/>
                    <a:pt x="153" y="3257"/>
                    <a:pt x="213" y="3257"/>
                  </a:cubicBezTo>
                  <a:cubicBezTo>
                    <a:pt x="274" y="3257"/>
                    <a:pt x="305" y="3197"/>
                    <a:pt x="305" y="3136"/>
                  </a:cubicBezTo>
                  <a:cubicBezTo>
                    <a:pt x="244" y="1221"/>
                    <a:pt x="1429" y="218"/>
                    <a:pt x="1429" y="187"/>
                  </a:cubicBezTo>
                  <a:cubicBezTo>
                    <a:pt x="1460" y="157"/>
                    <a:pt x="1490" y="96"/>
                    <a:pt x="1429" y="35"/>
                  </a:cubicBezTo>
                  <a:cubicBezTo>
                    <a:pt x="1412" y="18"/>
                    <a:pt x="1384" y="0"/>
                    <a:pt x="1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4079096" y="2018662"/>
              <a:ext cx="266448" cy="331002"/>
            </a:xfrm>
            <a:custGeom>
              <a:rect b="b" l="l" r="r" t="t"/>
              <a:pathLst>
                <a:path extrusionOk="0" h="20505" w="16506">
                  <a:moveTo>
                    <a:pt x="4438" y="1"/>
                  </a:moveTo>
                  <a:lnTo>
                    <a:pt x="0" y="3709"/>
                  </a:lnTo>
                  <a:lnTo>
                    <a:pt x="7660" y="17752"/>
                  </a:lnTo>
                  <a:cubicBezTo>
                    <a:pt x="8638" y="19434"/>
                    <a:pt x="9973" y="20504"/>
                    <a:pt x="11487" y="20504"/>
                  </a:cubicBezTo>
                  <a:cubicBezTo>
                    <a:pt x="11997" y="20504"/>
                    <a:pt x="12527" y="20383"/>
                    <a:pt x="13071" y="20123"/>
                  </a:cubicBezTo>
                  <a:cubicBezTo>
                    <a:pt x="14986" y="19211"/>
                    <a:pt x="16505" y="16566"/>
                    <a:pt x="15624" y="14621"/>
                  </a:cubicBezTo>
                  <a:lnTo>
                    <a:pt x="4438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4272412" y="2178740"/>
              <a:ext cx="42213" cy="47475"/>
            </a:xfrm>
            <a:custGeom>
              <a:rect b="b" l="l" r="r" t="t"/>
              <a:pathLst>
                <a:path extrusionOk="0" h="2941" w="2615">
                  <a:moveTo>
                    <a:pt x="107" y="0"/>
                  </a:moveTo>
                  <a:cubicBezTo>
                    <a:pt x="92" y="0"/>
                    <a:pt x="76" y="8"/>
                    <a:pt x="61" y="23"/>
                  </a:cubicBezTo>
                  <a:cubicBezTo>
                    <a:pt x="0" y="53"/>
                    <a:pt x="0" y="114"/>
                    <a:pt x="31" y="145"/>
                  </a:cubicBezTo>
                  <a:lnTo>
                    <a:pt x="2432" y="2911"/>
                  </a:lnTo>
                  <a:cubicBezTo>
                    <a:pt x="2462" y="2941"/>
                    <a:pt x="2493" y="2941"/>
                    <a:pt x="2523" y="2941"/>
                  </a:cubicBezTo>
                  <a:lnTo>
                    <a:pt x="2554" y="2941"/>
                  </a:lnTo>
                  <a:cubicBezTo>
                    <a:pt x="2584" y="2911"/>
                    <a:pt x="2614" y="2850"/>
                    <a:pt x="2584" y="2819"/>
                  </a:cubicBezTo>
                  <a:lnTo>
                    <a:pt x="152" y="23"/>
                  </a:ln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4354832" y="1990204"/>
              <a:ext cx="256633" cy="510313"/>
            </a:xfrm>
            <a:custGeom>
              <a:rect b="b" l="l" r="r" t="t"/>
              <a:pathLst>
                <a:path extrusionOk="0" h="31613" w="15898">
                  <a:moveTo>
                    <a:pt x="8268" y="1"/>
                  </a:moveTo>
                  <a:cubicBezTo>
                    <a:pt x="1" y="7508"/>
                    <a:pt x="4955" y="29849"/>
                    <a:pt x="4955" y="29849"/>
                  </a:cubicBezTo>
                  <a:lnTo>
                    <a:pt x="15411" y="31612"/>
                  </a:lnTo>
                  <a:lnTo>
                    <a:pt x="15898" y="5320"/>
                  </a:lnTo>
                  <a:lnTo>
                    <a:pt x="82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4421563" y="2432764"/>
              <a:ext cx="166849" cy="70188"/>
            </a:xfrm>
            <a:custGeom>
              <a:rect b="b" l="l" r="r" t="t"/>
              <a:pathLst>
                <a:path extrusionOk="0" h="4348" w="10336">
                  <a:moveTo>
                    <a:pt x="1" y="1"/>
                  </a:moveTo>
                  <a:lnTo>
                    <a:pt x="1" y="2341"/>
                  </a:lnTo>
                  <a:lnTo>
                    <a:pt x="10335" y="4347"/>
                  </a:lnTo>
                  <a:lnTo>
                    <a:pt x="10092" y="17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4475768" y="1936726"/>
              <a:ext cx="230886" cy="148059"/>
            </a:xfrm>
            <a:custGeom>
              <a:rect b="b" l="l" r="r" t="t"/>
              <a:pathLst>
                <a:path extrusionOk="0" h="9172" w="14303">
                  <a:moveTo>
                    <a:pt x="6187" y="1"/>
                  </a:moveTo>
                  <a:lnTo>
                    <a:pt x="290" y="4560"/>
                  </a:lnTo>
                  <a:cubicBezTo>
                    <a:pt x="0" y="8216"/>
                    <a:pt x="2708" y="9171"/>
                    <a:pt x="5618" y="9171"/>
                  </a:cubicBezTo>
                  <a:cubicBezTo>
                    <a:pt x="8806" y="9171"/>
                    <a:pt x="12236" y="8025"/>
                    <a:pt x="12236" y="8025"/>
                  </a:cubicBezTo>
                  <a:lnTo>
                    <a:pt x="14303" y="7448"/>
                  </a:lnTo>
                  <a:lnTo>
                    <a:pt x="12236" y="3982"/>
                  </a:lnTo>
                  <a:lnTo>
                    <a:pt x="10169" y="2250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4383291" y="1927896"/>
              <a:ext cx="200215" cy="755630"/>
            </a:xfrm>
            <a:custGeom>
              <a:rect b="b" l="l" r="r" t="t"/>
              <a:pathLst>
                <a:path extrusionOk="0" h="46810" w="12403">
                  <a:moveTo>
                    <a:pt x="9045" y="0"/>
                  </a:moveTo>
                  <a:cubicBezTo>
                    <a:pt x="8441" y="0"/>
                    <a:pt x="8116" y="92"/>
                    <a:pt x="8116" y="92"/>
                  </a:cubicBezTo>
                  <a:cubicBezTo>
                    <a:pt x="4013" y="1429"/>
                    <a:pt x="1186" y="13770"/>
                    <a:pt x="578" y="16992"/>
                  </a:cubicBezTo>
                  <a:cubicBezTo>
                    <a:pt x="1" y="20183"/>
                    <a:pt x="92" y="44530"/>
                    <a:pt x="92" y="44530"/>
                  </a:cubicBezTo>
                  <a:lnTo>
                    <a:pt x="4195" y="46810"/>
                  </a:lnTo>
                  <a:cubicBezTo>
                    <a:pt x="4195" y="46810"/>
                    <a:pt x="3831" y="36202"/>
                    <a:pt x="3557" y="30639"/>
                  </a:cubicBezTo>
                  <a:cubicBezTo>
                    <a:pt x="3253" y="25107"/>
                    <a:pt x="2250" y="16779"/>
                    <a:pt x="3922" y="12615"/>
                  </a:cubicBezTo>
                  <a:cubicBezTo>
                    <a:pt x="6901" y="5107"/>
                    <a:pt x="12402" y="821"/>
                    <a:pt x="12402" y="821"/>
                  </a:cubicBezTo>
                  <a:lnTo>
                    <a:pt x="11916" y="548"/>
                  </a:lnTo>
                  <a:cubicBezTo>
                    <a:pt x="10671" y="106"/>
                    <a:pt x="9695" y="0"/>
                    <a:pt x="904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383291" y="2079791"/>
              <a:ext cx="39759" cy="191079"/>
            </a:xfrm>
            <a:custGeom>
              <a:rect b="b" l="l" r="r" t="t"/>
              <a:pathLst>
                <a:path extrusionOk="0" h="11837" w="2463">
                  <a:moveTo>
                    <a:pt x="2369" y="1"/>
                  </a:moveTo>
                  <a:cubicBezTo>
                    <a:pt x="2339" y="1"/>
                    <a:pt x="2302" y="22"/>
                    <a:pt x="2280" y="44"/>
                  </a:cubicBezTo>
                  <a:cubicBezTo>
                    <a:pt x="1004" y="2080"/>
                    <a:pt x="487" y="5150"/>
                    <a:pt x="305" y="7369"/>
                  </a:cubicBezTo>
                  <a:cubicBezTo>
                    <a:pt x="122" y="9770"/>
                    <a:pt x="214" y="11746"/>
                    <a:pt x="214" y="11746"/>
                  </a:cubicBezTo>
                  <a:cubicBezTo>
                    <a:pt x="244" y="11807"/>
                    <a:pt x="274" y="11837"/>
                    <a:pt x="305" y="11837"/>
                  </a:cubicBezTo>
                  <a:cubicBezTo>
                    <a:pt x="366" y="11837"/>
                    <a:pt x="396" y="11807"/>
                    <a:pt x="396" y="11746"/>
                  </a:cubicBezTo>
                  <a:cubicBezTo>
                    <a:pt x="396" y="11655"/>
                    <a:pt x="1" y="3965"/>
                    <a:pt x="2432" y="135"/>
                  </a:cubicBezTo>
                  <a:cubicBezTo>
                    <a:pt x="2463" y="104"/>
                    <a:pt x="2463" y="44"/>
                    <a:pt x="2402" y="13"/>
                  </a:cubicBezTo>
                  <a:cubicBezTo>
                    <a:pt x="2393" y="4"/>
                    <a:pt x="2382" y="1"/>
                    <a:pt x="2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542273" y="1989881"/>
              <a:ext cx="292438" cy="723959"/>
            </a:xfrm>
            <a:custGeom>
              <a:rect b="b" l="l" r="r" t="t"/>
              <a:pathLst>
                <a:path extrusionOk="0" h="44848" w="18116">
                  <a:moveTo>
                    <a:pt x="8717" y="0"/>
                  </a:moveTo>
                  <a:cubicBezTo>
                    <a:pt x="7984" y="0"/>
                    <a:pt x="7064" y="246"/>
                    <a:pt x="6018" y="1054"/>
                  </a:cubicBezTo>
                  <a:cubicBezTo>
                    <a:pt x="3374" y="3121"/>
                    <a:pt x="0" y="10446"/>
                    <a:pt x="0" y="18927"/>
                  </a:cubicBezTo>
                  <a:cubicBezTo>
                    <a:pt x="0" y="27407"/>
                    <a:pt x="2523" y="43547"/>
                    <a:pt x="2523" y="43547"/>
                  </a:cubicBezTo>
                  <a:cubicBezTo>
                    <a:pt x="2523" y="43547"/>
                    <a:pt x="5909" y="44848"/>
                    <a:pt x="10004" y="44848"/>
                  </a:cubicBezTo>
                  <a:cubicBezTo>
                    <a:pt x="12653" y="44848"/>
                    <a:pt x="15597" y="44304"/>
                    <a:pt x="18116" y="42514"/>
                  </a:cubicBezTo>
                  <a:lnTo>
                    <a:pt x="8450" y="26191"/>
                  </a:lnTo>
                  <a:lnTo>
                    <a:pt x="13131" y="13152"/>
                  </a:lnTo>
                  <a:lnTo>
                    <a:pt x="10547" y="598"/>
                  </a:lnTo>
                  <a:cubicBezTo>
                    <a:pt x="10547" y="598"/>
                    <a:pt x="9859" y="0"/>
                    <a:pt x="871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4694862" y="1993158"/>
              <a:ext cx="314036" cy="411182"/>
            </a:xfrm>
            <a:custGeom>
              <a:rect b="b" l="l" r="r" t="t"/>
              <a:pathLst>
                <a:path extrusionOk="0" h="25472" w="19454">
                  <a:moveTo>
                    <a:pt x="365" y="0"/>
                  </a:moveTo>
                  <a:lnTo>
                    <a:pt x="0" y="10973"/>
                  </a:lnTo>
                  <a:lnTo>
                    <a:pt x="12827" y="25472"/>
                  </a:lnTo>
                  <a:lnTo>
                    <a:pt x="19453" y="21095"/>
                  </a:lnTo>
                  <a:cubicBezTo>
                    <a:pt x="7173" y="1641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4693377" y="2168926"/>
              <a:ext cx="51543" cy="57290"/>
            </a:xfrm>
            <a:custGeom>
              <a:rect b="b" l="l" r="r" t="t"/>
              <a:pathLst>
                <a:path extrusionOk="0" h="3549" w="3193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cubicBezTo>
                    <a:pt x="1" y="54"/>
                    <a:pt x="1" y="114"/>
                    <a:pt x="31" y="145"/>
                  </a:cubicBezTo>
                  <a:lnTo>
                    <a:pt x="3010" y="3519"/>
                  </a:lnTo>
                  <a:cubicBezTo>
                    <a:pt x="3040" y="3549"/>
                    <a:pt x="3071" y="3549"/>
                    <a:pt x="3071" y="3549"/>
                  </a:cubicBezTo>
                  <a:lnTo>
                    <a:pt x="3132" y="3549"/>
                  </a:lnTo>
                  <a:cubicBezTo>
                    <a:pt x="3162" y="3519"/>
                    <a:pt x="3192" y="3458"/>
                    <a:pt x="3162" y="3427"/>
                  </a:cubicBezTo>
                  <a:lnTo>
                    <a:pt x="153" y="23"/>
                  </a:ln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4556978" y="2336413"/>
              <a:ext cx="185978" cy="138519"/>
            </a:xfrm>
            <a:custGeom>
              <a:rect b="b" l="l" r="r" t="t"/>
              <a:pathLst>
                <a:path extrusionOk="0" h="8581" w="11521">
                  <a:moveTo>
                    <a:pt x="5681" y="1"/>
                  </a:moveTo>
                  <a:cubicBezTo>
                    <a:pt x="5570" y="1"/>
                    <a:pt x="5457" y="24"/>
                    <a:pt x="5351" y="73"/>
                  </a:cubicBezTo>
                  <a:cubicBezTo>
                    <a:pt x="5047" y="225"/>
                    <a:pt x="4864" y="590"/>
                    <a:pt x="4895" y="954"/>
                  </a:cubicBezTo>
                  <a:lnTo>
                    <a:pt x="5047" y="1927"/>
                  </a:lnTo>
                  <a:lnTo>
                    <a:pt x="639" y="2930"/>
                  </a:lnTo>
                  <a:cubicBezTo>
                    <a:pt x="274" y="3021"/>
                    <a:pt x="1" y="3325"/>
                    <a:pt x="1" y="3720"/>
                  </a:cubicBezTo>
                  <a:cubicBezTo>
                    <a:pt x="1" y="4112"/>
                    <a:pt x="310" y="4427"/>
                    <a:pt x="691" y="4427"/>
                  </a:cubicBezTo>
                  <a:cubicBezTo>
                    <a:pt x="724" y="4427"/>
                    <a:pt x="757" y="4424"/>
                    <a:pt x="791" y="4419"/>
                  </a:cubicBezTo>
                  <a:lnTo>
                    <a:pt x="1642" y="4450"/>
                  </a:lnTo>
                  <a:lnTo>
                    <a:pt x="882" y="4632"/>
                  </a:lnTo>
                  <a:cubicBezTo>
                    <a:pt x="518" y="4693"/>
                    <a:pt x="274" y="5027"/>
                    <a:pt x="274" y="5362"/>
                  </a:cubicBezTo>
                  <a:cubicBezTo>
                    <a:pt x="302" y="5747"/>
                    <a:pt x="604" y="6008"/>
                    <a:pt x="955" y="6008"/>
                  </a:cubicBezTo>
                  <a:cubicBezTo>
                    <a:pt x="991" y="6008"/>
                    <a:pt x="1028" y="6006"/>
                    <a:pt x="1065" y="6000"/>
                  </a:cubicBezTo>
                  <a:lnTo>
                    <a:pt x="1581" y="5939"/>
                  </a:lnTo>
                  <a:lnTo>
                    <a:pt x="1581" y="5939"/>
                  </a:lnTo>
                  <a:cubicBezTo>
                    <a:pt x="1156" y="6091"/>
                    <a:pt x="882" y="6425"/>
                    <a:pt x="943" y="6729"/>
                  </a:cubicBezTo>
                  <a:cubicBezTo>
                    <a:pt x="998" y="7057"/>
                    <a:pt x="1272" y="7286"/>
                    <a:pt x="1569" y="7286"/>
                  </a:cubicBezTo>
                  <a:cubicBezTo>
                    <a:pt x="1604" y="7286"/>
                    <a:pt x="1638" y="7283"/>
                    <a:pt x="1673" y="7277"/>
                  </a:cubicBezTo>
                  <a:lnTo>
                    <a:pt x="2402" y="7125"/>
                  </a:lnTo>
                  <a:lnTo>
                    <a:pt x="2402" y="7125"/>
                  </a:lnTo>
                  <a:cubicBezTo>
                    <a:pt x="1673" y="7277"/>
                    <a:pt x="1642" y="7641"/>
                    <a:pt x="1673" y="7884"/>
                  </a:cubicBezTo>
                  <a:cubicBezTo>
                    <a:pt x="1730" y="8198"/>
                    <a:pt x="2000" y="8404"/>
                    <a:pt x="2308" y="8404"/>
                  </a:cubicBezTo>
                  <a:cubicBezTo>
                    <a:pt x="2329" y="8404"/>
                    <a:pt x="2351" y="8403"/>
                    <a:pt x="2372" y="8401"/>
                  </a:cubicBezTo>
                  <a:cubicBezTo>
                    <a:pt x="2372" y="8401"/>
                    <a:pt x="5715" y="8158"/>
                    <a:pt x="5837" y="8128"/>
                  </a:cubicBezTo>
                  <a:cubicBezTo>
                    <a:pt x="6144" y="8392"/>
                    <a:pt x="6821" y="8581"/>
                    <a:pt x="7714" y="8581"/>
                  </a:cubicBezTo>
                  <a:cubicBezTo>
                    <a:pt x="8768" y="8581"/>
                    <a:pt x="10122" y="8318"/>
                    <a:pt x="11521" y="7611"/>
                  </a:cubicBezTo>
                  <a:lnTo>
                    <a:pt x="9272" y="4450"/>
                  </a:lnTo>
                  <a:lnTo>
                    <a:pt x="6293" y="316"/>
                  </a:lnTo>
                  <a:cubicBezTo>
                    <a:pt x="6148" y="109"/>
                    <a:pt x="5918" y="1"/>
                    <a:pt x="568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4706630" y="2376348"/>
              <a:ext cx="137889" cy="91770"/>
            </a:xfrm>
            <a:custGeom>
              <a:rect b="b" l="l" r="r" t="t"/>
              <a:pathLst>
                <a:path extrusionOk="0" h="5685" w="8542">
                  <a:moveTo>
                    <a:pt x="7326" y="0"/>
                  </a:moveTo>
                  <a:lnTo>
                    <a:pt x="1" y="1976"/>
                  </a:lnTo>
                  <a:lnTo>
                    <a:pt x="1004" y="5684"/>
                  </a:lnTo>
                  <a:lnTo>
                    <a:pt x="8542" y="4407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4726742" y="2306002"/>
              <a:ext cx="302268" cy="168980"/>
            </a:xfrm>
            <a:custGeom>
              <a:rect b="b" l="l" r="r" t="t"/>
              <a:pathLst>
                <a:path extrusionOk="0" h="10468" w="18725">
                  <a:moveTo>
                    <a:pt x="14239" y="1"/>
                  </a:moveTo>
                  <a:cubicBezTo>
                    <a:pt x="13780" y="1"/>
                    <a:pt x="13313" y="82"/>
                    <a:pt x="12858" y="255"/>
                  </a:cubicBezTo>
                  <a:lnTo>
                    <a:pt x="1" y="4662"/>
                  </a:lnTo>
                  <a:lnTo>
                    <a:pt x="2736" y="10468"/>
                  </a:lnTo>
                  <a:lnTo>
                    <a:pt x="15107" y="7702"/>
                  </a:lnTo>
                  <a:cubicBezTo>
                    <a:pt x="17418" y="7154"/>
                    <a:pt x="18725" y="4692"/>
                    <a:pt x="17873" y="2504"/>
                  </a:cubicBezTo>
                  <a:cubicBezTo>
                    <a:pt x="17286" y="952"/>
                    <a:pt x="15807" y="1"/>
                    <a:pt x="14239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4843029" y="2315800"/>
              <a:ext cx="72141" cy="26700"/>
            </a:xfrm>
            <a:custGeom>
              <a:rect b="b" l="l" r="r" t="t"/>
              <a:pathLst>
                <a:path extrusionOk="0" h="1654" w="4469">
                  <a:moveTo>
                    <a:pt x="4390" y="0"/>
                  </a:moveTo>
                  <a:cubicBezTo>
                    <a:pt x="4378" y="0"/>
                    <a:pt x="4363" y="4"/>
                    <a:pt x="4347" y="12"/>
                  </a:cubicBezTo>
                  <a:lnTo>
                    <a:pt x="61" y="1471"/>
                  </a:lnTo>
                  <a:cubicBezTo>
                    <a:pt x="31" y="1502"/>
                    <a:pt x="1" y="1532"/>
                    <a:pt x="1" y="1593"/>
                  </a:cubicBezTo>
                  <a:cubicBezTo>
                    <a:pt x="31" y="1623"/>
                    <a:pt x="61" y="1654"/>
                    <a:pt x="92" y="1654"/>
                  </a:cubicBezTo>
                  <a:cubicBezTo>
                    <a:pt x="92" y="1654"/>
                    <a:pt x="122" y="1654"/>
                    <a:pt x="122" y="1623"/>
                  </a:cubicBezTo>
                  <a:lnTo>
                    <a:pt x="4408" y="164"/>
                  </a:lnTo>
                  <a:cubicBezTo>
                    <a:pt x="4469" y="164"/>
                    <a:pt x="4469" y="104"/>
                    <a:pt x="4469" y="73"/>
                  </a:cubicBezTo>
                  <a:cubicBezTo>
                    <a:pt x="4447" y="29"/>
                    <a:pt x="4424" y="0"/>
                    <a:pt x="43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1" name="Google Shape;1571;p19"/>
          <p:cNvSpPr/>
          <p:nvPr/>
        </p:nvSpPr>
        <p:spPr>
          <a:xfrm>
            <a:off x="7227475" y="1415872"/>
            <a:ext cx="673800" cy="673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19"/>
          <p:cNvSpPr/>
          <p:nvPr/>
        </p:nvSpPr>
        <p:spPr>
          <a:xfrm>
            <a:off x="1084275" y="1351404"/>
            <a:ext cx="673800" cy="673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3" name="Google Shape;1573;p19"/>
          <p:cNvGrpSpPr/>
          <p:nvPr/>
        </p:nvGrpSpPr>
        <p:grpSpPr>
          <a:xfrm>
            <a:off x="1190284" y="1515082"/>
            <a:ext cx="461781" cy="346432"/>
            <a:chOff x="5918150" y="2969100"/>
            <a:chExt cx="386525" cy="289950"/>
          </a:xfrm>
        </p:grpSpPr>
        <p:sp>
          <p:nvSpPr>
            <p:cNvPr id="1574" name="Google Shape;1574;p19"/>
            <p:cNvSpPr/>
            <p:nvPr/>
          </p:nvSpPr>
          <p:spPr>
            <a:xfrm>
              <a:off x="5924825" y="2975800"/>
              <a:ext cx="372925" cy="276575"/>
            </a:xfrm>
            <a:custGeom>
              <a:rect b="b" l="l" r="r" t="t"/>
              <a:pathLst>
                <a:path extrusionOk="0" h="11063" w="14917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6066000" y="2975800"/>
              <a:ext cx="231750" cy="276575"/>
            </a:xfrm>
            <a:custGeom>
              <a:rect b="b" l="l" r="r" t="t"/>
              <a:pathLst>
                <a:path extrusionOk="0" h="11063" w="927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5924825" y="2975800"/>
              <a:ext cx="372925" cy="41725"/>
            </a:xfrm>
            <a:custGeom>
              <a:rect b="b" l="l" r="r" t="t"/>
              <a:pathLst>
                <a:path extrusionOk="0" h="1669" w="14917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6132475" y="2975800"/>
              <a:ext cx="165275" cy="41725"/>
            </a:xfrm>
            <a:custGeom>
              <a:rect b="b" l="l" r="r" t="t"/>
              <a:pathLst>
                <a:path extrusionOk="0" h="1669" w="6611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5918150" y="29691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5918150" y="3075000"/>
              <a:ext cx="341700" cy="184050"/>
            </a:xfrm>
            <a:custGeom>
              <a:rect b="b" l="l" r="r" t="t"/>
              <a:pathLst>
                <a:path extrusionOk="0" h="7362" w="13668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594090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984825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96275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992175" y="3043150"/>
              <a:ext cx="103075" cy="13625"/>
            </a:xfrm>
            <a:custGeom>
              <a:rect b="b" l="l" r="r" t="t"/>
              <a:pathLst>
                <a:path extrusionOk="0" h="545" w="4123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46600" y="3066550"/>
              <a:ext cx="48650" cy="13650"/>
            </a:xfrm>
            <a:custGeom>
              <a:rect b="b" l="l" r="r" t="t"/>
              <a:pathLst>
                <a:path extrusionOk="0" h="546" w="1946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006250" y="3066550"/>
              <a:ext cx="33250" cy="13650"/>
            </a:xfrm>
            <a:custGeom>
              <a:rect b="b" l="l" r="r" t="t"/>
              <a:pathLst>
                <a:path extrusionOk="0" h="546" w="133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024750" y="3090650"/>
              <a:ext cx="70500" cy="13625"/>
            </a:xfrm>
            <a:custGeom>
              <a:rect b="b" l="l" r="r" t="t"/>
              <a:pathLst>
                <a:path extrusionOk="0" h="545" w="282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6060200" y="3114725"/>
              <a:ext cx="35050" cy="13650"/>
            </a:xfrm>
            <a:custGeom>
              <a:rect b="b" l="l" r="r" t="t"/>
              <a:pathLst>
                <a:path extrusionOk="0" h="546" w="1402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6001550" y="3114725"/>
              <a:ext cx="52875" cy="13650"/>
            </a:xfrm>
            <a:custGeom>
              <a:rect b="b" l="l" r="r" t="t"/>
              <a:pathLst>
                <a:path extrusionOk="0" h="546" w="2115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5963650" y="3138150"/>
              <a:ext cx="131600" cy="13625"/>
            </a:xfrm>
            <a:custGeom>
              <a:rect b="b" l="l" r="r" t="t"/>
              <a:pathLst>
                <a:path extrusionOk="0" h="545" w="5264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6046600" y="3162450"/>
              <a:ext cx="48650" cy="13650"/>
            </a:xfrm>
            <a:custGeom>
              <a:rect b="b" l="l" r="r" t="t"/>
              <a:pathLst>
                <a:path extrusionOk="0" h="546" w="1946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6015375" y="3186550"/>
              <a:ext cx="79875" cy="13625"/>
            </a:xfrm>
            <a:custGeom>
              <a:rect b="b" l="l" r="r" t="t"/>
              <a:pathLst>
                <a:path extrusionOk="0" h="545" w="3195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6046600" y="3209975"/>
              <a:ext cx="48650" cy="13625"/>
            </a:xfrm>
            <a:custGeom>
              <a:rect b="b" l="l" r="r" t="t"/>
              <a:pathLst>
                <a:path extrusionOk="0" h="545" w="1946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6114400" y="3043150"/>
              <a:ext cx="56900" cy="13625"/>
            </a:xfrm>
            <a:custGeom>
              <a:rect b="b" l="l" r="r" t="t"/>
              <a:pathLst>
                <a:path extrusionOk="0" h="545" w="2276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6114400" y="3066550"/>
              <a:ext cx="97725" cy="13650"/>
            </a:xfrm>
            <a:custGeom>
              <a:rect b="b" l="l" r="r" t="t"/>
              <a:pathLst>
                <a:path extrusionOk="0" h="546" w="3909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6114400" y="3090650"/>
              <a:ext cx="70500" cy="13625"/>
            </a:xfrm>
            <a:custGeom>
              <a:rect b="b" l="l" r="r" t="t"/>
              <a:pathLst>
                <a:path extrusionOk="0" h="545" w="282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114400" y="3114725"/>
              <a:ext cx="96150" cy="13650"/>
            </a:xfrm>
            <a:custGeom>
              <a:rect b="b" l="l" r="r" t="t"/>
              <a:pathLst>
                <a:path extrusionOk="0" h="546" w="3846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114400" y="3138150"/>
              <a:ext cx="47300" cy="13625"/>
            </a:xfrm>
            <a:custGeom>
              <a:rect b="b" l="l" r="r" t="t"/>
              <a:pathLst>
                <a:path extrusionOk="0" h="545" w="1892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167475" y="3138150"/>
              <a:ext cx="66275" cy="13625"/>
            </a:xfrm>
            <a:custGeom>
              <a:rect b="b" l="l" r="r" t="t"/>
              <a:pathLst>
                <a:path extrusionOk="0" h="545" w="2651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114400" y="3162450"/>
              <a:ext cx="158825" cy="13650"/>
            </a:xfrm>
            <a:custGeom>
              <a:rect b="b" l="l" r="r" t="t"/>
              <a:pathLst>
                <a:path extrusionOk="0" h="546" w="6353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6114400" y="3186550"/>
              <a:ext cx="108425" cy="13625"/>
            </a:xfrm>
            <a:custGeom>
              <a:rect b="b" l="l" r="r" t="t"/>
              <a:pathLst>
                <a:path extrusionOk="0" h="545" w="4337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6114400" y="3209975"/>
              <a:ext cx="74525" cy="13625"/>
            </a:xfrm>
            <a:custGeom>
              <a:rect b="b" l="l" r="r" t="t"/>
              <a:pathLst>
                <a:path extrusionOk="0" h="545" w="2981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Google Shape;1602;p19"/>
          <p:cNvGrpSpPr/>
          <p:nvPr/>
        </p:nvGrpSpPr>
        <p:grpSpPr>
          <a:xfrm>
            <a:off x="7338693" y="1579563"/>
            <a:ext cx="461781" cy="346432"/>
            <a:chOff x="4442150" y="2969100"/>
            <a:chExt cx="386525" cy="289950"/>
          </a:xfrm>
        </p:grpSpPr>
        <p:sp>
          <p:nvSpPr>
            <p:cNvPr id="1603" name="Google Shape;1603;p19"/>
            <p:cNvSpPr/>
            <p:nvPr/>
          </p:nvSpPr>
          <p:spPr>
            <a:xfrm>
              <a:off x="4448850" y="2975800"/>
              <a:ext cx="373150" cy="276575"/>
            </a:xfrm>
            <a:custGeom>
              <a:rect b="b" l="l" r="r" t="t"/>
              <a:pathLst>
                <a:path extrusionOk="0" h="11063" w="14926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590250" y="2975800"/>
              <a:ext cx="231750" cy="276575"/>
            </a:xfrm>
            <a:custGeom>
              <a:rect b="b" l="l" r="r" t="t"/>
              <a:pathLst>
                <a:path extrusionOk="0" h="11063" w="927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448850" y="2975800"/>
              <a:ext cx="373150" cy="41725"/>
            </a:xfrm>
            <a:custGeom>
              <a:rect b="b" l="l" r="r" t="t"/>
              <a:pathLst>
                <a:path extrusionOk="0" h="1669" w="14926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656700" y="2975800"/>
              <a:ext cx="165300" cy="41725"/>
            </a:xfrm>
            <a:custGeom>
              <a:rect b="b" l="l" r="r" t="t"/>
              <a:pathLst>
                <a:path extrusionOk="0" h="1669" w="6612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442150" y="29691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442150" y="3075000"/>
              <a:ext cx="341925" cy="184050"/>
            </a:xfrm>
            <a:custGeom>
              <a:rect b="b" l="l" r="r" t="t"/>
              <a:pathLst>
                <a:path extrusionOk="0" h="7362" w="13677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446490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50885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486975" y="2990725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4470475" y="3112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4650450" y="3112725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4" name="Google Shape;1614;p19"/>
          <p:cNvSpPr txBox="1"/>
          <p:nvPr/>
        </p:nvSpPr>
        <p:spPr>
          <a:xfrm>
            <a:off x="7256575" y="1572475"/>
            <a:ext cx="3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EE27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py</a:t>
            </a:r>
            <a:endParaRPr b="0" i="0" sz="1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19"/>
          <p:cNvSpPr txBox="1"/>
          <p:nvPr/>
        </p:nvSpPr>
        <p:spPr>
          <a:xfrm>
            <a:off x="7485175" y="1572475"/>
            <a:ext cx="3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EE27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txt</a:t>
            </a:r>
            <a:endParaRPr b="0" i="0" sz="1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6" name="Google Shape;1616;p19"/>
          <p:cNvGrpSpPr/>
          <p:nvPr/>
        </p:nvGrpSpPr>
        <p:grpSpPr>
          <a:xfrm>
            <a:off x="4287966" y="3987817"/>
            <a:ext cx="531742" cy="463999"/>
            <a:chOff x="1895875" y="1894800"/>
            <a:chExt cx="386975" cy="337675"/>
          </a:xfrm>
        </p:grpSpPr>
        <p:sp>
          <p:nvSpPr>
            <p:cNvPr id="1617" name="Google Shape;1617;p19"/>
            <p:cNvSpPr/>
            <p:nvPr/>
          </p:nvSpPr>
          <p:spPr>
            <a:xfrm>
              <a:off x="2054650" y="2178025"/>
              <a:ext cx="69400" cy="47525"/>
            </a:xfrm>
            <a:custGeom>
              <a:rect b="b" l="l" r="r" t="t"/>
              <a:pathLst>
                <a:path extrusionOk="0" h="1901" w="2776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2060225" y="2154600"/>
              <a:ext cx="58250" cy="46875"/>
            </a:xfrm>
            <a:custGeom>
              <a:rect b="b" l="l" r="r" t="t"/>
              <a:pathLst>
                <a:path extrusionOk="0" h="1875" w="233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1902775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2052650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1902775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2062250" y="1935600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18958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18958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5" name="Google Shape;1625;p19"/>
          <p:cNvSpPr txBox="1"/>
          <p:nvPr/>
        </p:nvSpPr>
        <p:spPr>
          <a:xfrm>
            <a:off x="4224350" y="4027275"/>
            <a:ext cx="73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True/False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42" name="Google Shape;242;p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136585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Agenda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7" name="Google Shape;247;p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48" name="Google Shape;248;p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2"/>
          <p:cNvSpPr/>
          <p:nvPr/>
        </p:nvSpPr>
        <p:spPr>
          <a:xfrm>
            <a:off x="3831250" y="2081225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1507900" y="2081213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658288" y="3027388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First Program</a:t>
            </a:r>
            <a:endParaRPr b="0" i="0" sz="2200" u="none" cap="none" strike="noStrike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2981638" y="3027400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Comments</a:t>
            </a:r>
            <a:endParaRPr b="0" i="0" sz="2200" u="none" cap="none" strike="noStrike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5" name="Google Shape;255;p2"/>
          <p:cNvGrpSpPr/>
          <p:nvPr/>
        </p:nvGrpSpPr>
        <p:grpSpPr>
          <a:xfrm>
            <a:off x="1654831" y="2261636"/>
            <a:ext cx="525435" cy="458461"/>
            <a:chOff x="2419975" y="1894800"/>
            <a:chExt cx="386975" cy="337675"/>
          </a:xfrm>
        </p:grpSpPr>
        <p:sp>
          <p:nvSpPr>
            <p:cNvPr id="256" name="Google Shape;256;p2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"/>
          <p:cNvSpPr txBox="1"/>
          <p:nvPr/>
        </p:nvSpPr>
        <p:spPr>
          <a:xfrm>
            <a:off x="1709175" y="2261638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"/>
          <p:cNvSpPr/>
          <p:nvPr/>
        </p:nvSpPr>
        <p:spPr>
          <a:xfrm>
            <a:off x="3831250" y="2081225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2"/>
          <p:cNvGrpSpPr/>
          <p:nvPr/>
        </p:nvGrpSpPr>
        <p:grpSpPr>
          <a:xfrm>
            <a:off x="3978182" y="2261736"/>
            <a:ext cx="525435" cy="458156"/>
            <a:chOff x="4901150" y="3438125"/>
            <a:chExt cx="386975" cy="337450"/>
          </a:xfrm>
        </p:grpSpPr>
        <p:sp>
          <p:nvSpPr>
            <p:cNvPr id="267" name="Google Shape;267;p2"/>
            <p:cNvSpPr/>
            <p:nvPr/>
          </p:nvSpPr>
          <p:spPr>
            <a:xfrm>
              <a:off x="5059725" y="3721350"/>
              <a:ext cx="69375" cy="47550"/>
            </a:xfrm>
            <a:custGeom>
              <a:rect b="b" l="l" r="r" t="t"/>
              <a:pathLst>
                <a:path extrusionOk="0" h="1902" w="2775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065300" y="3696825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908050" y="34450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057700" y="34450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908050" y="3478925"/>
              <a:ext cx="372925" cy="208350"/>
            </a:xfrm>
            <a:custGeom>
              <a:rect b="b" l="l" r="r" t="t"/>
              <a:pathLst>
                <a:path extrusionOk="0" h="8334" w="14917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067525" y="3478925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901150" y="343812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901150" y="35195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2"/>
          <p:cNvSpPr txBox="1"/>
          <p:nvPr/>
        </p:nvSpPr>
        <p:spPr>
          <a:xfrm>
            <a:off x="4104500" y="2261650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"/>
          <p:cNvGrpSpPr/>
          <p:nvPr/>
        </p:nvGrpSpPr>
        <p:grpSpPr>
          <a:xfrm>
            <a:off x="5319675" y="1447600"/>
            <a:ext cx="3099125" cy="2683225"/>
            <a:chOff x="5324875" y="1920275"/>
            <a:chExt cx="3099125" cy="2683225"/>
          </a:xfrm>
        </p:grpSpPr>
        <p:sp>
          <p:nvSpPr>
            <p:cNvPr id="277" name="Google Shape;277;p2"/>
            <p:cNvSpPr/>
            <p:nvPr/>
          </p:nvSpPr>
          <p:spPr>
            <a:xfrm>
              <a:off x="5458400" y="3685825"/>
              <a:ext cx="279625" cy="532975"/>
            </a:xfrm>
            <a:custGeom>
              <a:rect b="b" l="l" r="r" t="t"/>
              <a:pathLst>
                <a:path extrusionOk="0" h="21319" w="11185">
                  <a:moveTo>
                    <a:pt x="3995" y="0"/>
                  </a:moveTo>
                  <a:cubicBezTo>
                    <a:pt x="0" y="13444"/>
                    <a:pt x="3287" y="21319"/>
                    <a:pt x="3287" y="21319"/>
                  </a:cubicBezTo>
                  <a:lnTo>
                    <a:pt x="11185" y="21319"/>
                  </a:lnTo>
                  <a:cubicBezTo>
                    <a:pt x="9747" y="9564"/>
                    <a:pt x="3995" y="0"/>
                    <a:pt x="3995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446400" y="4005950"/>
              <a:ext cx="183775" cy="212850"/>
            </a:xfrm>
            <a:custGeom>
              <a:rect b="b" l="l" r="r" t="t"/>
              <a:pathLst>
                <a:path extrusionOk="0" h="8514" w="7351">
                  <a:moveTo>
                    <a:pt x="1" y="0"/>
                  </a:moveTo>
                  <a:lnTo>
                    <a:pt x="1" y="0"/>
                  </a:lnTo>
                  <a:cubicBezTo>
                    <a:pt x="1576" y="2853"/>
                    <a:pt x="2717" y="5706"/>
                    <a:pt x="2489" y="8514"/>
                  </a:cubicBezTo>
                  <a:lnTo>
                    <a:pt x="7351" y="8514"/>
                  </a:lnTo>
                  <a:cubicBezTo>
                    <a:pt x="5935" y="4999"/>
                    <a:pt x="3356" y="2260"/>
                    <a:pt x="1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655250" y="3810225"/>
              <a:ext cx="142700" cy="408575"/>
            </a:xfrm>
            <a:custGeom>
              <a:rect b="b" l="l" r="r" t="t"/>
              <a:pathLst>
                <a:path extrusionOk="0" h="16343" w="5708">
                  <a:moveTo>
                    <a:pt x="5707" y="0"/>
                  </a:moveTo>
                  <a:lnTo>
                    <a:pt x="5707" y="0"/>
                  </a:lnTo>
                  <a:cubicBezTo>
                    <a:pt x="3014" y="3858"/>
                    <a:pt x="1" y="11550"/>
                    <a:pt x="47" y="16343"/>
                  </a:cubicBezTo>
                  <a:lnTo>
                    <a:pt x="4840" y="16343"/>
                  </a:lnTo>
                  <a:lnTo>
                    <a:pt x="5707" y="0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324875" y="4102900"/>
              <a:ext cx="254525" cy="115900"/>
            </a:xfrm>
            <a:custGeom>
              <a:rect b="b" l="l" r="r" t="t"/>
              <a:pathLst>
                <a:path extrusionOk="0" h="4636" w="10181">
                  <a:moveTo>
                    <a:pt x="3293" y="0"/>
                  </a:moveTo>
                  <a:cubicBezTo>
                    <a:pt x="1424" y="0"/>
                    <a:pt x="0" y="619"/>
                    <a:pt x="0" y="619"/>
                  </a:cubicBezTo>
                  <a:cubicBezTo>
                    <a:pt x="4360" y="1121"/>
                    <a:pt x="6574" y="4636"/>
                    <a:pt x="6574" y="4636"/>
                  </a:cubicBezTo>
                  <a:lnTo>
                    <a:pt x="10180" y="4636"/>
                  </a:lnTo>
                  <a:cubicBezTo>
                    <a:pt x="8338" y="865"/>
                    <a:pt x="5504" y="0"/>
                    <a:pt x="3293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687225" y="3962000"/>
              <a:ext cx="257950" cy="256800"/>
            </a:xfrm>
            <a:custGeom>
              <a:rect b="b" l="l" r="r" t="t"/>
              <a:pathLst>
                <a:path extrusionOk="0" h="10272" w="10318">
                  <a:moveTo>
                    <a:pt x="10317" y="1"/>
                  </a:moveTo>
                  <a:lnTo>
                    <a:pt x="10317" y="1"/>
                  </a:lnTo>
                  <a:cubicBezTo>
                    <a:pt x="2305" y="2717"/>
                    <a:pt x="0" y="10272"/>
                    <a:pt x="0" y="10272"/>
                  </a:cubicBezTo>
                  <a:lnTo>
                    <a:pt x="4679" y="10272"/>
                  </a:lnTo>
                  <a:cubicBezTo>
                    <a:pt x="5569" y="4064"/>
                    <a:pt x="10317" y="1"/>
                    <a:pt x="10317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497200" y="4123500"/>
              <a:ext cx="84475" cy="85050"/>
            </a:xfrm>
            <a:custGeom>
              <a:rect b="b" l="l" r="r" t="t"/>
              <a:pathLst>
                <a:path extrusionOk="0" h="3402" w="3379">
                  <a:moveTo>
                    <a:pt x="92" y="0"/>
                  </a:moveTo>
                  <a:lnTo>
                    <a:pt x="0" y="183"/>
                  </a:lnTo>
                  <a:cubicBezTo>
                    <a:pt x="23" y="183"/>
                    <a:pt x="2123" y="1233"/>
                    <a:pt x="3196" y="3401"/>
                  </a:cubicBezTo>
                  <a:lnTo>
                    <a:pt x="3378" y="3310"/>
                  </a:lnTo>
                  <a:cubicBezTo>
                    <a:pt x="2260" y="1096"/>
                    <a:pt x="114" y="23"/>
                    <a:pt x="92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473800" y="4216500"/>
              <a:ext cx="332125" cy="293325"/>
            </a:xfrm>
            <a:custGeom>
              <a:rect b="b" l="l" r="r" t="t"/>
              <a:pathLst>
                <a:path extrusionOk="0" h="11733" w="13285">
                  <a:moveTo>
                    <a:pt x="366" y="1"/>
                  </a:moveTo>
                  <a:cubicBezTo>
                    <a:pt x="366" y="1"/>
                    <a:pt x="0" y="9427"/>
                    <a:pt x="3401" y="11733"/>
                  </a:cubicBezTo>
                  <a:lnTo>
                    <a:pt x="10249" y="11733"/>
                  </a:lnTo>
                  <a:cubicBezTo>
                    <a:pt x="13171" y="10614"/>
                    <a:pt x="13285" y="1"/>
                    <a:pt x="13285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459525" y="4199375"/>
              <a:ext cx="371525" cy="89050"/>
            </a:xfrm>
            <a:custGeom>
              <a:rect b="b" l="l" r="r" t="t"/>
              <a:pathLst>
                <a:path extrusionOk="0" h="3562" w="14861">
                  <a:moveTo>
                    <a:pt x="14860" y="1"/>
                  </a:moveTo>
                  <a:lnTo>
                    <a:pt x="1" y="343"/>
                  </a:lnTo>
                  <a:lnTo>
                    <a:pt x="343" y="3562"/>
                  </a:lnTo>
                  <a:lnTo>
                    <a:pt x="14449" y="3562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482925" y="4285550"/>
              <a:ext cx="323000" cy="5150"/>
            </a:xfrm>
            <a:custGeom>
              <a:rect b="b" l="l" r="r" t="t"/>
              <a:pathLst>
                <a:path extrusionOk="0" h="206" w="12920">
                  <a:moveTo>
                    <a:pt x="1" y="0"/>
                  </a:moveTo>
                  <a:lnTo>
                    <a:pt x="1" y="206"/>
                  </a:lnTo>
                  <a:lnTo>
                    <a:pt x="12920" y="206"/>
                  </a:lnTo>
                  <a:lnTo>
                    <a:pt x="1292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508600" y="4052725"/>
              <a:ext cx="104450" cy="151250"/>
            </a:xfrm>
            <a:custGeom>
              <a:rect b="b" l="l" r="r" t="t"/>
              <a:pathLst>
                <a:path extrusionOk="0" h="6050" w="4178">
                  <a:moveTo>
                    <a:pt x="138" y="1"/>
                  </a:moveTo>
                  <a:lnTo>
                    <a:pt x="1" y="161"/>
                  </a:lnTo>
                  <a:cubicBezTo>
                    <a:pt x="46" y="183"/>
                    <a:pt x="3402" y="3014"/>
                    <a:pt x="3995" y="6049"/>
                  </a:cubicBezTo>
                  <a:lnTo>
                    <a:pt x="4178" y="6027"/>
                  </a:lnTo>
                  <a:cubicBezTo>
                    <a:pt x="3584" y="2900"/>
                    <a:pt x="161" y="46"/>
                    <a:pt x="138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654125" y="4017925"/>
              <a:ext cx="45100" cy="185475"/>
            </a:xfrm>
            <a:custGeom>
              <a:rect b="b" l="l" r="r" t="t"/>
              <a:pathLst>
                <a:path extrusionOk="0" h="7419" w="1804">
                  <a:moveTo>
                    <a:pt x="1621" y="0"/>
                  </a:moveTo>
                  <a:cubicBezTo>
                    <a:pt x="1598" y="46"/>
                    <a:pt x="183" y="4041"/>
                    <a:pt x="0" y="7419"/>
                  </a:cubicBezTo>
                  <a:lnTo>
                    <a:pt x="183" y="7419"/>
                  </a:lnTo>
                  <a:cubicBezTo>
                    <a:pt x="365" y="4086"/>
                    <a:pt x="1781" y="115"/>
                    <a:pt x="1803" y="69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769950" y="4063575"/>
              <a:ext cx="17150" cy="135825"/>
            </a:xfrm>
            <a:custGeom>
              <a:rect b="b" l="l" r="r" t="t"/>
              <a:pathLst>
                <a:path extrusionOk="0" h="5433" w="686">
                  <a:moveTo>
                    <a:pt x="480" y="0"/>
                  </a:moveTo>
                  <a:cubicBezTo>
                    <a:pt x="480" y="23"/>
                    <a:pt x="1" y="3675"/>
                    <a:pt x="1" y="5433"/>
                  </a:cubicBezTo>
                  <a:lnTo>
                    <a:pt x="183" y="5433"/>
                  </a:lnTo>
                  <a:cubicBezTo>
                    <a:pt x="183" y="3698"/>
                    <a:pt x="663" y="46"/>
                    <a:pt x="686" y="23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339700" y="4507525"/>
              <a:ext cx="3084300" cy="4600"/>
            </a:xfrm>
            <a:custGeom>
              <a:rect b="b" l="l" r="r" t="t"/>
              <a:pathLst>
                <a:path extrusionOk="0" h="184" w="123372">
                  <a:moveTo>
                    <a:pt x="0" y="1"/>
                  </a:moveTo>
                  <a:lnTo>
                    <a:pt x="0" y="183"/>
                  </a:lnTo>
                  <a:lnTo>
                    <a:pt x="123371" y="183"/>
                  </a:lnTo>
                  <a:lnTo>
                    <a:pt x="123371" y="1"/>
                  </a:lnTo>
                  <a:close/>
                </a:path>
              </a:pathLst>
            </a:custGeom>
            <a:solidFill>
              <a:srgbClr val="011635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288975" y="4126350"/>
              <a:ext cx="182625" cy="389200"/>
            </a:xfrm>
            <a:custGeom>
              <a:rect b="b" l="l" r="r" t="t"/>
              <a:pathLst>
                <a:path extrusionOk="0" h="15568" w="7305">
                  <a:moveTo>
                    <a:pt x="1" y="0"/>
                  </a:moveTo>
                  <a:lnTo>
                    <a:pt x="3493" y="15567"/>
                  </a:lnTo>
                  <a:lnTo>
                    <a:pt x="7305" y="15567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116325" y="4126350"/>
              <a:ext cx="182625" cy="389200"/>
            </a:xfrm>
            <a:custGeom>
              <a:rect b="b" l="l" r="r" t="t"/>
              <a:pathLst>
                <a:path extrusionOk="0" h="15568" w="7305">
                  <a:moveTo>
                    <a:pt x="1895" y="0"/>
                  </a:moveTo>
                  <a:lnTo>
                    <a:pt x="1" y="15567"/>
                  </a:lnTo>
                  <a:lnTo>
                    <a:pt x="3813" y="15567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970825" y="3467825"/>
              <a:ext cx="1624600" cy="618025"/>
            </a:xfrm>
            <a:custGeom>
              <a:rect b="b" l="l" r="r" t="t"/>
              <a:pathLst>
                <a:path extrusionOk="0" h="24721" w="64984">
                  <a:moveTo>
                    <a:pt x="12874" y="1"/>
                  </a:moveTo>
                  <a:lnTo>
                    <a:pt x="6323" y="3219"/>
                  </a:lnTo>
                  <a:lnTo>
                    <a:pt x="845" y="11094"/>
                  </a:lnTo>
                  <a:lnTo>
                    <a:pt x="0" y="20475"/>
                  </a:lnTo>
                  <a:lnTo>
                    <a:pt x="23967" y="24721"/>
                  </a:lnTo>
                  <a:lnTo>
                    <a:pt x="62382" y="23442"/>
                  </a:lnTo>
                  <a:lnTo>
                    <a:pt x="64984" y="18375"/>
                  </a:lnTo>
                  <a:lnTo>
                    <a:pt x="62952" y="8378"/>
                  </a:lnTo>
                  <a:lnTo>
                    <a:pt x="60259" y="3562"/>
                  </a:lnTo>
                  <a:lnTo>
                    <a:pt x="52042" y="1256"/>
                  </a:lnTo>
                  <a:lnTo>
                    <a:pt x="47431" y="1644"/>
                  </a:lnTo>
                  <a:lnTo>
                    <a:pt x="18306" y="164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039300" y="3467825"/>
              <a:ext cx="1505350" cy="209450"/>
            </a:xfrm>
            <a:custGeom>
              <a:rect b="b" l="l" r="r" t="t"/>
              <a:pathLst>
                <a:path extrusionOk="0" h="8378" w="60214">
                  <a:moveTo>
                    <a:pt x="10135" y="1"/>
                  </a:moveTo>
                  <a:lnTo>
                    <a:pt x="3584" y="3219"/>
                  </a:lnTo>
                  <a:lnTo>
                    <a:pt x="0" y="8378"/>
                  </a:lnTo>
                  <a:lnTo>
                    <a:pt x="60213" y="8378"/>
                  </a:lnTo>
                  <a:lnTo>
                    <a:pt x="57520" y="3562"/>
                  </a:lnTo>
                  <a:lnTo>
                    <a:pt x="49303" y="1256"/>
                  </a:lnTo>
                  <a:lnTo>
                    <a:pt x="44692" y="1644"/>
                  </a:lnTo>
                  <a:lnTo>
                    <a:pt x="15567" y="1644"/>
                  </a:lnTo>
                  <a:lnTo>
                    <a:pt x="10135" y="1"/>
                  </a:ln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705475" y="2635850"/>
              <a:ext cx="730425" cy="732150"/>
            </a:xfrm>
            <a:custGeom>
              <a:rect b="b" l="l" r="r" t="t"/>
              <a:pathLst>
                <a:path extrusionOk="0" h="29286" w="29217">
                  <a:moveTo>
                    <a:pt x="22575" y="1"/>
                  </a:moveTo>
                  <a:cubicBezTo>
                    <a:pt x="20543" y="69"/>
                    <a:pt x="19288" y="1165"/>
                    <a:pt x="18763" y="3219"/>
                  </a:cubicBezTo>
                  <a:lnTo>
                    <a:pt x="14403" y="20749"/>
                  </a:lnTo>
                  <a:cubicBezTo>
                    <a:pt x="14015" y="22073"/>
                    <a:pt x="13330" y="22872"/>
                    <a:pt x="12098" y="23282"/>
                  </a:cubicBezTo>
                  <a:lnTo>
                    <a:pt x="1" y="27870"/>
                  </a:lnTo>
                  <a:lnTo>
                    <a:pt x="3972" y="29285"/>
                  </a:lnTo>
                  <a:lnTo>
                    <a:pt x="14061" y="29285"/>
                  </a:lnTo>
                  <a:lnTo>
                    <a:pt x="25816" y="18854"/>
                  </a:lnTo>
                  <a:lnTo>
                    <a:pt x="29217" y="1"/>
                  </a:ln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152600" y="2635850"/>
              <a:ext cx="729875" cy="732150"/>
            </a:xfrm>
            <a:custGeom>
              <a:rect b="b" l="l" r="r" t="t"/>
              <a:pathLst>
                <a:path extrusionOk="0" h="29286" w="29195">
                  <a:moveTo>
                    <a:pt x="0" y="1"/>
                  </a:moveTo>
                  <a:lnTo>
                    <a:pt x="3401" y="18854"/>
                  </a:lnTo>
                  <a:lnTo>
                    <a:pt x="15134" y="29285"/>
                  </a:lnTo>
                  <a:lnTo>
                    <a:pt x="25222" y="29285"/>
                  </a:lnTo>
                  <a:lnTo>
                    <a:pt x="29194" y="27870"/>
                  </a:lnTo>
                  <a:lnTo>
                    <a:pt x="17119" y="23282"/>
                  </a:lnTo>
                  <a:cubicBezTo>
                    <a:pt x="15887" y="22872"/>
                    <a:pt x="15179" y="22073"/>
                    <a:pt x="14814" y="20749"/>
                  </a:cubicBezTo>
                  <a:lnTo>
                    <a:pt x="10432" y="3219"/>
                  </a:lnTo>
                  <a:cubicBezTo>
                    <a:pt x="9929" y="1165"/>
                    <a:pt x="8674" y="69"/>
                    <a:pt x="6620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804775" y="3228600"/>
              <a:ext cx="664950" cy="732850"/>
            </a:xfrm>
            <a:custGeom>
              <a:rect b="b" l="l" r="r" t="t"/>
              <a:pathLst>
                <a:path extrusionOk="0" h="29314" w="26598">
                  <a:moveTo>
                    <a:pt x="15683" y="0"/>
                  </a:moveTo>
                  <a:cubicBezTo>
                    <a:pt x="15455" y="0"/>
                    <a:pt x="15226" y="10"/>
                    <a:pt x="14996" y="29"/>
                  </a:cubicBezTo>
                  <a:lnTo>
                    <a:pt x="3127" y="4206"/>
                  </a:lnTo>
                  <a:lnTo>
                    <a:pt x="0" y="13336"/>
                  </a:lnTo>
                  <a:lnTo>
                    <a:pt x="2123" y="20412"/>
                  </a:lnTo>
                  <a:lnTo>
                    <a:pt x="7373" y="27396"/>
                  </a:lnTo>
                  <a:lnTo>
                    <a:pt x="12645" y="29314"/>
                  </a:lnTo>
                  <a:lnTo>
                    <a:pt x="13558" y="28446"/>
                  </a:lnTo>
                  <a:lnTo>
                    <a:pt x="13558" y="18517"/>
                  </a:lnTo>
                  <a:cubicBezTo>
                    <a:pt x="13581" y="17102"/>
                    <a:pt x="14152" y="15847"/>
                    <a:pt x="15430" y="15185"/>
                  </a:cubicBezTo>
                  <a:lnTo>
                    <a:pt x="24948" y="13770"/>
                  </a:lnTo>
                  <a:cubicBezTo>
                    <a:pt x="26597" y="6535"/>
                    <a:pt x="21659" y="0"/>
                    <a:pt x="15683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115375" y="3228600"/>
              <a:ext cx="626150" cy="799625"/>
            </a:xfrm>
            <a:custGeom>
              <a:rect b="b" l="l" r="r" t="t"/>
              <a:pathLst>
                <a:path extrusionOk="0" h="31985" w="25046">
                  <a:moveTo>
                    <a:pt x="10935" y="0"/>
                  </a:moveTo>
                  <a:cubicBezTo>
                    <a:pt x="4939" y="0"/>
                    <a:pt x="0" y="6535"/>
                    <a:pt x="1649" y="13770"/>
                  </a:cubicBezTo>
                  <a:lnTo>
                    <a:pt x="11167" y="15185"/>
                  </a:lnTo>
                  <a:cubicBezTo>
                    <a:pt x="12446" y="15847"/>
                    <a:pt x="13016" y="17102"/>
                    <a:pt x="13039" y="18517"/>
                  </a:cubicBezTo>
                  <a:lnTo>
                    <a:pt x="13039" y="28446"/>
                  </a:lnTo>
                  <a:lnTo>
                    <a:pt x="14431" y="31984"/>
                  </a:lnTo>
                  <a:lnTo>
                    <a:pt x="19910" y="31984"/>
                  </a:lnTo>
                  <a:cubicBezTo>
                    <a:pt x="19910" y="31984"/>
                    <a:pt x="21370" y="26210"/>
                    <a:pt x="21370" y="25958"/>
                  </a:cubicBezTo>
                  <a:cubicBezTo>
                    <a:pt x="21370" y="25685"/>
                    <a:pt x="23470" y="16988"/>
                    <a:pt x="23470" y="16988"/>
                  </a:cubicBezTo>
                  <a:lnTo>
                    <a:pt x="25045" y="8931"/>
                  </a:lnTo>
                  <a:lnTo>
                    <a:pt x="23470" y="4206"/>
                  </a:lnTo>
                  <a:lnTo>
                    <a:pt x="11624" y="29"/>
                  </a:lnTo>
                  <a:cubicBezTo>
                    <a:pt x="11393" y="10"/>
                    <a:pt x="11163" y="0"/>
                    <a:pt x="10935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83100" y="2635850"/>
              <a:ext cx="1221750" cy="937000"/>
            </a:xfrm>
            <a:custGeom>
              <a:rect b="b" l="l" r="r" t="t"/>
              <a:pathLst>
                <a:path extrusionOk="0" h="37480" w="48870">
                  <a:moveTo>
                    <a:pt x="9884" y="1"/>
                  </a:moveTo>
                  <a:cubicBezTo>
                    <a:pt x="7419" y="1"/>
                    <a:pt x="5866" y="1233"/>
                    <a:pt x="5204" y="3447"/>
                  </a:cubicBezTo>
                  <a:lnTo>
                    <a:pt x="0" y="25474"/>
                  </a:lnTo>
                  <a:lnTo>
                    <a:pt x="9815" y="37480"/>
                  </a:lnTo>
                  <a:lnTo>
                    <a:pt x="38940" y="37480"/>
                  </a:lnTo>
                  <a:lnTo>
                    <a:pt x="48869" y="25474"/>
                  </a:lnTo>
                  <a:lnTo>
                    <a:pt x="43665" y="3447"/>
                  </a:lnTo>
                  <a:cubicBezTo>
                    <a:pt x="43003" y="1233"/>
                    <a:pt x="41428" y="1"/>
                    <a:pt x="38986" y="1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682650" y="3329750"/>
              <a:ext cx="2222650" cy="857100"/>
            </a:xfrm>
            <a:custGeom>
              <a:rect b="b" l="l" r="r" t="t"/>
              <a:pathLst>
                <a:path extrusionOk="0" h="34284" w="88906">
                  <a:moveTo>
                    <a:pt x="1553" y="0"/>
                  </a:moveTo>
                  <a:cubicBezTo>
                    <a:pt x="457" y="0"/>
                    <a:pt x="0" y="822"/>
                    <a:pt x="297" y="1735"/>
                  </a:cubicBezTo>
                  <a:lnTo>
                    <a:pt x="8880" y="31362"/>
                  </a:lnTo>
                  <a:cubicBezTo>
                    <a:pt x="9496" y="32891"/>
                    <a:pt x="11185" y="34284"/>
                    <a:pt x="13513" y="34284"/>
                  </a:cubicBezTo>
                  <a:lnTo>
                    <a:pt x="75370" y="34284"/>
                  </a:lnTo>
                  <a:cubicBezTo>
                    <a:pt x="77721" y="34284"/>
                    <a:pt x="79387" y="32891"/>
                    <a:pt x="80026" y="31362"/>
                  </a:cubicBezTo>
                  <a:lnTo>
                    <a:pt x="88586" y="1735"/>
                  </a:lnTo>
                  <a:cubicBezTo>
                    <a:pt x="88905" y="822"/>
                    <a:pt x="88449" y="0"/>
                    <a:pt x="87353" y="0"/>
                  </a:cubicBezTo>
                  <a:lnTo>
                    <a:pt x="82126" y="0"/>
                  </a:lnTo>
                  <a:cubicBezTo>
                    <a:pt x="81099" y="0"/>
                    <a:pt x="80414" y="46"/>
                    <a:pt x="79912" y="1393"/>
                  </a:cubicBezTo>
                  <a:lnTo>
                    <a:pt x="72973" y="22415"/>
                  </a:lnTo>
                  <a:cubicBezTo>
                    <a:pt x="72151" y="23853"/>
                    <a:pt x="71033" y="24651"/>
                    <a:pt x="68910" y="24697"/>
                  </a:cubicBezTo>
                  <a:lnTo>
                    <a:pt x="19995" y="24697"/>
                  </a:lnTo>
                  <a:cubicBezTo>
                    <a:pt x="17873" y="24651"/>
                    <a:pt x="16754" y="23853"/>
                    <a:pt x="15933" y="22415"/>
                  </a:cubicBezTo>
                  <a:lnTo>
                    <a:pt x="8994" y="1393"/>
                  </a:lnTo>
                  <a:cubicBezTo>
                    <a:pt x="8469" y="46"/>
                    <a:pt x="7807" y="0"/>
                    <a:pt x="6780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882375" y="3249275"/>
              <a:ext cx="222575" cy="86775"/>
            </a:xfrm>
            <a:custGeom>
              <a:rect b="b" l="l" r="r" t="t"/>
              <a:pathLst>
                <a:path extrusionOk="0" h="3471" w="8903">
                  <a:moveTo>
                    <a:pt x="8834" y="1"/>
                  </a:moveTo>
                  <a:lnTo>
                    <a:pt x="0" y="3288"/>
                  </a:lnTo>
                  <a:lnTo>
                    <a:pt x="69" y="3470"/>
                  </a:lnTo>
                  <a:lnTo>
                    <a:pt x="8902" y="183"/>
                  </a:lnTo>
                  <a:lnTo>
                    <a:pt x="8834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7475000" y="3249275"/>
              <a:ext cx="223150" cy="86775"/>
            </a:xfrm>
            <a:custGeom>
              <a:rect b="b" l="l" r="r" t="t"/>
              <a:pathLst>
                <a:path extrusionOk="0" h="3471" w="8926">
                  <a:moveTo>
                    <a:pt x="69" y="1"/>
                  </a:moveTo>
                  <a:lnTo>
                    <a:pt x="1" y="183"/>
                  </a:lnTo>
                  <a:lnTo>
                    <a:pt x="8857" y="3470"/>
                  </a:lnTo>
                  <a:lnTo>
                    <a:pt x="8925" y="3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156275" y="4184550"/>
              <a:ext cx="129000" cy="4600"/>
            </a:xfrm>
            <a:custGeom>
              <a:rect b="b" l="l" r="r" t="t"/>
              <a:pathLst>
                <a:path extrusionOk="0" h="184" w="5160">
                  <a:moveTo>
                    <a:pt x="1" y="0"/>
                  </a:moveTo>
                  <a:lnTo>
                    <a:pt x="1" y="183"/>
                  </a:lnTo>
                  <a:lnTo>
                    <a:pt x="5159" y="183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7302675" y="4184550"/>
              <a:ext cx="128425" cy="4600"/>
            </a:xfrm>
            <a:custGeom>
              <a:rect b="b" l="l" r="r" t="t"/>
              <a:pathLst>
                <a:path extrusionOk="0" h="184" w="5137">
                  <a:moveTo>
                    <a:pt x="1" y="0"/>
                  </a:moveTo>
                  <a:lnTo>
                    <a:pt x="1" y="183"/>
                  </a:lnTo>
                  <a:lnTo>
                    <a:pt x="5136" y="183"/>
                  </a:lnTo>
                  <a:lnTo>
                    <a:pt x="5136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704075" y="2288900"/>
              <a:ext cx="277350" cy="390925"/>
            </a:xfrm>
            <a:custGeom>
              <a:rect b="b" l="l" r="r" t="t"/>
              <a:pathLst>
                <a:path extrusionOk="0" h="15637" w="11094">
                  <a:moveTo>
                    <a:pt x="1" y="1"/>
                  </a:moveTo>
                  <a:lnTo>
                    <a:pt x="1" y="15636"/>
                  </a:lnTo>
                  <a:lnTo>
                    <a:pt x="11094" y="15636"/>
                  </a:lnTo>
                  <a:lnTo>
                    <a:pt x="11094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634475" y="1920275"/>
              <a:ext cx="414875" cy="509600"/>
            </a:xfrm>
            <a:custGeom>
              <a:rect b="b" l="l" r="r" t="t"/>
              <a:pathLst>
                <a:path extrusionOk="0" h="20384" w="16595">
                  <a:moveTo>
                    <a:pt x="8103" y="1"/>
                  </a:moveTo>
                  <a:cubicBezTo>
                    <a:pt x="3652" y="1"/>
                    <a:pt x="0" y="3721"/>
                    <a:pt x="0" y="8241"/>
                  </a:cubicBezTo>
                  <a:lnTo>
                    <a:pt x="0" y="12988"/>
                  </a:lnTo>
                  <a:cubicBezTo>
                    <a:pt x="0" y="17531"/>
                    <a:pt x="3652" y="20361"/>
                    <a:pt x="8103" y="20361"/>
                  </a:cubicBezTo>
                  <a:lnTo>
                    <a:pt x="8514" y="20384"/>
                  </a:lnTo>
                  <a:cubicBezTo>
                    <a:pt x="12965" y="20384"/>
                    <a:pt x="16594" y="17531"/>
                    <a:pt x="16594" y="12988"/>
                  </a:cubicBezTo>
                  <a:lnTo>
                    <a:pt x="16594" y="8241"/>
                  </a:lnTo>
                  <a:cubicBezTo>
                    <a:pt x="16594" y="3721"/>
                    <a:pt x="12965" y="1"/>
                    <a:pt x="851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653300" y="2082900"/>
              <a:ext cx="378925" cy="377800"/>
            </a:xfrm>
            <a:custGeom>
              <a:rect b="b" l="l" r="r" t="t"/>
              <a:pathLst>
                <a:path extrusionOk="0" h="15112" w="15157">
                  <a:moveTo>
                    <a:pt x="0" y="1"/>
                  </a:moveTo>
                  <a:lnTo>
                    <a:pt x="0" y="7237"/>
                  </a:lnTo>
                  <a:cubicBezTo>
                    <a:pt x="0" y="11573"/>
                    <a:pt x="3401" y="15111"/>
                    <a:pt x="7578" y="15111"/>
                  </a:cubicBezTo>
                  <a:cubicBezTo>
                    <a:pt x="11733" y="15111"/>
                    <a:pt x="15156" y="11573"/>
                    <a:pt x="15156" y="7237"/>
                  </a:cubicBezTo>
                  <a:lnTo>
                    <a:pt x="15156" y="526"/>
                  </a:lnTo>
                  <a:cubicBezTo>
                    <a:pt x="15156" y="343"/>
                    <a:pt x="15134" y="161"/>
                    <a:pt x="15134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719500" y="2408175"/>
              <a:ext cx="251675" cy="55375"/>
            </a:xfrm>
            <a:custGeom>
              <a:rect b="b" l="l" r="r" t="t"/>
              <a:pathLst>
                <a:path extrusionOk="0" h="2215" w="10067">
                  <a:moveTo>
                    <a:pt x="9929" y="0"/>
                  </a:moveTo>
                  <a:cubicBezTo>
                    <a:pt x="8537" y="1301"/>
                    <a:pt x="6779" y="2009"/>
                    <a:pt x="4930" y="2009"/>
                  </a:cubicBezTo>
                  <a:cubicBezTo>
                    <a:pt x="3173" y="2009"/>
                    <a:pt x="1461" y="1370"/>
                    <a:pt x="114" y="183"/>
                  </a:cubicBezTo>
                  <a:lnTo>
                    <a:pt x="0" y="343"/>
                  </a:lnTo>
                  <a:cubicBezTo>
                    <a:pt x="1370" y="1530"/>
                    <a:pt x="3127" y="2214"/>
                    <a:pt x="4930" y="2214"/>
                  </a:cubicBezTo>
                  <a:cubicBezTo>
                    <a:pt x="6825" y="2214"/>
                    <a:pt x="8651" y="1484"/>
                    <a:pt x="10066" y="137"/>
                  </a:cubicBezTo>
                  <a:lnTo>
                    <a:pt x="9929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531975" y="2167375"/>
              <a:ext cx="182975" cy="147550"/>
            </a:xfrm>
            <a:custGeom>
              <a:rect b="b" l="l" r="r" t="t"/>
              <a:pathLst>
                <a:path extrusionOk="0" h="5902" w="7319">
                  <a:moveTo>
                    <a:pt x="3438" y="0"/>
                  </a:moveTo>
                  <a:cubicBezTo>
                    <a:pt x="0" y="149"/>
                    <a:pt x="2127" y="5901"/>
                    <a:pt x="4369" y="5901"/>
                  </a:cubicBezTo>
                  <a:cubicBezTo>
                    <a:pt x="4538" y="5901"/>
                    <a:pt x="4708" y="5868"/>
                    <a:pt x="4876" y="5798"/>
                  </a:cubicBezTo>
                  <a:cubicBezTo>
                    <a:pt x="6246" y="5798"/>
                    <a:pt x="7318" y="4702"/>
                    <a:pt x="7318" y="3355"/>
                  </a:cubicBezTo>
                  <a:cubicBezTo>
                    <a:pt x="7318" y="1986"/>
                    <a:pt x="4785" y="0"/>
                    <a:pt x="3438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594525" y="2191400"/>
              <a:ext cx="49100" cy="87275"/>
            </a:xfrm>
            <a:custGeom>
              <a:rect b="b" l="l" r="r" t="t"/>
              <a:pathLst>
                <a:path extrusionOk="0" h="3491" w="1964">
                  <a:moveTo>
                    <a:pt x="968" y="1"/>
                  </a:moveTo>
                  <a:cubicBezTo>
                    <a:pt x="801" y="1"/>
                    <a:pt x="642" y="37"/>
                    <a:pt x="502" y="112"/>
                  </a:cubicBezTo>
                  <a:cubicBezTo>
                    <a:pt x="206" y="249"/>
                    <a:pt x="23" y="546"/>
                    <a:pt x="23" y="888"/>
                  </a:cubicBezTo>
                  <a:cubicBezTo>
                    <a:pt x="0" y="1527"/>
                    <a:pt x="411" y="3376"/>
                    <a:pt x="1963" y="3490"/>
                  </a:cubicBezTo>
                  <a:lnTo>
                    <a:pt x="1963" y="3285"/>
                  </a:lnTo>
                  <a:cubicBezTo>
                    <a:pt x="571" y="3193"/>
                    <a:pt x="183" y="1504"/>
                    <a:pt x="206" y="888"/>
                  </a:cubicBezTo>
                  <a:cubicBezTo>
                    <a:pt x="229" y="614"/>
                    <a:pt x="366" y="386"/>
                    <a:pt x="594" y="272"/>
                  </a:cubicBezTo>
                  <a:cubicBezTo>
                    <a:pt x="703" y="208"/>
                    <a:pt x="830" y="177"/>
                    <a:pt x="966" y="177"/>
                  </a:cubicBezTo>
                  <a:cubicBezTo>
                    <a:pt x="1173" y="177"/>
                    <a:pt x="1401" y="248"/>
                    <a:pt x="1621" y="386"/>
                  </a:cubicBezTo>
                  <a:lnTo>
                    <a:pt x="1712" y="226"/>
                  </a:lnTo>
                  <a:cubicBezTo>
                    <a:pt x="1469" y="77"/>
                    <a:pt x="1210" y="1"/>
                    <a:pt x="96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607075" y="2244175"/>
              <a:ext cx="35975" cy="11675"/>
            </a:xfrm>
            <a:custGeom>
              <a:rect b="b" l="l" r="r" t="t"/>
              <a:pathLst>
                <a:path extrusionOk="0" h="467" w="1439">
                  <a:moveTo>
                    <a:pt x="829" y="1"/>
                  </a:moveTo>
                  <a:cubicBezTo>
                    <a:pt x="338" y="1"/>
                    <a:pt x="17" y="329"/>
                    <a:pt x="0" y="329"/>
                  </a:cubicBezTo>
                  <a:lnTo>
                    <a:pt x="137" y="466"/>
                  </a:lnTo>
                  <a:cubicBezTo>
                    <a:pt x="154" y="466"/>
                    <a:pt x="416" y="196"/>
                    <a:pt x="834" y="196"/>
                  </a:cubicBezTo>
                  <a:cubicBezTo>
                    <a:pt x="986" y="196"/>
                    <a:pt x="1158" y="232"/>
                    <a:pt x="1347" y="329"/>
                  </a:cubicBezTo>
                  <a:lnTo>
                    <a:pt x="1438" y="169"/>
                  </a:lnTo>
                  <a:cubicBezTo>
                    <a:pt x="1216" y="46"/>
                    <a:pt x="1011" y="1"/>
                    <a:pt x="82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969425" y="2167375"/>
              <a:ext cx="182975" cy="147550"/>
            </a:xfrm>
            <a:custGeom>
              <a:rect b="b" l="l" r="r" t="t"/>
              <a:pathLst>
                <a:path extrusionOk="0" h="5902" w="7319">
                  <a:moveTo>
                    <a:pt x="3881" y="0"/>
                  </a:moveTo>
                  <a:cubicBezTo>
                    <a:pt x="2534" y="0"/>
                    <a:pt x="1" y="1986"/>
                    <a:pt x="1" y="3355"/>
                  </a:cubicBezTo>
                  <a:cubicBezTo>
                    <a:pt x="1" y="4702"/>
                    <a:pt x="1073" y="5798"/>
                    <a:pt x="2420" y="5798"/>
                  </a:cubicBezTo>
                  <a:cubicBezTo>
                    <a:pt x="2590" y="5868"/>
                    <a:pt x="2761" y="5901"/>
                    <a:pt x="2932" y="5901"/>
                  </a:cubicBezTo>
                  <a:cubicBezTo>
                    <a:pt x="5192" y="5901"/>
                    <a:pt x="7319" y="149"/>
                    <a:pt x="3881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7040175" y="2191400"/>
              <a:ext cx="49675" cy="87275"/>
            </a:xfrm>
            <a:custGeom>
              <a:rect b="b" l="l" r="r" t="t"/>
              <a:pathLst>
                <a:path extrusionOk="0" h="3491" w="1987">
                  <a:moveTo>
                    <a:pt x="1001" y="1"/>
                  </a:moveTo>
                  <a:cubicBezTo>
                    <a:pt x="754" y="1"/>
                    <a:pt x="495" y="77"/>
                    <a:pt x="252" y="226"/>
                  </a:cubicBezTo>
                  <a:lnTo>
                    <a:pt x="366" y="386"/>
                  </a:lnTo>
                  <a:cubicBezTo>
                    <a:pt x="572" y="248"/>
                    <a:pt x="795" y="177"/>
                    <a:pt x="1005" y="177"/>
                  </a:cubicBezTo>
                  <a:cubicBezTo>
                    <a:pt x="1143" y="177"/>
                    <a:pt x="1275" y="208"/>
                    <a:pt x="1393" y="272"/>
                  </a:cubicBezTo>
                  <a:cubicBezTo>
                    <a:pt x="1621" y="386"/>
                    <a:pt x="1758" y="614"/>
                    <a:pt x="1781" y="888"/>
                  </a:cubicBezTo>
                  <a:cubicBezTo>
                    <a:pt x="1781" y="1504"/>
                    <a:pt x="1416" y="3193"/>
                    <a:pt x="1" y="3285"/>
                  </a:cubicBezTo>
                  <a:lnTo>
                    <a:pt x="24" y="3490"/>
                  </a:lnTo>
                  <a:cubicBezTo>
                    <a:pt x="1553" y="3376"/>
                    <a:pt x="1987" y="1527"/>
                    <a:pt x="1964" y="888"/>
                  </a:cubicBezTo>
                  <a:cubicBezTo>
                    <a:pt x="1941" y="546"/>
                    <a:pt x="1781" y="249"/>
                    <a:pt x="1485" y="112"/>
                  </a:cubicBezTo>
                  <a:cubicBezTo>
                    <a:pt x="1335" y="37"/>
                    <a:pt x="1171" y="1"/>
                    <a:pt x="100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7041325" y="2244175"/>
              <a:ext cx="35400" cy="11675"/>
            </a:xfrm>
            <a:custGeom>
              <a:rect b="b" l="l" r="r" t="t"/>
              <a:pathLst>
                <a:path extrusionOk="0" h="467" w="1416">
                  <a:moveTo>
                    <a:pt x="610" y="1"/>
                  </a:moveTo>
                  <a:cubicBezTo>
                    <a:pt x="428" y="1"/>
                    <a:pt x="223" y="46"/>
                    <a:pt x="1" y="169"/>
                  </a:cubicBezTo>
                  <a:lnTo>
                    <a:pt x="92" y="329"/>
                  </a:lnTo>
                  <a:cubicBezTo>
                    <a:pt x="280" y="229"/>
                    <a:pt x="452" y="192"/>
                    <a:pt x="603" y="192"/>
                  </a:cubicBezTo>
                  <a:cubicBezTo>
                    <a:pt x="1005" y="192"/>
                    <a:pt x="1262" y="449"/>
                    <a:pt x="1279" y="466"/>
                  </a:cubicBezTo>
                  <a:lnTo>
                    <a:pt x="1416" y="329"/>
                  </a:lnTo>
                  <a:cubicBezTo>
                    <a:pt x="1416" y="329"/>
                    <a:pt x="1100" y="1"/>
                    <a:pt x="61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652725" y="2060650"/>
              <a:ext cx="30850" cy="184350"/>
            </a:xfrm>
            <a:custGeom>
              <a:rect b="b" l="l" r="r" t="t"/>
              <a:pathLst>
                <a:path extrusionOk="0" h="7374" w="1234">
                  <a:moveTo>
                    <a:pt x="1073" y="1"/>
                  </a:moveTo>
                  <a:lnTo>
                    <a:pt x="1" y="663"/>
                  </a:lnTo>
                  <a:lnTo>
                    <a:pt x="1" y="2443"/>
                  </a:lnTo>
                  <a:lnTo>
                    <a:pt x="23" y="7373"/>
                  </a:lnTo>
                  <a:cubicBezTo>
                    <a:pt x="23" y="7373"/>
                    <a:pt x="1096" y="6574"/>
                    <a:pt x="1165" y="4634"/>
                  </a:cubicBezTo>
                  <a:cubicBezTo>
                    <a:pt x="1233" y="2694"/>
                    <a:pt x="1073" y="1"/>
                    <a:pt x="1073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7001375" y="2064075"/>
              <a:ext cx="31425" cy="181500"/>
            </a:xfrm>
            <a:custGeom>
              <a:rect b="b" l="l" r="r" t="t"/>
              <a:pathLst>
                <a:path extrusionOk="0" h="7260" w="1257">
                  <a:moveTo>
                    <a:pt x="161" y="1"/>
                  </a:moveTo>
                  <a:cubicBezTo>
                    <a:pt x="161" y="1"/>
                    <a:pt x="1" y="2648"/>
                    <a:pt x="69" y="4566"/>
                  </a:cubicBezTo>
                  <a:cubicBezTo>
                    <a:pt x="138" y="6483"/>
                    <a:pt x="1233" y="7259"/>
                    <a:pt x="1233" y="7259"/>
                  </a:cubicBezTo>
                  <a:lnTo>
                    <a:pt x="1256" y="2397"/>
                  </a:lnTo>
                  <a:lnTo>
                    <a:pt x="1256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839900" y="2385925"/>
              <a:ext cx="4575" cy="23425"/>
            </a:xfrm>
            <a:custGeom>
              <a:rect b="b" l="l" r="r" t="t"/>
              <a:pathLst>
                <a:path extrusionOk="0" h="937" w="183">
                  <a:moveTo>
                    <a:pt x="0" y="0"/>
                  </a:moveTo>
                  <a:lnTo>
                    <a:pt x="0" y="936"/>
                  </a:lnTo>
                  <a:lnTo>
                    <a:pt x="183" y="93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674975" y="2078925"/>
              <a:ext cx="335550" cy="48800"/>
            </a:xfrm>
            <a:custGeom>
              <a:rect b="b" l="l" r="r" t="t"/>
              <a:pathLst>
                <a:path extrusionOk="0" h="1952" w="13422">
                  <a:moveTo>
                    <a:pt x="1" y="0"/>
                  </a:moveTo>
                  <a:cubicBezTo>
                    <a:pt x="1" y="0"/>
                    <a:pt x="5540" y="1951"/>
                    <a:pt x="8652" y="1951"/>
                  </a:cubicBezTo>
                  <a:cubicBezTo>
                    <a:pt x="8786" y="1951"/>
                    <a:pt x="8915" y="1948"/>
                    <a:pt x="9040" y="1940"/>
                  </a:cubicBezTo>
                  <a:cubicBezTo>
                    <a:pt x="12030" y="1758"/>
                    <a:pt x="13422" y="0"/>
                    <a:pt x="1342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729750" y="2234700"/>
              <a:ext cx="25725" cy="25700"/>
            </a:xfrm>
            <a:custGeom>
              <a:rect b="b" l="l" r="r" t="t"/>
              <a:pathLst>
                <a:path extrusionOk="0" h="1028" w="1029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928900" y="2234700"/>
              <a:ext cx="25725" cy="25700"/>
            </a:xfrm>
            <a:custGeom>
              <a:rect b="b" l="l" r="r" t="t"/>
              <a:pathLst>
                <a:path extrusionOk="0" h="1028" w="1029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712650" y="2202750"/>
              <a:ext cx="60500" cy="17700"/>
            </a:xfrm>
            <a:custGeom>
              <a:rect b="b" l="l" r="r" t="t"/>
              <a:pathLst>
                <a:path extrusionOk="0" h="708" w="2420">
                  <a:moveTo>
                    <a:pt x="1210" y="0"/>
                  </a:moveTo>
                  <a:cubicBezTo>
                    <a:pt x="525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72" y="0"/>
                    <a:pt x="121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911225" y="2202750"/>
              <a:ext cx="60500" cy="17700"/>
            </a:xfrm>
            <a:custGeom>
              <a:rect b="b" l="l" r="r" t="t"/>
              <a:pathLst>
                <a:path extrusionOk="0" h="708" w="2420">
                  <a:moveTo>
                    <a:pt x="1210" y="0"/>
                  </a:moveTo>
                  <a:cubicBezTo>
                    <a:pt x="548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95" y="0"/>
                    <a:pt x="121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803375" y="2273750"/>
              <a:ext cx="34250" cy="19175"/>
            </a:xfrm>
            <a:custGeom>
              <a:rect b="b" l="l" r="r" t="t"/>
              <a:pathLst>
                <a:path extrusionOk="0" h="767" w="1370">
                  <a:moveTo>
                    <a:pt x="507" y="1"/>
                  </a:moveTo>
                  <a:cubicBezTo>
                    <a:pt x="339" y="1"/>
                    <a:pt x="158" y="63"/>
                    <a:pt x="0" y="242"/>
                  </a:cubicBezTo>
                  <a:lnTo>
                    <a:pt x="137" y="379"/>
                  </a:lnTo>
                  <a:cubicBezTo>
                    <a:pt x="254" y="233"/>
                    <a:pt x="383" y="186"/>
                    <a:pt x="500" y="186"/>
                  </a:cubicBezTo>
                  <a:cubicBezTo>
                    <a:pt x="657" y="186"/>
                    <a:pt x="793" y="271"/>
                    <a:pt x="845" y="310"/>
                  </a:cubicBezTo>
                  <a:cubicBezTo>
                    <a:pt x="891" y="401"/>
                    <a:pt x="1050" y="698"/>
                    <a:pt x="1347" y="767"/>
                  </a:cubicBezTo>
                  <a:lnTo>
                    <a:pt x="1370" y="584"/>
                  </a:lnTo>
                  <a:cubicBezTo>
                    <a:pt x="1142" y="538"/>
                    <a:pt x="1005" y="219"/>
                    <a:pt x="1005" y="219"/>
                  </a:cubicBezTo>
                  <a:lnTo>
                    <a:pt x="982" y="173"/>
                  </a:lnTo>
                  <a:cubicBezTo>
                    <a:pt x="883" y="87"/>
                    <a:pt x="705" y="1"/>
                    <a:pt x="50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846175" y="2273750"/>
              <a:ext cx="34825" cy="19175"/>
            </a:xfrm>
            <a:custGeom>
              <a:rect b="b" l="l" r="r" t="t"/>
              <a:pathLst>
                <a:path extrusionOk="0" h="767" w="1393">
                  <a:moveTo>
                    <a:pt x="886" y="1"/>
                  </a:moveTo>
                  <a:cubicBezTo>
                    <a:pt x="688" y="1"/>
                    <a:pt x="510" y="87"/>
                    <a:pt x="411" y="173"/>
                  </a:cubicBezTo>
                  <a:lnTo>
                    <a:pt x="388" y="196"/>
                  </a:lnTo>
                  <a:lnTo>
                    <a:pt x="388" y="219"/>
                  </a:lnTo>
                  <a:cubicBezTo>
                    <a:pt x="388" y="219"/>
                    <a:pt x="251" y="538"/>
                    <a:pt x="0" y="584"/>
                  </a:cubicBezTo>
                  <a:lnTo>
                    <a:pt x="46" y="767"/>
                  </a:lnTo>
                  <a:cubicBezTo>
                    <a:pt x="343" y="698"/>
                    <a:pt x="502" y="401"/>
                    <a:pt x="548" y="310"/>
                  </a:cubicBezTo>
                  <a:cubicBezTo>
                    <a:pt x="601" y="271"/>
                    <a:pt x="728" y="186"/>
                    <a:pt x="884" y="186"/>
                  </a:cubicBezTo>
                  <a:cubicBezTo>
                    <a:pt x="999" y="186"/>
                    <a:pt x="1129" y="233"/>
                    <a:pt x="1256" y="379"/>
                  </a:cubicBezTo>
                  <a:lnTo>
                    <a:pt x="1393" y="242"/>
                  </a:lnTo>
                  <a:cubicBezTo>
                    <a:pt x="1235" y="63"/>
                    <a:pt x="1054" y="1"/>
                    <a:pt x="88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667550" y="2161100"/>
              <a:ext cx="152400" cy="152375"/>
            </a:xfrm>
            <a:custGeom>
              <a:rect b="b" l="l" r="r" t="t"/>
              <a:pathLst>
                <a:path extrusionOk="0" h="6095" w="6096">
                  <a:moveTo>
                    <a:pt x="3060" y="205"/>
                  </a:moveTo>
                  <a:cubicBezTo>
                    <a:pt x="4635" y="205"/>
                    <a:pt x="5913" y="1484"/>
                    <a:pt x="5913" y="3059"/>
                  </a:cubicBezTo>
                  <a:cubicBezTo>
                    <a:pt x="5913" y="4634"/>
                    <a:pt x="4635" y="5912"/>
                    <a:pt x="3060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60" y="205"/>
                  </a:cubicBezTo>
                  <a:close/>
                  <a:moveTo>
                    <a:pt x="3060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60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863850" y="2161100"/>
              <a:ext cx="152400" cy="152375"/>
            </a:xfrm>
            <a:custGeom>
              <a:rect b="b" l="l" r="r" t="t"/>
              <a:pathLst>
                <a:path extrusionOk="0" h="6095" w="6096">
                  <a:moveTo>
                    <a:pt x="3059" y="205"/>
                  </a:moveTo>
                  <a:cubicBezTo>
                    <a:pt x="4634" y="205"/>
                    <a:pt x="5913" y="1484"/>
                    <a:pt x="5913" y="3059"/>
                  </a:cubicBezTo>
                  <a:cubicBezTo>
                    <a:pt x="5913" y="4634"/>
                    <a:pt x="4634" y="5912"/>
                    <a:pt x="3059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59" y="205"/>
                  </a:cubicBezTo>
                  <a:close/>
                  <a:moveTo>
                    <a:pt x="3059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59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814775" y="2214075"/>
              <a:ext cx="54250" cy="13800"/>
            </a:xfrm>
            <a:custGeom>
              <a:rect b="b" l="l" r="r" t="t"/>
              <a:pathLst>
                <a:path extrusionOk="0" h="552" w="2170">
                  <a:moveTo>
                    <a:pt x="1072" y="1"/>
                  </a:moveTo>
                  <a:cubicBezTo>
                    <a:pt x="688" y="1"/>
                    <a:pt x="312" y="138"/>
                    <a:pt x="1" y="415"/>
                  </a:cubicBezTo>
                  <a:lnTo>
                    <a:pt x="138" y="552"/>
                  </a:lnTo>
                  <a:cubicBezTo>
                    <a:pt x="412" y="301"/>
                    <a:pt x="737" y="175"/>
                    <a:pt x="1071" y="175"/>
                  </a:cubicBezTo>
                  <a:cubicBezTo>
                    <a:pt x="1405" y="175"/>
                    <a:pt x="1747" y="301"/>
                    <a:pt x="2055" y="552"/>
                  </a:cubicBezTo>
                  <a:lnTo>
                    <a:pt x="2169" y="392"/>
                  </a:lnTo>
                  <a:cubicBezTo>
                    <a:pt x="1831" y="132"/>
                    <a:pt x="1447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797675" y="2315150"/>
              <a:ext cx="89025" cy="16000"/>
            </a:xfrm>
            <a:custGeom>
              <a:rect b="b" l="l" r="r" t="t"/>
              <a:pathLst>
                <a:path extrusionOk="0" h="640" w="3561">
                  <a:moveTo>
                    <a:pt x="91" y="1"/>
                  </a:moveTo>
                  <a:lnTo>
                    <a:pt x="0" y="161"/>
                  </a:lnTo>
                  <a:cubicBezTo>
                    <a:pt x="525" y="480"/>
                    <a:pt x="1073" y="640"/>
                    <a:pt x="1666" y="640"/>
                  </a:cubicBezTo>
                  <a:cubicBezTo>
                    <a:pt x="2260" y="640"/>
                    <a:pt x="2899" y="480"/>
                    <a:pt x="3561" y="183"/>
                  </a:cubicBezTo>
                  <a:lnTo>
                    <a:pt x="3470" y="1"/>
                  </a:lnTo>
                  <a:cubicBezTo>
                    <a:pt x="2830" y="298"/>
                    <a:pt x="2237" y="446"/>
                    <a:pt x="1678" y="446"/>
                  </a:cubicBezTo>
                  <a:cubicBezTo>
                    <a:pt x="1119" y="446"/>
                    <a:pt x="594" y="298"/>
                    <a:pt x="9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823925" y="2345400"/>
              <a:ext cx="35975" cy="9150"/>
            </a:xfrm>
            <a:custGeom>
              <a:rect b="b" l="l" r="r" t="t"/>
              <a:pathLst>
                <a:path extrusionOk="0" h="366" w="1439">
                  <a:moveTo>
                    <a:pt x="91" y="1"/>
                  </a:moveTo>
                  <a:lnTo>
                    <a:pt x="0" y="160"/>
                  </a:lnTo>
                  <a:cubicBezTo>
                    <a:pt x="228" y="297"/>
                    <a:pt x="457" y="366"/>
                    <a:pt x="685" y="366"/>
                  </a:cubicBezTo>
                  <a:cubicBezTo>
                    <a:pt x="936" y="366"/>
                    <a:pt x="1187" y="297"/>
                    <a:pt x="1438" y="160"/>
                  </a:cubicBezTo>
                  <a:lnTo>
                    <a:pt x="1370" y="1"/>
                  </a:lnTo>
                  <a:cubicBezTo>
                    <a:pt x="1130" y="115"/>
                    <a:pt x="907" y="172"/>
                    <a:pt x="696" y="172"/>
                  </a:cubicBezTo>
                  <a:cubicBezTo>
                    <a:pt x="485" y="172"/>
                    <a:pt x="285" y="115"/>
                    <a:pt x="9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461575" y="2511450"/>
              <a:ext cx="772650" cy="994075"/>
            </a:xfrm>
            <a:custGeom>
              <a:rect b="b" l="l" r="r" t="t"/>
              <a:pathLst>
                <a:path extrusionOk="0" h="39763" w="30906">
                  <a:moveTo>
                    <a:pt x="9701" y="1"/>
                  </a:moveTo>
                  <a:lnTo>
                    <a:pt x="3241" y="1142"/>
                  </a:lnTo>
                  <a:cubicBezTo>
                    <a:pt x="1164" y="1553"/>
                    <a:pt x="0" y="2671"/>
                    <a:pt x="160" y="4703"/>
                  </a:cubicBezTo>
                  <a:lnTo>
                    <a:pt x="1917" y="24104"/>
                  </a:lnTo>
                  <a:lnTo>
                    <a:pt x="1598" y="39762"/>
                  </a:lnTo>
                  <a:lnTo>
                    <a:pt x="29308" y="39762"/>
                  </a:lnTo>
                  <a:lnTo>
                    <a:pt x="28988" y="24104"/>
                  </a:lnTo>
                  <a:lnTo>
                    <a:pt x="30746" y="4703"/>
                  </a:lnTo>
                  <a:cubicBezTo>
                    <a:pt x="30906" y="2671"/>
                    <a:pt x="29741" y="1553"/>
                    <a:pt x="27664" y="1142"/>
                  </a:cubicBezTo>
                  <a:lnTo>
                    <a:pt x="20794" y="1"/>
                  </a:lnTo>
                  <a:cubicBezTo>
                    <a:pt x="19546" y="891"/>
                    <a:pt x="17426" y="1353"/>
                    <a:pt x="15278" y="1353"/>
                  </a:cubicBezTo>
                  <a:cubicBezTo>
                    <a:pt x="13184" y="1353"/>
                    <a:pt x="11064" y="913"/>
                    <a:pt x="9701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672125" y="2511450"/>
              <a:ext cx="338975" cy="127850"/>
            </a:xfrm>
            <a:custGeom>
              <a:rect b="b" l="l" r="r" t="t"/>
              <a:pathLst>
                <a:path extrusionOk="0" h="5114" w="13559">
                  <a:moveTo>
                    <a:pt x="1279" y="1"/>
                  </a:moveTo>
                  <a:lnTo>
                    <a:pt x="1" y="229"/>
                  </a:lnTo>
                  <a:cubicBezTo>
                    <a:pt x="594" y="1393"/>
                    <a:pt x="2443" y="5114"/>
                    <a:pt x="6757" y="5114"/>
                  </a:cubicBezTo>
                  <a:cubicBezTo>
                    <a:pt x="11071" y="5114"/>
                    <a:pt x="13285" y="640"/>
                    <a:pt x="13559" y="206"/>
                  </a:cubicBezTo>
                  <a:lnTo>
                    <a:pt x="12372" y="1"/>
                  </a:lnTo>
                  <a:cubicBezTo>
                    <a:pt x="11124" y="891"/>
                    <a:pt x="9004" y="1353"/>
                    <a:pt x="6856" y="1353"/>
                  </a:cubicBezTo>
                  <a:cubicBezTo>
                    <a:pt x="4762" y="1353"/>
                    <a:pt x="2642" y="913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183700" y="2538850"/>
              <a:ext cx="376600" cy="751150"/>
            </a:xfrm>
            <a:custGeom>
              <a:rect b="b" l="l" r="r" t="t"/>
              <a:pathLst>
                <a:path extrusionOk="0" h="30046" w="15064">
                  <a:moveTo>
                    <a:pt x="14584" y="0"/>
                  </a:moveTo>
                  <a:cubicBezTo>
                    <a:pt x="11298" y="548"/>
                    <a:pt x="9198" y="1575"/>
                    <a:pt x="8193" y="4451"/>
                  </a:cubicBezTo>
                  <a:lnTo>
                    <a:pt x="912" y="23100"/>
                  </a:lnTo>
                  <a:cubicBezTo>
                    <a:pt x="0" y="27435"/>
                    <a:pt x="2314" y="30046"/>
                    <a:pt x="4991" y="30046"/>
                  </a:cubicBezTo>
                  <a:cubicBezTo>
                    <a:pt x="6668" y="30046"/>
                    <a:pt x="8488" y="29020"/>
                    <a:pt x="9746" y="26752"/>
                  </a:cubicBezTo>
                  <a:lnTo>
                    <a:pt x="15064" y="14723"/>
                  </a:lnTo>
                  <a:lnTo>
                    <a:pt x="14584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7139475" y="2538850"/>
              <a:ext cx="376975" cy="751125"/>
            </a:xfrm>
            <a:custGeom>
              <a:rect b="b" l="l" r="r" t="t"/>
              <a:pathLst>
                <a:path extrusionOk="0" h="30045" w="15079">
                  <a:moveTo>
                    <a:pt x="366" y="0"/>
                  </a:moveTo>
                  <a:lnTo>
                    <a:pt x="1" y="14723"/>
                  </a:lnTo>
                  <a:lnTo>
                    <a:pt x="5342" y="26752"/>
                  </a:lnTo>
                  <a:cubicBezTo>
                    <a:pt x="6598" y="29019"/>
                    <a:pt x="8417" y="30045"/>
                    <a:pt x="10092" y="30045"/>
                  </a:cubicBezTo>
                  <a:cubicBezTo>
                    <a:pt x="12768" y="30045"/>
                    <a:pt x="15079" y="27428"/>
                    <a:pt x="14152" y="23077"/>
                  </a:cubicBezTo>
                  <a:lnTo>
                    <a:pt x="6871" y="4451"/>
                  </a:lnTo>
                  <a:cubicBezTo>
                    <a:pt x="5867" y="1575"/>
                    <a:pt x="3653" y="548"/>
                    <a:pt x="366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713775" y="2551975"/>
              <a:ext cx="268225" cy="27975"/>
            </a:xfrm>
            <a:custGeom>
              <a:rect b="b" l="l" r="r" t="t"/>
              <a:pathLst>
                <a:path extrusionOk="0" h="1119" w="10729">
                  <a:moveTo>
                    <a:pt x="69" y="0"/>
                  </a:moveTo>
                  <a:lnTo>
                    <a:pt x="1" y="183"/>
                  </a:lnTo>
                  <a:cubicBezTo>
                    <a:pt x="1690" y="822"/>
                    <a:pt x="3425" y="1119"/>
                    <a:pt x="5205" y="1119"/>
                  </a:cubicBezTo>
                  <a:cubicBezTo>
                    <a:pt x="7008" y="1119"/>
                    <a:pt x="8857" y="822"/>
                    <a:pt x="10729" y="183"/>
                  </a:cubicBezTo>
                  <a:lnTo>
                    <a:pt x="10660" y="0"/>
                  </a:lnTo>
                  <a:cubicBezTo>
                    <a:pt x="8800" y="628"/>
                    <a:pt x="6980" y="942"/>
                    <a:pt x="5211" y="942"/>
                  </a:cubicBezTo>
                  <a:cubicBezTo>
                    <a:pt x="3442" y="942"/>
                    <a:pt x="1724" y="628"/>
                    <a:pt x="6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479250" y="2718600"/>
              <a:ext cx="28000" cy="313300"/>
            </a:xfrm>
            <a:custGeom>
              <a:rect b="b" l="l" r="r" t="t"/>
              <a:pathLst>
                <a:path extrusionOk="0" h="12532" w="1120">
                  <a:moveTo>
                    <a:pt x="1" y="0"/>
                  </a:moveTo>
                  <a:lnTo>
                    <a:pt x="936" y="12531"/>
                  </a:lnTo>
                  <a:lnTo>
                    <a:pt x="1119" y="125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7192550" y="2718600"/>
              <a:ext cx="27975" cy="313300"/>
            </a:xfrm>
            <a:custGeom>
              <a:rect b="b" l="l" r="r" t="t"/>
              <a:pathLst>
                <a:path extrusionOk="0" h="12532" w="1119">
                  <a:moveTo>
                    <a:pt x="913" y="0"/>
                  </a:moveTo>
                  <a:lnTo>
                    <a:pt x="0" y="12531"/>
                  </a:lnTo>
                  <a:lnTo>
                    <a:pt x="183" y="1253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982550" y="2924600"/>
              <a:ext cx="569575" cy="365975"/>
            </a:xfrm>
            <a:custGeom>
              <a:rect b="b" l="l" r="r" t="t"/>
              <a:pathLst>
                <a:path extrusionOk="0" h="14639" w="22783">
                  <a:moveTo>
                    <a:pt x="2877" y="0"/>
                  </a:moveTo>
                  <a:lnTo>
                    <a:pt x="1" y="7601"/>
                  </a:lnTo>
                  <a:lnTo>
                    <a:pt x="13810" y="14152"/>
                  </a:lnTo>
                  <a:cubicBezTo>
                    <a:pt x="14621" y="14489"/>
                    <a:pt x="15385" y="14638"/>
                    <a:pt x="16087" y="14638"/>
                  </a:cubicBezTo>
                  <a:cubicBezTo>
                    <a:pt x="20858" y="14638"/>
                    <a:pt x="22783" y="7727"/>
                    <a:pt x="17371" y="5638"/>
                  </a:cubicBezTo>
                  <a:lnTo>
                    <a:pt x="2877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919775" y="3107775"/>
              <a:ext cx="55375" cy="78775"/>
            </a:xfrm>
            <a:custGeom>
              <a:rect b="b" l="l" r="r" t="t"/>
              <a:pathLst>
                <a:path extrusionOk="0" h="3151" w="2215">
                  <a:moveTo>
                    <a:pt x="1" y="0"/>
                  </a:moveTo>
                  <a:lnTo>
                    <a:pt x="1" y="2922"/>
                  </a:lnTo>
                  <a:lnTo>
                    <a:pt x="1211" y="1895"/>
                  </a:lnTo>
                  <a:lnTo>
                    <a:pt x="2215" y="3150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546600" y="2681500"/>
              <a:ext cx="613450" cy="165525"/>
            </a:xfrm>
            <a:custGeom>
              <a:rect b="b" l="l" r="r" t="t"/>
              <a:pathLst>
                <a:path extrusionOk="0" h="6621" w="24538">
                  <a:moveTo>
                    <a:pt x="1233" y="1"/>
                  </a:moveTo>
                  <a:cubicBezTo>
                    <a:pt x="1233" y="1"/>
                    <a:pt x="23" y="1781"/>
                    <a:pt x="0" y="1872"/>
                  </a:cubicBezTo>
                  <a:lnTo>
                    <a:pt x="4131" y="3881"/>
                  </a:lnTo>
                  <a:lnTo>
                    <a:pt x="9039" y="6346"/>
                  </a:lnTo>
                  <a:lnTo>
                    <a:pt x="16731" y="6620"/>
                  </a:lnTo>
                  <a:lnTo>
                    <a:pt x="24537" y="2283"/>
                  </a:lnTo>
                  <a:lnTo>
                    <a:pt x="23852" y="1"/>
                  </a:lnTo>
                  <a:cubicBezTo>
                    <a:pt x="19835" y="24"/>
                    <a:pt x="16069" y="937"/>
                    <a:pt x="12463" y="2375"/>
                  </a:cubicBezTo>
                  <a:cubicBezTo>
                    <a:pt x="8948" y="982"/>
                    <a:pt x="5227" y="115"/>
                    <a:pt x="1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820500" y="2746550"/>
              <a:ext cx="75350" cy="401175"/>
            </a:xfrm>
            <a:custGeom>
              <a:rect b="b" l="l" r="r" t="t"/>
              <a:pathLst>
                <a:path extrusionOk="0" h="16047" w="3014">
                  <a:moveTo>
                    <a:pt x="0" y="1"/>
                  </a:moveTo>
                  <a:lnTo>
                    <a:pt x="0" y="16047"/>
                  </a:lnTo>
                  <a:lnTo>
                    <a:pt x="3013" y="1604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539175" y="2710500"/>
              <a:ext cx="281350" cy="437225"/>
            </a:xfrm>
            <a:custGeom>
              <a:rect b="b" l="l" r="r" t="t"/>
              <a:pathLst>
                <a:path extrusionOk="0" h="17489" w="11254">
                  <a:moveTo>
                    <a:pt x="1201" y="1"/>
                  </a:moveTo>
                  <a:cubicBezTo>
                    <a:pt x="442" y="1"/>
                    <a:pt x="0" y="28"/>
                    <a:pt x="0" y="28"/>
                  </a:cubicBezTo>
                  <a:lnTo>
                    <a:pt x="0" y="16074"/>
                  </a:lnTo>
                  <a:cubicBezTo>
                    <a:pt x="0" y="16074"/>
                    <a:pt x="337" y="16057"/>
                    <a:pt x="928" y="16057"/>
                  </a:cubicBezTo>
                  <a:cubicBezTo>
                    <a:pt x="2752" y="16057"/>
                    <a:pt x="6996" y="16214"/>
                    <a:pt x="11253" y="17489"/>
                  </a:cubicBezTo>
                  <a:lnTo>
                    <a:pt x="11253" y="1443"/>
                  </a:lnTo>
                  <a:cubicBezTo>
                    <a:pt x="7196" y="178"/>
                    <a:pt x="3151" y="1"/>
                    <a:pt x="1201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895825" y="2710500"/>
              <a:ext cx="281325" cy="437225"/>
            </a:xfrm>
            <a:custGeom>
              <a:rect b="b" l="l" r="r" t="t"/>
              <a:pathLst>
                <a:path extrusionOk="0" h="17489" w="11253">
                  <a:moveTo>
                    <a:pt x="10052" y="1"/>
                  </a:moveTo>
                  <a:cubicBezTo>
                    <a:pt x="8103" y="1"/>
                    <a:pt x="4057" y="178"/>
                    <a:pt x="0" y="1443"/>
                  </a:cubicBezTo>
                  <a:lnTo>
                    <a:pt x="0" y="17489"/>
                  </a:lnTo>
                  <a:cubicBezTo>
                    <a:pt x="4257" y="16214"/>
                    <a:pt x="8501" y="16057"/>
                    <a:pt x="10325" y="16057"/>
                  </a:cubicBezTo>
                  <a:cubicBezTo>
                    <a:pt x="10916" y="16057"/>
                    <a:pt x="11253" y="16074"/>
                    <a:pt x="11253" y="16074"/>
                  </a:cubicBezTo>
                  <a:lnTo>
                    <a:pt x="11253" y="28"/>
                  </a:lnTo>
                  <a:cubicBezTo>
                    <a:pt x="11253" y="28"/>
                    <a:pt x="10812" y="1"/>
                    <a:pt x="10052" y="1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820500" y="2791625"/>
              <a:ext cx="75350" cy="27425"/>
            </a:xfrm>
            <a:custGeom>
              <a:rect b="b" l="l" r="r" t="t"/>
              <a:pathLst>
                <a:path extrusionOk="0" h="1097" w="3014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820500" y="3072375"/>
              <a:ext cx="75350" cy="27425"/>
            </a:xfrm>
            <a:custGeom>
              <a:rect b="b" l="l" r="r" t="t"/>
              <a:pathLst>
                <a:path extrusionOk="0" h="1097" w="3014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818200" y="2746550"/>
              <a:ext cx="4600" cy="401175"/>
            </a:xfrm>
            <a:custGeom>
              <a:rect b="b" l="l" r="r" t="t"/>
              <a:pathLst>
                <a:path extrusionOk="0" h="16047" w="184">
                  <a:moveTo>
                    <a:pt x="1" y="1"/>
                  </a:moveTo>
                  <a:lnTo>
                    <a:pt x="1" y="16047"/>
                  </a:lnTo>
                  <a:lnTo>
                    <a:pt x="183" y="16047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820500" y="2789350"/>
              <a:ext cx="75350" cy="4600"/>
            </a:xfrm>
            <a:custGeom>
              <a:rect b="b" l="l" r="r" t="t"/>
              <a:pathLst>
                <a:path extrusionOk="0" h="184" w="3014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820500" y="2816750"/>
              <a:ext cx="75350" cy="4575"/>
            </a:xfrm>
            <a:custGeom>
              <a:rect b="b" l="l" r="r" t="t"/>
              <a:pathLst>
                <a:path extrusionOk="0" h="183" w="3014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820500" y="3097500"/>
              <a:ext cx="75350" cy="4575"/>
            </a:xfrm>
            <a:custGeom>
              <a:rect b="b" l="l" r="r" t="t"/>
              <a:pathLst>
                <a:path extrusionOk="0" h="183" w="3014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820500" y="3070100"/>
              <a:ext cx="75350" cy="4600"/>
            </a:xfrm>
            <a:custGeom>
              <a:rect b="b" l="l" r="r" t="t"/>
              <a:pathLst>
                <a:path extrusionOk="0" h="184" w="3014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538600" y="2707400"/>
              <a:ext cx="255100" cy="33475"/>
            </a:xfrm>
            <a:custGeom>
              <a:rect b="b" l="l" r="r" t="t"/>
              <a:pathLst>
                <a:path extrusionOk="0" h="1339" w="10204">
                  <a:moveTo>
                    <a:pt x="1608" y="1"/>
                  </a:moveTo>
                  <a:cubicBezTo>
                    <a:pt x="1068" y="1"/>
                    <a:pt x="530" y="19"/>
                    <a:pt x="0" y="60"/>
                  </a:cubicBezTo>
                  <a:lnTo>
                    <a:pt x="23" y="243"/>
                  </a:lnTo>
                  <a:cubicBezTo>
                    <a:pt x="547" y="202"/>
                    <a:pt x="1081" y="184"/>
                    <a:pt x="1616" y="184"/>
                  </a:cubicBezTo>
                  <a:cubicBezTo>
                    <a:pt x="5830" y="184"/>
                    <a:pt x="10094" y="1318"/>
                    <a:pt x="10135" y="1339"/>
                  </a:cubicBezTo>
                  <a:lnTo>
                    <a:pt x="10203" y="1156"/>
                  </a:lnTo>
                  <a:cubicBezTo>
                    <a:pt x="10143" y="1136"/>
                    <a:pt x="5858" y="1"/>
                    <a:pt x="160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895250" y="2708025"/>
              <a:ext cx="282475" cy="40850"/>
            </a:xfrm>
            <a:custGeom>
              <a:rect b="b" l="l" r="r" t="t"/>
              <a:pathLst>
                <a:path extrusionOk="0" h="1634" w="11299">
                  <a:moveTo>
                    <a:pt x="10012" y="0"/>
                  </a:moveTo>
                  <a:cubicBezTo>
                    <a:pt x="5103" y="0"/>
                    <a:pt x="63" y="1429"/>
                    <a:pt x="0" y="1450"/>
                  </a:cubicBezTo>
                  <a:lnTo>
                    <a:pt x="46" y="1633"/>
                  </a:lnTo>
                  <a:cubicBezTo>
                    <a:pt x="109" y="1612"/>
                    <a:pt x="5129" y="183"/>
                    <a:pt x="10000" y="183"/>
                  </a:cubicBezTo>
                  <a:cubicBezTo>
                    <a:pt x="10428" y="183"/>
                    <a:pt x="10854" y="194"/>
                    <a:pt x="11276" y="218"/>
                  </a:cubicBezTo>
                  <a:lnTo>
                    <a:pt x="11299" y="35"/>
                  </a:lnTo>
                  <a:cubicBezTo>
                    <a:pt x="10873" y="11"/>
                    <a:pt x="10443" y="0"/>
                    <a:pt x="1001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960300" y="2799625"/>
              <a:ext cx="164375" cy="27425"/>
            </a:xfrm>
            <a:custGeom>
              <a:rect b="b" l="l" r="r" t="t"/>
              <a:pathLst>
                <a:path extrusionOk="0" h="1097" w="6575">
                  <a:moveTo>
                    <a:pt x="6574" y="1"/>
                  </a:moveTo>
                  <a:cubicBezTo>
                    <a:pt x="4246" y="69"/>
                    <a:pt x="2032" y="366"/>
                    <a:pt x="0" y="914"/>
                  </a:cubicBezTo>
                  <a:lnTo>
                    <a:pt x="69" y="1096"/>
                  </a:lnTo>
                  <a:cubicBezTo>
                    <a:pt x="2077" y="548"/>
                    <a:pt x="4269" y="252"/>
                    <a:pt x="6574" y="206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960300" y="2841275"/>
              <a:ext cx="164375" cy="26850"/>
            </a:xfrm>
            <a:custGeom>
              <a:rect b="b" l="l" r="r" t="t"/>
              <a:pathLst>
                <a:path extrusionOk="0" h="1074" w="6575">
                  <a:moveTo>
                    <a:pt x="6574" y="1"/>
                  </a:moveTo>
                  <a:cubicBezTo>
                    <a:pt x="4246" y="46"/>
                    <a:pt x="2032" y="343"/>
                    <a:pt x="0" y="891"/>
                  </a:cubicBezTo>
                  <a:lnTo>
                    <a:pt x="69" y="1074"/>
                  </a:lnTo>
                  <a:cubicBezTo>
                    <a:pt x="2077" y="526"/>
                    <a:pt x="4269" y="229"/>
                    <a:pt x="6574" y="183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176575" y="2967950"/>
              <a:ext cx="181475" cy="76500"/>
            </a:xfrm>
            <a:custGeom>
              <a:rect b="b" l="l" r="r" t="t"/>
              <a:pathLst>
                <a:path extrusionOk="0" h="3060" w="7259">
                  <a:moveTo>
                    <a:pt x="69" y="1"/>
                  </a:moveTo>
                  <a:lnTo>
                    <a:pt x="0" y="184"/>
                  </a:lnTo>
                  <a:lnTo>
                    <a:pt x="7190" y="3060"/>
                  </a:lnTo>
                  <a:lnTo>
                    <a:pt x="7259" y="290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297550" y="3014900"/>
              <a:ext cx="109000" cy="47250"/>
            </a:xfrm>
            <a:custGeom>
              <a:rect b="b" l="l" r="r" t="t"/>
              <a:pathLst>
                <a:path extrusionOk="0" h="1890" w="4360">
                  <a:moveTo>
                    <a:pt x="783" y="0"/>
                  </a:moveTo>
                  <a:cubicBezTo>
                    <a:pt x="319" y="0"/>
                    <a:pt x="7" y="56"/>
                    <a:pt x="0" y="63"/>
                  </a:cubicBezTo>
                  <a:lnTo>
                    <a:pt x="23" y="246"/>
                  </a:lnTo>
                  <a:cubicBezTo>
                    <a:pt x="37" y="246"/>
                    <a:pt x="327" y="199"/>
                    <a:pt x="758" y="199"/>
                  </a:cubicBezTo>
                  <a:cubicBezTo>
                    <a:pt x="1711" y="199"/>
                    <a:pt x="3351" y="427"/>
                    <a:pt x="4200" y="1889"/>
                  </a:cubicBezTo>
                  <a:lnTo>
                    <a:pt x="4360" y="1798"/>
                  </a:lnTo>
                  <a:cubicBezTo>
                    <a:pt x="3472" y="257"/>
                    <a:pt x="1778" y="0"/>
                    <a:pt x="78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997950" y="3122025"/>
              <a:ext cx="191200" cy="91900"/>
            </a:xfrm>
            <a:custGeom>
              <a:rect b="b" l="l" r="r" t="t"/>
              <a:pathLst>
                <a:path extrusionOk="0" h="3676" w="7648">
                  <a:moveTo>
                    <a:pt x="69" y="1"/>
                  </a:moveTo>
                  <a:lnTo>
                    <a:pt x="1" y="183"/>
                  </a:lnTo>
                  <a:lnTo>
                    <a:pt x="7579" y="3676"/>
                  </a:lnTo>
                  <a:lnTo>
                    <a:pt x="7647" y="351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426175" y="4110375"/>
              <a:ext cx="176350" cy="106725"/>
            </a:xfrm>
            <a:custGeom>
              <a:rect b="b" l="l" r="r" t="t"/>
              <a:pathLst>
                <a:path extrusionOk="0" h="4269" w="7054">
                  <a:moveTo>
                    <a:pt x="1" y="0"/>
                  </a:moveTo>
                  <a:lnTo>
                    <a:pt x="503" y="4268"/>
                  </a:lnTo>
                  <a:lnTo>
                    <a:pt x="7054" y="4268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09650" y="4191975"/>
              <a:ext cx="318000" cy="411525"/>
            </a:xfrm>
            <a:custGeom>
              <a:rect b="b" l="l" r="r" t="t"/>
              <a:pathLst>
                <a:path extrusionOk="0" h="16461" w="12720">
                  <a:moveTo>
                    <a:pt x="4685" y="0"/>
                  </a:moveTo>
                  <a:lnTo>
                    <a:pt x="5004" y="2397"/>
                  </a:lnTo>
                  <a:cubicBezTo>
                    <a:pt x="5004" y="2397"/>
                    <a:pt x="4023" y="7875"/>
                    <a:pt x="1786" y="11344"/>
                  </a:cubicBezTo>
                  <a:cubicBezTo>
                    <a:pt x="1" y="14113"/>
                    <a:pt x="4219" y="16460"/>
                    <a:pt x="7516" y="16460"/>
                  </a:cubicBezTo>
                  <a:cubicBezTo>
                    <a:pt x="8350" y="16460"/>
                    <a:pt x="9125" y="16310"/>
                    <a:pt x="9729" y="15978"/>
                  </a:cubicBezTo>
                  <a:cubicBezTo>
                    <a:pt x="12719" y="14334"/>
                    <a:pt x="12331" y="3082"/>
                    <a:pt x="12331" y="3082"/>
                  </a:cubicBezTo>
                  <a:lnTo>
                    <a:pt x="12057" y="434"/>
                  </a:lnTo>
                  <a:cubicBezTo>
                    <a:pt x="10771" y="598"/>
                    <a:pt x="9625" y="672"/>
                    <a:pt x="8632" y="672"/>
                  </a:cubicBezTo>
                  <a:cubicBezTo>
                    <a:pt x="6733" y="672"/>
                    <a:pt x="5389" y="405"/>
                    <a:pt x="468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62850" y="4498400"/>
              <a:ext cx="190050" cy="73050"/>
            </a:xfrm>
            <a:custGeom>
              <a:rect b="b" l="l" r="r" t="t"/>
              <a:pathLst>
                <a:path extrusionOk="0" h="2922" w="7602">
                  <a:moveTo>
                    <a:pt x="183" y="0"/>
                  </a:moveTo>
                  <a:lnTo>
                    <a:pt x="0" y="229"/>
                  </a:lnTo>
                  <a:cubicBezTo>
                    <a:pt x="1986" y="1872"/>
                    <a:pt x="3789" y="2922"/>
                    <a:pt x="6232" y="2922"/>
                  </a:cubicBezTo>
                  <a:cubicBezTo>
                    <a:pt x="6665" y="2922"/>
                    <a:pt x="7122" y="2876"/>
                    <a:pt x="7601" y="2808"/>
                  </a:cubicBezTo>
                  <a:lnTo>
                    <a:pt x="7555" y="2534"/>
                  </a:lnTo>
                  <a:cubicBezTo>
                    <a:pt x="7100" y="2599"/>
                    <a:pt x="6667" y="2630"/>
                    <a:pt x="6253" y="2630"/>
                  </a:cubicBezTo>
                  <a:cubicBezTo>
                    <a:pt x="3886" y="2630"/>
                    <a:pt x="2125" y="1613"/>
                    <a:pt x="18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058125" y="3527750"/>
              <a:ext cx="291625" cy="245500"/>
            </a:xfrm>
            <a:custGeom>
              <a:rect b="b" l="l" r="r" t="t"/>
              <a:pathLst>
                <a:path extrusionOk="0" h="9820" w="11665">
                  <a:moveTo>
                    <a:pt x="7076" y="1"/>
                  </a:moveTo>
                  <a:cubicBezTo>
                    <a:pt x="1370" y="1"/>
                    <a:pt x="1" y="389"/>
                    <a:pt x="1" y="3538"/>
                  </a:cubicBezTo>
                  <a:cubicBezTo>
                    <a:pt x="334" y="8202"/>
                    <a:pt x="2136" y="9819"/>
                    <a:pt x="4651" y="9819"/>
                  </a:cubicBezTo>
                  <a:cubicBezTo>
                    <a:pt x="4721" y="9819"/>
                    <a:pt x="4791" y="9818"/>
                    <a:pt x="4862" y="9815"/>
                  </a:cubicBezTo>
                  <a:cubicBezTo>
                    <a:pt x="7145" y="9701"/>
                    <a:pt x="9405" y="9450"/>
                    <a:pt x="11664" y="8971"/>
                  </a:cubicBezTo>
                  <a:lnTo>
                    <a:pt x="10797" y="252"/>
                  </a:lnTo>
                  <a:cubicBezTo>
                    <a:pt x="10797" y="252"/>
                    <a:pt x="10455" y="1"/>
                    <a:pt x="7076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235225" y="3314275"/>
              <a:ext cx="1302550" cy="840300"/>
            </a:xfrm>
            <a:custGeom>
              <a:rect b="b" l="l" r="r" t="t"/>
              <a:pathLst>
                <a:path extrusionOk="0" h="33612" w="52102">
                  <a:moveTo>
                    <a:pt x="8106" y="1"/>
                  </a:moveTo>
                  <a:cubicBezTo>
                    <a:pt x="3465" y="1"/>
                    <a:pt x="0" y="3524"/>
                    <a:pt x="814" y="8243"/>
                  </a:cubicBezTo>
                  <a:lnTo>
                    <a:pt x="5425" y="33259"/>
                  </a:lnTo>
                  <a:cubicBezTo>
                    <a:pt x="6664" y="33478"/>
                    <a:pt x="8055" y="33611"/>
                    <a:pt x="9663" y="33611"/>
                  </a:cubicBezTo>
                  <a:cubicBezTo>
                    <a:pt x="11580" y="33611"/>
                    <a:pt x="13805" y="33422"/>
                    <a:pt x="16449" y="32963"/>
                  </a:cubicBezTo>
                  <a:lnTo>
                    <a:pt x="15034" y="18446"/>
                  </a:lnTo>
                  <a:cubicBezTo>
                    <a:pt x="15034" y="18446"/>
                    <a:pt x="16586" y="18446"/>
                    <a:pt x="19554" y="18263"/>
                  </a:cubicBezTo>
                  <a:cubicBezTo>
                    <a:pt x="37997" y="16643"/>
                    <a:pt x="45369" y="14063"/>
                    <a:pt x="45369" y="14063"/>
                  </a:cubicBezTo>
                  <a:cubicBezTo>
                    <a:pt x="52102" y="10904"/>
                    <a:pt x="49932" y="777"/>
                    <a:pt x="41680" y="777"/>
                  </a:cubicBezTo>
                  <a:cubicBezTo>
                    <a:pt x="41288" y="777"/>
                    <a:pt x="40881" y="800"/>
                    <a:pt x="40462" y="847"/>
                  </a:cubicBezTo>
                  <a:lnTo>
                    <a:pt x="24119" y="2673"/>
                  </a:lnTo>
                  <a:lnTo>
                    <a:pt x="9853" y="163"/>
                  </a:lnTo>
                  <a:cubicBezTo>
                    <a:pt x="9257" y="53"/>
                    <a:pt x="8673" y="1"/>
                    <a:pt x="8106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353725" y="3342675"/>
              <a:ext cx="260800" cy="432750"/>
            </a:xfrm>
            <a:custGeom>
              <a:rect b="b" l="l" r="r" t="t"/>
              <a:pathLst>
                <a:path extrusionOk="0" h="17310" w="10432">
                  <a:moveTo>
                    <a:pt x="3145" y="0"/>
                  </a:moveTo>
                  <a:cubicBezTo>
                    <a:pt x="2118" y="0"/>
                    <a:pt x="1048" y="193"/>
                    <a:pt x="0" y="579"/>
                  </a:cubicBezTo>
                  <a:lnTo>
                    <a:pt x="114" y="853"/>
                  </a:lnTo>
                  <a:cubicBezTo>
                    <a:pt x="1125" y="476"/>
                    <a:pt x="2156" y="289"/>
                    <a:pt x="3146" y="289"/>
                  </a:cubicBezTo>
                  <a:cubicBezTo>
                    <a:pt x="4437" y="289"/>
                    <a:pt x="5657" y="608"/>
                    <a:pt x="6665" y="1241"/>
                  </a:cubicBezTo>
                  <a:cubicBezTo>
                    <a:pt x="8057" y="2085"/>
                    <a:pt x="8879" y="3455"/>
                    <a:pt x="9039" y="5144"/>
                  </a:cubicBezTo>
                  <a:lnTo>
                    <a:pt x="10134" y="17310"/>
                  </a:lnTo>
                  <a:lnTo>
                    <a:pt x="10431" y="17287"/>
                  </a:lnTo>
                  <a:lnTo>
                    <a:pt x="9336" y="5121"/>
                  </a:lnTo>
                  <a:cubicBezTo>
                    <a:pt x="9153" y="3341"/>
                    <a:pt x="8286" y="1903"/>
                    <a:pt x="6802" y="990"/>
                  </a:cubicBezTo>
                  <a:cubicBezTo>
                    <a:pt x="5754" y="330"/>
                    <a:pt x="4487" y="0"/>
                    <a:pt x="314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585400" y="3377675"/>
              <a:ext cx="609450" cy="153525"/>
            </a:xfrm>
            <a:custGeom>
              <a:rect b="b" l="l" r="r" t="t"/>
              <a:pathLst>
                <a:path extrusionOk="0" h="6141" w="24378">
                  <a:moveTo>
                    <a:pt x="24309" y="1"/>
                  </a:moveTo>
                  <a:lnTo>
                    <a:pt x="0" y="5867"/>
                  </a:lnTo>
                  <a:lnTo>
                    <a:pt x="69" y="6141"/>
                  </a:lnTo>
                  <a:lnTo>
                    <a:pt x="24378" y="274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087800" y="3560850"/>
              <a:ext cx="79900" cy="200325"/>
            </a:xfrm>
            <a:custGeom>
              <a:rect b="b" l="l" r="r" t="t"/>
              <a:pathLst>
                <a:path extrusionOk="0" h="8013" w="3196">
                  <a:moveTo>
                    <a:pt x="92" y="0"/>
                  </a:moveTo>
                  <a:cubicBezTo>
                    <a:pt x="0" y="3470"/>
                    <a:pt x="913" y="6003"/>
                    <a:pt x="3013" y="8012"/>
                  </a:cubicBezTo>
                  <a:lnTo>
                    <a:pt x="3196" y="7807"/>
                  </a:lnTo>
                  <a:cubicBezTo>
                    <a:pt x="1187" y="5867"/>
                    <a:pt x="274" y="3379"/>
                    <a:pt x="38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599075" y="2838200"/>
              <a:ext cx="362250" cy="271875"/>
            </a:xfrm>
            <a:custGeom>
              <a:rect b="b" l="l" r="r" t="t"/>
              <a:pathLst>
                <a:path extrusionOk="0" h="10875" w="14490">
                  <a:moveTo>
                    <a:pt x="4219" y="1"/>
                  </a:moveTo>
                  <a:cubicBezTo>
                    <a:pt x="4011" y="1"/>
                    <a:pt x="3895" y="142"/>
                    <a:pt x="3927" y="352"/>
                  </a:cubicBezTo>
                  <a:cubicBezTo>
                    <a:pt x="3950" y="1516"/>
                    <a:pt x="3790" y="2566"/>
                    <a:pt x="3288" y="3388"/>
                  </a:cubicBezTo>
                  <a:lnTo>
                    <a:pt x="1622" y="4986"/>
                  </a:lnTo>
                  <a:cubicBezTo>
                    <a:pt x="457" y="6127"/>
                    <a:pt x="1" y="9231"/>
                    <a:pt x="2078" y="9756"/>
                  </a:cubicBezTo>
                  <a:cubicBezTo>
                    <a:pt x="2078" y="9756"/>
                    <a:pt x="6687" y="10875"/>
                    <a:pt x="8374" y="10875"/>
                  </a:cubicBezTo>
                  <a:cubicBezTo>
                    <a:pt x="8391" y="10875"/>
                    <a:pt x="8407" y="10875"/>
                    <a:pt x="8423" y="10874"/>
                  </a:cubicBezTo>
                  <a:cubicBezTo>
                    <a:pt x="10044" y="10829"/>
                    <a:pt x="12532" y="8706"/>
                    <a:pt x="12532" y="8706"/>
                  </a:cubicBezTo>
                  <a:cubicBezTo>
                    <a:pt x="12995" y="8391"/>
                    <a:pt x="13244" y="7242"/>
                    <a:pt x="12923" y="7242"/>
                  </a:cubicBezTo>
                  <a:cubicBezTo>
                    <a:pt x="12902" y="7242"/>
                    <a:pt x="12878" y="7247"/>
                    <a:pt x="12851" y="7258"/>
                  </a:cubicBezTo>
                  <a:lnTo>
                    <a:pt x="12851" y="7258"/>
                  </a:lnTo>
                  <a:cubicBezTo>
                    <a:pt x="13888" y="6778"/>
                    <a:pt x="13735" y="5821"/>
                    <a:pt x="13213" y="5821"/>
                  </a:cubicBezTo>
                  <a:cubicBezTo>
                    <a:pt x="13185" y="5821"/>
                    <a:pt x="13156" y="5824"/>
                    <a:pt x="13125" y="5830"/>
                  </a:cubicBezTo>
                  <a:cubicBezTo>
                    <a:pt x="14107" y="5533"/>
                    <a:pt x="14107" y="4506"/>
                    <a:pt x="13742" y="4346"/>
                  </a:cubicBezTo>
                  <a:cubicBezTo>
                    <a:pt x="14308" y="4200"/>
                    <a:pt x="14489" y="2759"/>
                    <a:pt x="13663" y="2759"/>
                  </a:cubicBezTo>
                  <a:cubicBezTo>
                    <a:pt x="13590" y="2759"/>
                    <a:pt x="13510" y="2770"/>
                    <a:pt x="13422" y="2794"/>
                  </a:cubicBezTo>
                  <a:cubicBezTo>
                    <a:pt x="13422" y="2794"/>
                    <a:pt x="9477" y="4276"/>
                    <a:pt x="7889" y="4276"/>
                  </a:cubicBezTo>
                  <a:cubicBezTo>
                    <a:pt x="7782" y="4276"/>
                    <a:pt x="7686" y="4270"/>
                    <a:pt x="7602" y="4255"/>
                  </a:cubicBezTo>
                  <a:cubicBezTo>
                    <a:pt x="6301" y="4004"/>
                    <a:pt x="5684" y="3182"/>
                    <a:pt x="5547" y="1630"/>
                  </a:cubicBezTo>
                  <a:cubicBezTo>
                    <a:pt x="5456" y="740"/>
                    <a:pt x="4954" y="306"/>
                    <a:pt x="4520" y="78"/>
                  </a:cubicBezTo>
                  <a:cubicBezTo>
                    <a:pt x="4407" y="25"/>
                    <a:pt x="4305" y="1"/>
                    <a:pt x="4219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824475" y="2944575"/>
              <a:ext cx="118725" cy="40525"/>
            </a:xfrm>
            <a:custGeom>
              <a:rect b="b" l="l" r="r" t="t"/>
              <a:pathLst>
                <a:path extrusionOk="0" h="1621" w="4749">
                  <a:moveTo>
                    <a:pt x="4680" y="0"/>
                  </a:moveTo>
                  <a:cubicBezTo>
                    <a:pt x="3174" y="662"/>
                    <a:pt x="1622" y="1141"/>
                    <a:pt x="1" y="1438"/>
                  </a:cubicBezTo>
                  <a:lnTo>
                    <a:pt x="47" y="1621"/>
                  </a:lnTo>
                  <a:cubicBezTo>
                    <a:pt x="1667" y="1347"/>
                    <a:pt x="3242" y="845"/>
                    <a:pt x="4749" y="183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831325" y="3017025"/>
              <a:ext cx="92475" cy="42825"/>
            </a:xfrm>
            <a:custGeom>
              <a:rect b="b" l="l" r="r" t="t"/>
              <a:pathLst>
                <a:path extrusionOk="0" h="1713" w="3699">
                  <a:moveTo>
                    <a:pt x="3607" y="1"/>
                  </a:moveTo>
                  <a:cubicBezTo>
                    <a:pt x="2329" y="731"/>
                    <a:pt x="1165" y="1211"/>
                    <a:pt x="1" y="1530"/>
                  </a:cubicBezTo>
                  <a:lnTo>
                    <a:pt x="69" y="1713"/>
                  </a:lnTo>
                  <a:cubicBezTo>
                    <a:pt x="1211" y="1393"/>
                    <a:pt x="2420" y="891"/>
                    <a:pt x="3699" y="161"/>
                  </a:cubicBezTo>
                  <a:lnTo>
                    <a:pt x="3607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830200" y="2981650"/>
              <a:ext cx="99300" cy="38275"/>
            </a:xfrm>
            <a:custGeom>
              <a:rect b="b" l="l" r="r" t="t"/>
              <a:pathLst>
                <a:path extrusionOk="0" h="1531" w="3972">
                  <a:moveTo>
                    <a:pt x="3880" y="1"/>
                  </a:moveTo>
                  <a:cubicBezTo>
                    <a:pt x="2716" y="594"/>
                    <a:pt x="1438" y="1051"/>
                    <a:pt x="0" y="1347"/>
                  </a:cubicBezTo>
                  <a:lnTo>
                    <a:pt x="46" y="1530"/>
                  </a:lnTo>
                  <a:cubicBezTo>
                    <a:pt x="1507" y="1233"/>
                    <a:pt x="2785" y="777"/>
                    <a:pt x="3972" y="161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148375" y="2953725"/>
              <a:ext cx="507800" cy="336475"/>
            </a:xfrm>
            <a:custGeom>
              <a:rect b="b" l="l" r="r" t="t"/>
              <a:pathLst>
                <a:path extrusionOk="0" h="13459" w="20312">
                  <a:moveTo>
                    <a:pt x="17641" y="1"/>
                  </a:moveTo>
                  <a:cubicBezTo>
                    <a:pt x="15635" y="1"/>
                    <a:pt x="9830" y="2724"/>
                    <a:pt x="5407" y="4473"/>
                  </a:cubicBezTo>
                  <a:cubicBezTo>
                    <a:pt x="0" y="6560"/>
                    <a:pt x="1898" y="13458"/>
                    <a:pt x="6668" y="13458"/>
                  </a:cubicBezTo>
                  <a:cubicBezTo>
                    <a:pt x="7376" y="13458"/>
                    <a:pt x="8147" y="13306"/>
                    <a:pt x="8967" y="12964"/>
                  </a:cubicBezTo>
                  <a:cubicBezTo>
                    <a:pt x="13646" y="10727"/>
                    <a:pt x="19969" y="8125"/>
                    <a:pt x="20311" y="6870"/>
                  </a:cubicBezTo>
                  <a:lnTo>
                    <a:pt x="18234" y="159"/>
                  </a:lnTo>
                  <a:cubicBezTo>
                    <a:pt x="18115" y="50"/>
                    <a:pt x="17913" y="1"/>
                    <a:pt x="17641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259550" y="2961125"/>
              <a:ext cx="280225" cy="182625"/>
            </a:xfrm>
            <a:custGeom>
              <a:rect b="b" l="l" r="r" t="t"/>
              <a:pathLst>
                <a:path extrusionOk="0" h="7305" w="11209">
                  <a:moveTo>
                    <a:pt x="11140" y="0"/>
                  </a:moveTo>
                  <a:lnTo>
                    <a:pt x="3356" y="3127"/>
                  </a:lnTo>
                  <a:cubicBezTo>
                    <a:pt x="3219" y="3196"/>
                    <a:pt x="1" y="4748"/>
                    <a:pt x="252" y="7304"/>
                  </a:cubicBezTo>
                  <a:lnTo>
                    <a:pt x="435" y="7281"/>
                  </a:lnTo>
                  <a:cubicBezTo>
                    <a:pt x="206" y="4862"/>
                    <a:pt x="3402" y="3333"/>
                    <a:pt x="3448" y="3310"/>
                  </a:cubicBezTo>
                  <a:lnTo>
                    <a:pt x="11208" y="183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259000" y="3044150"/>
              <a:ext cx="77050" cy="39675"/>
            </a:xfrm>
            <a:custGeom>
              <a:rect b="b" l="l" r="r" t="t"/>
              <a:pathLst>
                <a:path extrusionOk="0" h="1587" w="3082">
                  <a:moveTo>
                    <a:pt x="2839" y="0"/>
                  </a:moveTo>
                  <a:cubicBezTo>
                    <a:pt x="1284" y="0"/>
                    <a:pt x="43" y="1407"/>
                    <a:pt x="0" y="1472"/>
                  </a:cubicBezTo>
                  <a:lnTo>
                    <a:pt x="137" y="1586"/>
                  </a:lnTo>
                  <a:cubicBezTo>
                    <a:pt x="159" y="1586"/>
                    <a:pt x="1357" y="183"/>
                    <a:pt x="2829" y="183"/>
                  </a:cubicBezTo>
                  <a:cubicBezTo>
                    <a:pt x="2905" y="183"/>
                    <a:pt x="2982" y="186"/>
                    <a:pt x="3059" y="194"/>
                  </a:cubicBezTo>
                  <a:lnTo>
                    <a:pt x="3081" y="12"/>
                  </a:lnTo>
                  <a:cubicBezTo>
                    <a:pt x="3000" y="4"/>
                    <a:pt x="2919" y="0"/>
                    <a:pt x="283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506650" y="3124875"/>
              <a:ext cx="151800" cy="91325"/>
            </a:xfrm>
            <a:custGeom>
              <a:rect b="b" l="l" r="r" t="t"/>
              <a:pathLst>
                <a:path extrusionOk="0" h="3653" w="6072">
                  <a:moveTo>
                    <a:pt x="5889" y="1"/>
                  </a:moveTo>
                  <a:cubicBezTo>
                    <a:pt x="5547" y="1142"/>
                    <a:pt x="3173" y="2146"/>
                    <a:pt x="868" y="3105"/>
                  </a:cubicBezTo>
                  <a:cubicBezTo>
                    <a:pt x="571" y="3242"/>
                    <a:pt x="274" y="3356"/>
                    <a:pt x="0" y="3470"/>
                  </a:cubicBezTo>
                  <a:lnTo>
                    <a:pt x="69" y="3653"/>
                  </a:lnTo>
                  <a:cubicBezTo>
                    <a:pt x="365" y="3539"/>
                    <a:pt x="639" y="3402"/>
                    <a:pt x="936" y="3288"/>
                  </a:cubicBezTo>
                  <a:cubicBezTo>
                    <a:pt x="3378" y="2261"/>
                    <a:pt x="5707" y="1302"/>
                    <a:pt x="6072" y="69"/>
                  </a:cubicBezTo>
                  <a:lnTo>
                    <a:pt x="5889" y="1"/>
                  </a:ln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604225" y="2942275"/>
              <a:ext cx="96450" cy="183200"/>
            </a:xfrm>
            <a:custGeom>
              <a:rect b="b" l="l" r="r" t="t"/>
              <a:pathLst>
                <a:path extrusionOk="0" h="7328" w="3858">
                  <a:moveTo>
                    <a:pt x="1552" y="1"/>
                  </a:moveTo>
                  <a:lnTo>
                    <a:pt x="0" y="617"/>
                  </a:lnTo>
                  <a:lnTo>
                    <a:pt x="2077" y="7328"/>
                  </a:lnTo>
                  <a:lnTo>
                    <a:pt x="3858" y="6711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2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31" name="Google Shape;1631;p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4" name="Google Shape;1634;p2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5" name="Google Shape;1635;p2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36" name="Google Shape;1636;p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9" name="Google Shape;1639;p20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Numbers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40" name="Google Shape;1640;p20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41" name="Google Shape;1641;p20"/>
          <p:cNvSpPr/>
          <p:nvPr/>
        </p:nvSpPr>
        <p:spPr>
          <a:xfrm>
            <a:off x="4513023" y="15357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20"/>
          <p:cNvSpPr txBox="1"/>
          <p:nvPr/>
        </p:nvSpPr>
        <p:spPr>
          <a:xfrm>
            <a:off x="4831900" y="16819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Numbers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43" name="Google Shape;1643;p20"/>
          <p:cNvSpPr txBox="1"/>
          <p:nvPr/>
        </p:nvSpPr>
        <p:spPr>
          <a:xfrm flipH="1">
            <a:off x="3266225" y="2049950"/>
            <a:ext cx="52461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Python has three built-in numeric data types: integers, floats and complex numbers.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44" name="Google Shape;1644;p20"/>
          <p:cNvSpPr/>
          <p:nvPr/>
        </p:nvSpPr>
        <p:spPr>
          <a:xfrm>
            <a:off x="1168525" y="1482445"/>
            <a:ext cx="2178600" cy="21786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5" name="Google Shape;1645;p20"/>
          <p:cNvGrpSpPr/>
          <p:nvPr/>
        </p:nvGrpSpPr>
        <p:grpSpPr>
          <a:xfrm>
            <a:off x="1521252" y="1929309"/>
            <a:ext cx="1473123" cy="1284881"/>
            <a:chOff x="2932725" y="3456625"/>
            <a:chExt cx="387175" cy="337700"/>
          </a:xfrm>
        </p:grpSpPr>
        <p:sp>
          <p:nvSpPr>
            <p:cNvPr id="1646" name="Google Shape;1646;p20"/>
            <p:cNvSpPr/>
            <p:nvPr/>
          </p:nvSpPr>
          <p:spPr>
            <a:xfrm>
              <a:off x="3091500" y="3739875"/>
              <a:ext cx="69400" cy="47525"/>
            </a:xfrm>
            <a:custGeom>
              <a:rect b="b" l="l" r="r" t="t"/>
              <a:pathLst>
                <a:path extrusionOk="0" h="1901" w="2776">
                  <a:moveTo>
                    <a:pt x="456" y="0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097075" y="3724250"/>
              <a:ext cx="58250" cy="39075"/>
            </a:xfrm>
            <a:custGeom>
              <a:rect b="b" l="l" r="r" t="t"/>
              <a:pathLst>
                <a:path extrusionOk="0" h="1563" w="2330">
                  <a:moveTo>
                    <a:pt x="1143" y="1"/>
                  </a:moveTo>
                  <a:lnTo>
                    <a:pt x="224" y="617"/>
                  </a:lnTo>
                  <a:lnTo>
                    <a:pt x="1" y="1562"/>
                  </a:lnTo>
                  <a:lnTo>
                    <a:pt x="2329" y="1562"/>
                  </a:lnTo>
                  <a:lnTo>
                    <a:pt x="2106" y="617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2939625" y="346355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91" y="0"/>
                  </a:moveTo>
                  <a:cubicBezTo>
                    <a:pt x="438" y="0"/>
                    <a:pt x="1" y="437"/>
                    <a:pt x="1" y="991"/>
                  </a:cubicBezTo>
                  <a:lnTo>
                    <a:pt x="1" y="10063"/>
                  </a:lnTo>
                  <a:cubicBezTo>
                    <a:pt x="1" y="10607"/>
                    <a:pt x="438" y="11053"/>
                    <a:pt x="991" y="11053"/>
                  </a:cubicBezTo>
                  <a:lnTo>
                    <a:pt x="13935" y="11053"/>
                  </a:lnTo>
                  <a:cubicBezTo>
                    <a:pt x="14479" y="11053"/>
                    <a:pt x="14917" y="10607"/>
                    <a:pt x="14917" y="10063"/>
                  </a:cubicBezTo>
                  <a:lnTo>
                    <a:pt x="14917" y="991"/>
                  </a:lnTo>
                  <a:cubicBezTo>
                    <a:pt x="14917" y="446"/>
                    <a:pt x="14479" y="0"/>
                    <a:pt x="13935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089500" y="346355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4" y="11053"/>
                    <a:pt x="8922" y="10607"/>
                    <a:pt x="8922" y="10063"/>
                  </a:cubicBezTo>
                  <a:lnTo>
                    <a:pt x="8922" y="991"/>
                  </a:lnTo>
                  <a:cubicBezTo>
                    <a:pt x="8922" y="437"/>
                    <a:pt x="8484" y="0"/>
                    <a:pt x="7940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2939625" y="349745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1" y="0"/>
                  </a:moveTo>
                  <a:lnTo>
                    <a:pt x="1" y="8341"/>
                  </a:lnTo>
                  <a:lnTo>
                    <a:pt x="14917" y="8341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099100" y="3497450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7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2969725" y="3573820"/>
              <a:ext cx="67400" cy="67150"/>
            </a:xfrm>
            <a:custGeom>
              <a:rect b="b" l="l" r="r" t="t"/>
              <a:pathLst>
                <a:path extrusionOk="0" h="2686" w="2696">
                  <a:moveTo>
                    <a:pt x="1" y="0"/>
                  </a:moveTo>
                  <a:lnTo>
                    <a:pt x="1" y="2685"/>
                  </a:lnTo>
                  <a:lnTo>
                    <a:pt x="2695" y="2685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157750" y="3573820"/>
              <a:ext cx="124700" cy="67150"/>
            </a:xfrm>
            <a:custGeom>
              <a:rect b="b" l="l" r="r" t="t"/>
              <a:pathLst>
                <a:path extrusionOk="0" h="2686" w="4988">
                  <a:moveTo>
                    <a:pt x="0" y="0"/>
                  </a:moveTo>
                  <a:lnTo>
                    <a:pt x="0" y="2685"/>
                  </a:lnTo>
                  <a:lnTo>
                    <a:pt x="4987" y="2685"/>
                  </a:lnTo>
                  <a:lnTo>
                    <a:pt x="4987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3064300" y="3573820"/>
              <a:ext cx="67150" cy="67150"/>
            </a:xfrm>
            <a:custGeom>
              <a:rect b="b" l="l" r="r" t="t"/>
              <a:pathLst>
                <a:path extrusionOk="0" h="2686" w="2686">
                  <a:moveTo>
                    <a:pt x="0" y="0"/>
                  </a:moveTo>
                  <a:lnTo>
                    <a:pt x="0" y="2685"/>
                  </a:lnTo>
                  <a:lnTo>
                    <a:pt x="2686" y="2685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2932725" y="3456625"/>
              <a:ext cx="386750" cy="240200"/>
            </a:xfrm>
            <a:custGeom>
              <a:rect b="b" l="l" r="r" t="t"/>
              <a:pathLst>
                <a:path extrusionOk="0" h="9608" w="15470">
                  <a:moveTo>
                    <a:pt x="286" y="1"/>
                  </a:moveTo>
                  <a:cubicBezTo>
                    <a:pt x="134" y="1"/>
                    <a:pt x="0" y="135"/>
                    <a:pt x="0" y="286"/>
                  </a:cubicBezTo>
                  <a:lnTo>
                    <a:pt x="0" y="2597"/>
                  </a:lnTo>
                  <a:cubicBezTo>
                    <a:pt x="0" y="2606"/>
                    <a:pt x="9" y="2624"/>
                    <a:pt x="18" y="2632"/>
                  </a:cubicBezTo>
                  <a:cubicBezTo>
                    <a:pt x="104" y="2722"/>
                    <a:pt x="196" y="2759"/>
                    <a:pt x="278" y="2759"/>
                  </a:cubicBezTo>
                  <a:cubicBezTo>
                    <a:pt x="426" y="2759"/>
                    <a:pt x="544" y="2639"/>
                    <a:pt x="544" y="2490"/>
                  </a:cubicBezTo>
                  <a:lnTo>
                    <a:pt x="544" y="706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64" y="545"/>
                  </a:lnTo>
                  <a:cubicBezTo>
                    <a:pt x="14854" y="545"/>
                    <a:pt x="14925" y="616"/>
                    <a:pt x="14925" y="706"/>
                  </a:cubicBezTo>
                  <a:lnTo>
                    <a:pt x="14925" y="9439"/>
                  </a:lnTo>
                  <a:cubicBezTo>
                    <a:pt x="14925" y="9457"/>
                    <a:pt x="14934" y="9475"/>
                    <a:pt x="14943" y="9484"/>
                  </a:cubicBezTo>
                  <a:cubicBezTo>
                    <a:pt x="15024" y="9572"/>
                    <a:pt x="15114" y="9608"/>
                    <a:pt x="15195" y="9608"/>
                  </a:cubicBezTo>
                  <a:cubicBezTo>
                    <a:pt x="15346" y="9608"/>
                    <a:pt x="15469" y="9486"/>
                    <a:pt x="15469" y="9341"/>
                  </a:cubicBezTo>
                  <a:lnTo>
                    <a:pt x="15469" y="286"/>
                  </a:lnTo>
                  <a:cubicBezTo>
                    <a:pt x="15469" y="135"/>
                    <a:pt x="15344" y="1"/>
                    <a:pt x="151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932725" y="3538250"/>
              <a:ext cx="387175" cy="256075"/>
            </a:xfrm>
            <a:custGeom>
              <a:rect b="b" l="l" r="r" t="t"/>
              <a:pathLst>
                <a:path extrusionOk="0" h="10243" w="15487">
                  <a:moveTo>
                    <a:pt x="8457" y="8333"/>
                  </a:moveTo>
                  <a:lnTo>
                    <a:pt x="8778" y="9698"/>
                  </a:lnTo>
                  <a:lnTo>
                    <a:pt x="6700" y="9698"/>
                  </a:lnTo>
                  <a:lnTo>
                    <a:pt x="7021" y="8333"/>
                  </a:lnTo>
                  <a:close/>
                  <a:moveTo>
                    <a:pt x="277" y="1"/>
                  </a:moveTo>
                  <a:cubicBezTo>
                    <a:pt x="134" y="1"/>
                    <a:pt x="9" y="117"/>
                    <a:pt x="0" y="268"/>
                  </a:cubicBezTo>
                  <a:lnTo>
                    <a:pt x="0" y="7066"/>
                  </a:lnTo>
                  <a:cubicBezTo>
                    <a:pt x="9" y="7762"/>
                    <a:pt x="571" y="8324"/>
                    <a:pt x="1267" y="8333"/>
                  </a:cubicBezTo>
                  <a:lnTo>
                    <a:pt x="6459" y="8333"/>
                  </a:lnTo>
                  <a:lnTo>
                    <a:pt x="6129" y="9698"/>
                  </a:lnTo>
                  <a:lnTo>
                    <a:pt x="4844" y="9698"/>
                  </a:lnTo>
                  <a:cubicBezTo>
                    <a:pt x="4710" y="9698"/>
                    <a:pt x="4594" y="9796"/>
                    <a:pt x="4568" y="9930"/>
                  </a:cubicBezTo>
                  <a:cubicBezTo>
                    <a:pt x="4550" y="10099"/>
                    <a:pt x="4675" y="10242"/>
                    <a:pt x="4844" y="10242"/>
                  </a:cubicBezTo>
                  <a:lnTo>
                    <a:pt x="10634" y="10242"/>
                  </a:lnTo>
                  <a:cubicBezTo>
                    <a:pt x="10768" y="10242"/>
                    <a:pt x="10893" y="10144"/>
                    <a:pt x="10911" y="10010"/>
                  </a:cubicBezTo>
                  <a:cubicBezTo>
                    <a:pt x="10928" y="9841"/>
                    <a:pt x="10803" y="9698"/>
                    <a:pt x="10643" y="9698"/>
                  </a:cubicBezTo>
                  <a:lnTo>
                    <a:pt x="9349" y="9698"/>
                  </a:lnTo>
                  <a:lnTo>
                    <a:pt x="9028" y="8333"/>
                  </a:lnTo>
                  <a:lnTo>
                    <a:pt x="14220" y="8333"/>
                  </a:lnTo>
                  <a:cubicBezTo>
                    <a:pt x="14916" y="8333"/>
                    <a:pt x="15487" y="7771"/>
                    <a:pt x="15487" y="7075"/>
                  </a:cubicBezTo>
                  <a:cubicBezTo>
                    <a:pt x="15487" y="6929"/>
                    <a:pt x="15360" y="6804"/>
                    <a:pt x="15209" y="6804"/>
                  </a:cubicBezTo>
                  <a:cubicBezTo>
                    <a:pt x="15195" y="6804"/>
                    <a:pt x="15181" y="6805"/>
                    <a:pt x="15166" y="6808"/>
                  </a:cubicBezTo>
                  <a:cubicBezTo>
                    <a:pt x="15032" y="6834"/>
                    <a:pt x="14943" y="6950"/>
                    <a:pt x="14943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67" y="7798"/>
                  </a:lnTo>
                  <a:cubicBezTo>
                    <a:pt x="865" y="7798"/>
                    <a:pt x="544" y="7468"/>
                    <a:pt x="544" y="7075"/>
                  </a:cubicBezTo>
                  <a:lnTo>
                    <a:pt x="544" y="268"/>
                  </a:lnTo>
                  <a:cubicBezTo>
                    <a:pt x="544" y="268"/>
                    <a:pt x="428" y="1"/>
                    <a:pt x="27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1" name="Google Shape;1661;ge935570224_1_1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62" name="Google Shape;1662;ge935570224_1_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ge935570224_1_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ge935570224_1_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5" name="Google Shape;1665;ge935570224_1_1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6" name="Google Shape;1666;ge935570224_1_1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67" name="Google Shape;1667;ge935570224_1_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ge935570224_1_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ge935570224_1_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0" name="Google Shape;1670;ge935570224_1_18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Numbers - Integers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1" name="Google Shape;1671;ge935570224_1_18"/>
          <p:cNvSpPr/>
          <p:nvPr/>
        </p:nvSpPr>
        <p:spPr>
          <a:xfrm>
            <a:off x="4513023" y="13071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ge935570224_1_18"/>
          <p:cNvSpPr txBox="1"/>
          <p:nvPr/>
        </p:nvSpPr>
        <p:spPr>
          <a:xfrm>
            <a:off x="4984300" y="14533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Integers?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3" name="Google Shape;1673;ge935570224_1_18"/>
          <p:cNvSpPr txBox="1"/>
          <p:nvPr/>
        </p:nvSpPr>
        <p:spPr>
          <a:xfrm flipH="1">
            <a:off x="3738400" y="2049950"/>
            <a:ext cx="51177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Integers are whole numbers,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have no fractional parts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can be positive, negative, or zero.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example,  50, 0, -2 are treated as integers.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can perform simple calculations with integers such as addition in these examples.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&gt;&gt;&gt; 6 + 4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10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&gt;&gt;&gt; 1 + 2 + 4 + 10 - 3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14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&gt;&gt;&gt; print(1 + 2 +  3 + 4 + 5 + 10)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25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74" name="Google Shape;1674;ge935570224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00" y="1767775"/>
            <a:ext cx="2288800" cy="22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ge935570224_1_5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80" name="Google Shape;1680;ge935570224_1_5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ge935570224_1_5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e935570224_1_5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3" name="Google Shape;1683;ge935570224_1_5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4" name="Google Shape;1684;ge935570224_1_5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85" name="Google Shape;1685;ge935570224_1_5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ge935570224_1_5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ge935570224_1_5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8" name="Google Shape;1688;ge935570224_1_50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Numbers - 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Float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9" name="Google Shape;1689;ge935570224_1_50"/>
          <p:cNvSpPr/>
          <p:nvPr/>
        </p:nvSpPr>
        <p:spPr>
          <a:xfrm>
            <a:off x="4513023" y="13071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ge935570224_1_50"/>
          <p:cNvSpPr txBox="1"/>
          <p:nvPr/>
        </p:nvSpPr>
        <p:spPr>
          <a:xfrm>
            <a:off x="4984300" y="14533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Float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1" name="Google Shape;1691;ge935570224_1_50"/>
          <p:cNvSpPr txBox="1"/>
          <p:nvPr/>
        </p:nvSpPr>
        <p:spPr>
          <a:xfrm flipH="1">
            <a:off x="3738400" y="2049950"/>
            <a:ext cx="51177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Float data types are similar to integers but will  have a decimal point.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 decimal point can move or “float” to various positions within the number.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example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-3.2, 0.0, 4.5652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are treated as floats.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can perform simple calculations with floats such 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addition in these examples.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&gt;&gt;&gt; 1.5+2.3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3.8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&gt;&gt;&gt; 1.1+2.2+3.3+4.4+5.5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16.5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92" name="Google Shape;1692;ge935570224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50" y="1675200"/>
            <a:ext cx="2387125" cy="23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oogle Shape;1697;ge935570224_1_8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698" name="Google Shape;1698;ge935570224_1_8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ge935570224_1_8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ge935570224_1_8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ge935570224_1_8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2" name="Google Shape;1702;ge935570224_1_8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03" name="Google Shape;1703;ge935570224_1_8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ge935570224_1_8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ge935570224_1_8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6" name="Google Shape;1706;ge935570224_1_8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Numbers - 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Complex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07" name="Google Shape;1707;ge935570224_1_85"/>
          <p:cNvSpPr/>
          <p:nvPr/>
        </p:nvSpPr>
        <p:spPr>
          <a:xfrm>
            <a:off x="4513023" y="13071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ge935570224_1_85"/>
          <p:cNvSpPr txBox="1"/>
          <p:nvPr/>
        </p:nvSpPr>
        <p:spPr>
          <a:xfrm>
            <a:off x="4495800" y="1453350"/>
            <a:ext cx="2760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Complex numbers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09" name="Google Shape;1709;ge935570224_1_85"/>
          <p:cNvSpPr txBox="1"/>
          <p:nvPr/>
        </p:nvSpPr>
        <p:spPr>
          <a:xfrm flipH="1">
            <a:off x="3738400" y="2049950"/>
            <a:ext cx="51177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Complex numbers are constituted by 2 numbers. They are represented as “ x + yj ”.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consist of real and imaginary parts, where x is a real number and y is an imaginary number.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real imaginary part can be an integer or floating point.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engineering and research, complex numbers are extremely essential.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examples.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&gt;&gt;&gt; 3 +6j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(3+6j)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10" name="Google Shape;1710;ge935570224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50" y="1675200"/>
            <a:ext cx="2387125" cy="23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ge935570224_1_10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16" name="Google Shape;1716;ge935570224_1_10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ge935570224_1_10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ge935570224_1_10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9" name="Google Shape;1719;ge935570224_1_10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0" name="Google Shape;1720;ge935570224_1_10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21" name="Google Shape;1721;ge935570224_1_10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e935570224_1_10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e935570224_1_10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4" name="Google Shape;1724;ge935570224_1_102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Assignment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2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30" name="Google Shape;1730;p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3" name="Google Shape;1733;p21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4" name="Google Shape;1734;p2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35" name="Google Shape;1735;p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8" name="Google Shape;1738;p21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stR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ing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9" name="Google Shape;1739;p21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0" name="Google Shape;1740;p21"/>
          <p:cNvSpPr/>
          <p:nvPr/>
        </p:nvSpPr>
        <p:spPr>
          <a:xfrm>
            <a:off x="4513023" y="13071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21"/>
          <p:cNvSpPr txBox="1"/>
          <p:nvPr/>
        </p:nvSpPr>
        <p:spPr>
          <a:xfrm>
            <a:off x="5136700" y="14533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is a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 st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ring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2" name="Google Shape;1742;p21"/>
          <p:cNvSpPr txBox="1"/>
          <p:nvPr/>
        </p:nvSpPr>
        <p:spPr>
          <a:xfrm flipH="1">
            <a:off x="3438025" y="2372225"/>
            <a:ext cx="52461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string is a sequence of characters.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Strings most often contain non-numeric characters.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can be letters, numbers, any special symbols such as exclamation signs or percentages.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Python recognizes both single quotes (') and double quotes (") as valid ways to use ‘strings’.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&gt;&gt;&gt; “I Love Python Coding”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‘I Love Python Coding’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3" name="Google Shape;17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0" y="671375"/>
            <a:ext cx="3460175" cy="34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8" name="Google Shape;1748;ge935570224_1_22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49" name="Google Shape;1749;ge935570224_1_2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e935570224_1_2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ge935570224_1_2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2" name="Google Shape;1752;ge935570224_1_22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3" name="Google Shape;1753;ge935570224_1_22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54" name="Google Shape;1754;ge935570224_1_2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ge935570224_1_2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e935570224_1_2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7" name="Google Shape;1757;ge935570224_1_220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str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ings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8" name="Google Shape;1758;ge935570224_1_220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9" name="Google Shape;1759;ge935570224_1_220"/>
          <p:cNvSpPr/>
          <p:nvPr/>
        </p:nvSpPr>
        <p:spPr>
          <a:xfrm>
            <a:off x="4513023" y="13071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e935570224_1_220"/>
          <p:cNvSpPr txBox="1"/>
          <p:nvPr/>
        </p:nvSpPr>
        <p:spPr>
          <a:xfrm>
            <a:off x="5060500" y="14533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Bebas Neue"/>
              <a:buChar char="+"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For 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ring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1" name="Google Shape;1761;ge935570224_1_220"/>
          <p:cNvSpPr txBox="1"/>
          <p:nvPr/>
        </p:nvSpPr>
        <p:spPr>
          <a:xfrm flipH="1">
            <a:off x="3438150" y="2067425"/>
            <a:ext cx="53406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plus operator (+) works differently for strings;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Consider the numerical number. It simply does the addition of the given two numbers.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&gt;&gt;&gt; 5 + 10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15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Whereas, with the string it does the string concatenation: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&gt;&gt;&gt; '51' + ‘20'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'5120'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&gt;&gt;&gt; ‘Python' + ‘Programming'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' PythonProgramming 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ge935570224_1_220"/>
          <p:cNvSpPr/>
          <p:nvPr/>
        </p:nvSpPr>
        <p:spPr>
          <a:xfrm>
            <a:off x="1243325" y="1872149"/>
            <a:ext cx="1642800" cy="1642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3" name="Google Shape;1763;ge935570224_1_220"/>
          <p:cNvGrpSpPr/>
          <p:nvPr/>
        </p:nvGrpSpPr>
        <p:grpSpPr>
          <a:xfrm>
            <a:off x="1529952" y="2226920"/>
            <a:ext cx="1069483" cy="933232"/>
            <a:chOff x="2419975" y="1894800"/>
            <a:chExt cx="386975" cy="337675"/>
          </a:xfrm>
        </p:grpSpPr>
        <p:sp>
          <p:nvSpPr>
            <p:cNvPr id="1764" name="Google Shape;1764;ge935570224_1_220"/>
            <p:cNvSpPr/>
            <p:nvPr/>
          </p:nvSpPr>
          <p:spPr>
            <a:xfrm>
              <a:off x="2578775" y="2178025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ge935570224_1_220"/>
            <p:cNvSpPr/>
            <p:nvPr/>
          </p:nvSpPr>
          <p:spPr>
            <a:xfrm>
              <a:off x="2584350" y="2153725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ge935570224_1_220"/>
            <p:cNvSpPr/>
            <p:nvPr/>
          </p:nvSpPr>
          <p:spPr>
            <a:xfrm>
              <a:off x="2426900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ge935570224_1_220"/>
            <p:cNvSpPr/>
            <p:nvPr/>
          </p:nvSpPr>
          <p:spPr>
            <a:xfrm>
              <a:off x="2576775" y="190170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ge935570224_1_220"/>
            <p:cNvSpPr/>
            <p:nvPr/>
          </p:nvSpPr>
          <p:spPr>
            <a:xfrm>
              <a:off x="2426900" y="1935600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ge935570224_1_220"/>
            <p:cNvSpPr/>
            <p:nvPr/>
          </p:nvSpPr>
          <p:spPr>
            <a:xfrm>
              <a:off x="2586350" y="1935600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ge935570224_1_220"/>
            <p:cNvSpPr/>
            <p:nvPr/>
          </p:nvSpPr>
          <p:spPr>
            <a:xfrm>
              <a:off x="2419975" y="1894800"/>
              <a:ext cx="386750" cy="240175"/>
            </a:xfrm>
            <a:custGeom>
              <a:rect b="b" l="l" r="r" t="t"/>
              <a:pathLst>
                <a:path extrusionOk="0" h="9607" w="1547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ge935570224_1_220"/>
            <p:cNvSpPr/>
            <p:nvPr/>
          </p:nvSpPr>
          <p:spPr>
            <a:xfrm>
              <a:off x="2419975" y="19764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2" name="Google Shape;1772;ge935570224_1_220"/>
          <p:cNvSpPr txBox="1"/>
          <p:nvPr/>
        </p:nvSpPr>
        <p:spPr>
          <a:xfrm>
            <a:off x="1664777" y="2369675"/>
            <a:ext cx="101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‘’ “”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7" name="Google Shape;1777;ge935570224_1_24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78" name="Google Shape;1778;ge935570224_1_24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ge935570224_1_24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ge935570224_1_24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1" name="Google Shape;1781;ge935570224_1_24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2" name="Google Shape;1782;ge935570224_1_24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83" name="Google Shape;1783;ge935570224_1_24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ge935570224_1_24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ge935570224_1_24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6" name="Google Shape;1786;ge935570224_1_249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Boolean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7" name="Google Shape;1787;ge935570224_1_249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8" name="Google Shape;1788;ge935570224_1_249"/>
          <p:cNvSpPr/>
          <p:nvPr/>
        </p:nvSpPr>
        <p:spPr>
          <a:xfrm>
            <a:off x="4513023" y="13071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ge935570224_1_249"/>
          <p:cNvSpPr txBox="1"/>
          <p:nvPr/>
        </p:nvSpPr>
        <p:spPr>
          <a:xfrm>
            <a:off x="5060500" y="14533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 is boolean?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0" name="Google Shape;1790;ge935570224_1_249"/>
          <p:cNvSpPr txBox="1"/>
          <p:nvPr/>
        </p:nvSpPr>
        <p:spPr>
          <a:xfrm flipH="1">
            <a:off x="3438150" y="2067425"/>
            <a:ext cx="53406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Booleans represent one of the values: True or False.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programming, you often need to know if an expression is True or False.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evaluate any expression in Python, and get one of two answers, True or False.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print(10 &gt; 9)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Answer: True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print(10 &lt; 9)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Answer: False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91" name="Google Shape;1791;ge935570224_1_249"/>
          <p:cNvPicPr preferRelativeResize="0"/>
          <p:nvPr/>
        </p:nvPicPr>
        <p:blipFill rotWithShape="1">
          <a:blip r:embed="rId3">
            <a:alphaModFix/>
          </a:blip>
          <a:srcRect b="0" l="0" r="0" t="6068"/>
          <a:stretch/>
        </p:blipFill>
        <p:spPr>
          <a:xfrm>
            <a:off x="438150" y="2165675"/>
            <a:ext cx="3000000" cy="15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oogle Shape;1796;ge935570224_1_27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97" name="Google Shape;1797;ge935570224_1_27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ge935570224_1_27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ge935570224_1_27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0" name="Google Shape;1800;ge935570224_1_27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1" name="Google Shape;1801;ge935570224_1_27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802" name="Google Shape;1802;ge935570224_1_27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ge935570224_1_27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ge935570224_1_27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5" name="Google Shape;1805;ge935570224_1_279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Assignment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ge935570224_1_1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811" name="Google Shape;1811;ge935570224_1_1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ge935570224_1_1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ge935570224_1_1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4" name="Google Shape;1814;ge935570224_1_11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5" name="Google Shape;1815;ge935570224_1_1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816" name="Google Shape;1816;ge935570224_1_1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ge935570224_1_1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ge935570224_1_1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9" name="Google Shape;1819;ge935570224_1_11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statement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20" name="Google Shape;1820;ge935570224_1_115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21" name="Google Shape;1821;ge935570224_1_115"/>
          <p:cNvSpPr/>
          <p:nvPr/>
        </p:nvSpPr>
        <p:spPr>
          <a:xfrm>
            <a:off x="4513023" y="15357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ge935570224_1_115"/>
          <p:cNvSpPr txBox="1"/>
          <p:nvPr/>
        </p:nvSpPr>
        <p:spPr>
          <a:xfrm>
            <a:off x="4831900" y="16819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statements?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23" name="Google Shape;1823;ge935570224_1_115"/>
          <p:cNvSpPr txBox="1"/>
          <p:nvPr/>
        </p:nvSpPr>
        <p:spPr>
          <a:xfrm flipH="1">
            <a:off x="3266225" y="2049950"/>
            <a:ext cx="52461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Statements are simple codes written for execution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4" name="Google Shape;1824;ge935570224_1_115"/>
          <p:cNvSpPr/>
          <p:nvPr/>
        </p:nvSpPr>
        <p:spPr>
          <a:xfrm>
            <a:off x="1168525" y="1482445"/>
            <a:ext cx="2178600" cy="21786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5" name="Google Shape;1825;ge935570224_1_115"/>
          <p:cNvGrpSpPr/>
          <p:nvPr/>
        </p:nvGrpSpPr>
        <p:grpSpPr>
          <a:xfrm>
            <a:off x="1531201" y="2026710"/>
            <a:ext cx="1453373" cy="1090154"/>
            <a:chOff x="2973975" y="1894800"/>
            <a:chExt cx="386525" cy="289950"/>
          </a:xfrm>
        </p:grpSpPr>
        <p:sp>
          <p:nvSpPr>
            <p:cNvPr id="1826" name="Google Shape;1826;ge935570224_1_115"/>
            <p:cNvSpPr/>
            <p:nvPr/>
          </p:nvSpPr>
          <p:spPr>
            <a:xfrm>
              <a:off x="2980675" y="1901700"/>
              <a:ext cx="373125" cy="276350"/>
            </a:xfrm>
            <a:custGeom>
              <a:rect b="b" l="l" r="r" t="t"/>
              <a:pathLst>
                <a:path extrusionOk="0" h="11054" w="14925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ge935570224_1_115"/>
            <p:cNvSpPr/>
            <p:nvPr/>
          </p:nvSpPr>
          <p:spPr>
            <a:xfrm>
              <a:off x="3122075" y="1901700"/>
              <a:ext cx="231725" cy="276350"/>
            </a:xfrm>
            <a:custGeom>
              <a:rect b="b" l="l" r="r" t="t"/>
              <a:pathLst>
                <a:path extrusionOk="0" h="11054" w="9269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ge935570224_1_115"/>
            <p:cNvSpPr/>
            <p:nvPr/>
          </p:nvSpPr>
          <p:spPr>
            <a:xfrm>
              <a:off x="2980675" y="1901700"/>
              <a:ext cx="373125" cy="41500"/>
            </a:xfrm>
            <a:custGeom>
              <a:rect b="b" l="l" r="r" t="t"/>
              <a:pathLst>
                <a:path extrusionOk="0" h="1660" w="14925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ge935570224_1_115"/>
            <p:cNvSpPr/>
            <p:nvPr/>
          </p:nvSpPr>
          <p:spPr>
            <a:xfrm>
              <a:off x="3188300" y="1901700"/>
              <a:ext cx="165500" cy="41500"/>
            </a:xfrm>
            <a:custGeom>
              <a:rect b="b" l="l" r="r" t="t"/>
              <a:pathLst>
                <a:path extrusionOk="0" h="1660" w="662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ge935570224_1_115"/>
            <p:cNvSpPr/>
            <p:nvPr/>
          </p:nvSpPr>
          <p:spPr>
            <a:xfrm>
              <a:off x="2973975" y="18948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ge935570224_1_115"/>
            <p:cNvSpPr/>
            <p:nvPr/>
          </p:nvSpPr>
          <p:spPr>
            <a:xfrm>
              <a:off x="2973975" y="2000850"/>
              <a:ext cx="341700" cy="183900"/>
            </a:xfrm>
            <a:custGeom>
              <a:rect b="b" l="l" r="r" t="t"/>
              <a:pathLst>
                <a:path extrusionOk="0" h="7356" w="13668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ge935570224_1_115"/>
            <p:cNvSpPr/>
            <p:nvPr/>
          </p:nvSpPr>
          <p:spPr>
            <a:xfrm>
              <a:off x="3004300" y="1968825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ge935570224_1_115"/>
            <p:cNvSpPr/>
            <p:nvPr/>
          </p:nvSpPr>
          <p:spPr>
            <a:xfrm>
              <a:off x="3004300" y="1996700"/>
              <a:ext cx="41950" cy="13650"/>
            </a:xfrm>
            <a:custGeom>
              <a:rect b="b" l="l" r="r" t="t"/>
              <a:pathLst>
                <a:path extrusionOk="0" h="546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ge935570224_1_115"/>
            <p:cNvSpPr/>
            <p:nvPr/>
          </p:nvSpPr>
          <p:spPr>
            <a:xfrm>
              <a:off x="3004300" y="2025475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ge935570224_1_115"/>
            <p:cNvSpPr/>
            <p:nvPr/>
          </p:nvSpPr>
          <p:spPr>
            <a:xfrm>
              <a:off x="3004300" y="2054250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ge935570224_1_115"/>
            <p:cNvSpPr/>
            <p:nvPr/>
          </p:nvSpPr>
          <p:spPr>
            <a:xfrm>
              <a:off x="3004300" y="2082125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ge935570224_1_115"/>
            <p:cNvSpPr/>
            <p:nvPr/>
          </p:nvSpPr>
          <p:spPr>
            <a:xfrm>
              <a:off x="3004300" y="2110900"/>
              <a:ext cx="41950" cy="13400"/>
            </a:xfrm>
            <a:custGeom>
              <a:rect b="b" l="l" r="r" t="t"/>
              <a:pathLst>
                <a:path extrusionOk="0" h="536" w="1678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ge935570224_1_115"/>
            <p:cNvSpPr/>
            <p:nvPr/>
          </p:nvSpPr>
          <p:spPr>
            <a:xfrm>
              <a:off x="3004300" y="2139450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ge935570224_1_115"/>
            <p:cNvSpPr/>
            <p:nvPr/>
          </p:nvSpPr>
          <p:spPr>
            <a:xfrm>
              <a:off x="3075900" y="1968825"/>
              <a:ext cx="109750" cy="13625"/>
            </a:xfrm>
            <a:custGeom>
              <a:rect b="b" l="l" r="r" t="t"/>
              <a:pathLst>
                <a:path extrusionOk="0" h="545" w="439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ge935570224_1_115"/>
            <p:cNvSpPr/>
            <p:nvPr/>
          </p:nvSpPr>
          <p:spPr>
            <a:xfrm>
              <a:off x="3075900" y="1996700"/>
              <a:ext cx="244000" cy="13650"/>
            </a:xfrm>
            <a:custGeom>
              <a:rect b="b" l="l" r="r" t="t"/>
              <a:pathLst>
                <a:path extrusionOk="0" h="546" w="976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ge935570224_1_115"/>
            <p:cNvSpPr/>
            <p:nvPr/>
          </p:nvSpPr>
          <p:spPr>
            <a:xfrm>
              <a:off x="3075900" y="2025475"/>
              <a:ext cx="150575" cy="13625"/>
            </a:xfrm>
            <a:custGeom>
              <a:rect b="b" l="l" r="r" t="t"/>
              <a:pathLst>
                <a:path extrusionOk="0" h="545" w="6023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ge935570224_1_115"/>
            <p:cNvSpPr/>
            <p:nvPr/>
          </p:nvSpPr>
          <p:spPr>
            <a:xfrm>
              <a:off x="3075900" y="2054250"/>
              <a:ext cx="244000" cy="13625"/>
            </a:xfrm>
            <a:custGeom>
              <a:rect b="b" l="l" r="r" t="t"/>
              <a:pathLst>
                <a:path extrusionOk="0" h="545" w="976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ge935570224_1_115"/>
            <p:cNvSpPr/>
            <p:nvPr/>
          </p:nvSpPr>
          <p:spPr>
            <a:xfrm>
              <a:off x="3075900" y="2082125"/>
              <a:ext cx="68925" cy="13625"/>
            </a:xfrm>
            <a:custGeom>
              <a:rect b="b" l="l" r="r" t="t"/>
              <a:pathLst>
                <a:path extrusionOk="0" h="545" w="2757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ge935570224_1_115"/>
            <p:cNvSpPr/>
            <p:nvPr/>
          </p:nvSpPr>
          <p:spPr>
            <a:xfrm>
              <a:off x="3075900" y="2110900"/>
              <a:ext cx="207650" cy="13400"/>
            </a:xfrm>
            <a:custGeom>
              <a:rect b="b" l="l" r="r" t="t"/>
              <a:pathLst>
                <a:path extrusionOk="0" h="536" w="8306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e935570224_1_115"/>
            <p:cNvSpPr/>
            <p:nvPr/>
          </p:nvSpPr>
          <p:spPr>
            <a:xfrm>
              <a:off x="3075900" y="2139450"/>
              <a:ext cx="133400" cy="13625"/>
            </a:xfrm>
            <a:custGeom>
              <a:rect b="b" l="l" r="r" t="t"/>
              <a:pathLst>
                <a:path extrusionOk="0" h="545" w="5336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e935570224_1_115"/>
            <p:cNvSpPr/>
            <p:nvPr/>
          </p:nvSpPr>
          <p:spPr>
            <a:xfrm>
              <a:off x="299672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ge935570224_1_115"/>
            <p:cNvSpPr/>
            <p:nvPr/>
          </p:nvSpPr>
          <p:spPr>
            <a:xfrm>
              <a:off x="3040650" y="1916650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ge935570224_1_115"/>
            <p:cNvSpPr/>
            <p:nvPr/>
          </p:nvSpPr>
          <p:spPr>
            <a:xfrm>
              <a:off x="3018800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"/>
          <p:cNvSpPr/>
          <p:nvPr/>
        </p:nvSpPr>
        <p:spPr>
          <a:xfrm>
            <a:off x="1351125" y="191700"/>
            <a:ext cx="55044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"/>
          <p:cNvSpPr txBox="1"/>
          <p:nvPr/>
        </p:nvSpPr>
        <p:spPr>
          <a:xfrm>
            <a:off x="2479625" y="140225"/>
            <a:ext cx="31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79" name="Google Shape;379;p3"/>
          <p:cNvGrpSpPr/>
          <p:nvPr/>
        </p:nvGrpSpPr>
        <p:grpSpPr>
          <a:xfrm>
            <a:off x="7631947" y="366563"/>
            <a:ext cx="636814" cy="120078"/>
            <a:chOff x="8209059" y="198000"/>
            <a:chExt cx="636814" cy="120078"/>
          </a:xfrm>
        </p:grpSpPr>
        <p:sp>
          <p:nvSpPr>
            <p:cNvPr id="380" name="Google Shape;380;p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3" name="Google Shape;3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00" y="751634"/>
            <a:ext cx="7627801" cy="42764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"/>
          <p:cNvSpPr txBox="1"/>
          <p:nvPr/>
        </p:nvSpPr>
        <p:spPr>
          <a:xfrm>
            <a:off x="2646075" y="762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First Program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1853;p2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854" name="Google Shape;1854;p2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7" name="Google Shape;1857;p2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8" name="Google Shape;1858;p2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859" name="Google Shape;1859;p2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2" name="Google Shape;1862;p22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statement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3" name="Google Shape;1863;p22"/>
          <p:cNvSpPr txBox="1"/>
          <p:nvPr/>
        </p:nvSpPr>
        <p:spPr>
          <a:xfrm>
            <a:off x="3086975" y="1275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4" name="Google Shape;1864;p22"/>
          <p:cNvSpPr/>
          <p:nvPr/>
        </p:nvSpPr>
        <p:spPr>
          <a:xfrm>
            <a:off x="3163173" y="15847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22"/>
          <p:cNvSpPr txBox="1"/>
          <p:nvPr/>
        </p:nvSpPr>
        <p:spPr>
          <a:xfrm>
            <a:off x="3482050" y="17309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Types of statements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866" name="Google Shape;1866;p22"/>
          <p:cNvCxnSpPr/>
          <p:nvPr/>
        </p:nvCxnSpPr>
        <p:spPr>
          <a:xfrm>
            <a:off x="5924086" y="2005623"/>
            <a:ext cx="589500" cy="12000"/>
          </a:xfrm>
          <a:prstGeom prst="straightConnector1">
            <a:avLst/>
          </a:prstGeom>
          <a:noFill/>
          <a:ln cap="flat" cmpd="sng" w="19050">
            <a:solidFill>
              <a:srgbClr val="FF695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867" name="Google Shape;1867;p22"/>
          <p:cNvCxnSpPr/>
          <p:nvPr/>
        </p:nvCxnSpPr>
        <p:spPr>
          <a:xfrm>
            <a:off x="2473022" y="2003533"/>
            <a:ext cx="678900" cy="4200"/>
          </a:xfrm>
          <a:prstGeom prst="straightConnector1">
            <a:avLst/>
          </a:prstGeom>
          <a:noFill/>
          <a:ln cap="flat" cmpd="sng" w="19050">
            <a:solidFill>
              <a:srgbClr val="68D3E3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1868" name="Google Shape;1868;p22"/>
          <p:cNvGrpSpPr/>
          <p:nvPr/>
        </p:nvGrpSpPr>
        <p:grpSpPr>
          <a:xfrm>
            <a:off x="452977" y="1730952"/>
            <a:ext cx="1971260" cy="585886"/>
            <a:chOff x="310880" y="2620941"/>
            <a:chExt cx="2530500" cy="752100"/>
          </a:xfrm>
        </p:grpSpPr>
        <p:sp>
          <p:nvSpPr>
            <p:cNvPr id="1869" name="Google Shape;1869;p22"/>
            <p:cNvSpPr/>
            <p:nvPr/>
          </p:nvSpPr>
          <p:spPr>
            <a:xfrm>
              <a:off x="356706" y="2620941"/>
              <a:ext cx="2386800" cy="752100"/>
            </a:xfrm>
            <a:prstGeom prst="roundRect">
              <a:avLst>
                <a:gd fmla="val 31598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2"/>
            <p:cNvSpPr txBox="1"/>
            <p:nvPr/>
          </p:nvSpPr>
          <p:spPr>
            <a:xfrm>
              <a:off x="310880" y="2901266"/>
              <a:ext cx="25305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Simple Statement</a:t>
              </a:r>
              <a:endParaRPr b="1" i="0" sz="15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1871" name="Google Shape;1871;p22"/>
          <p:cNvCxnSpPr/>
          <p:nvPr/>
        </p:nvCxnSpPr>
        <p:spPr>
          <a:xfrm rot="10800000">
            <a:off x="4570175" y="2272175"/>
            <a:ext cx="600" cy="963300"/>
          </a:xfrm>
          <a:prstGeom prst="straightConnector1">
            <a:avLst/>
          </a:prstGeom>
          <a:noFill/>
          <a:ln cap="flat" cmpd="sng" w="19050">
            <a:solidFill>
              <a:srgbClr val="68D3E3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1872" name="Google Shape;1872;p22"/>
          <p:cNvGrpSpPr/>
          <p:nvPr/>
        </p:nvGrpSpPr>
        <p:grpSpPr>
          <a:xfrm>
            <a:off x="3584863" y="3271101"/>
            <a:ext cx="1971225" cy="386684"/>
            <a:chOff x="6757656" y="4043883"/>
            <a:chExt cx="1971225" cy="613200"/>
          </a:xfrm>
        </p:grpSpPr>
        <p:sp>
          <p:nvSpPr>
            <p:cNvPr id="1873" name="Google Shape;1873;p22"/>
            <p:cNvSpPr/>
            <p:nvPr/>
          </p:nvSpPr>
          <p:spPr>
            <a:xfrm>
              <a:off x="6757656" y="4043883"/>
              <a:ext cx="1948500" cy="613200"/>
            </a:xfrm>
            <a:prstGeom prst="roundRect">
              <a:avLst>
                <a:gd fmla="val 31598" name="adj"/>
              </a:avLst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2"/>
            <p:cNvSpPr txBox="1"/>
            <p:nvPr/>
          </p:nvSpPr>
          <p:spPr>
            <a:xfrm>
              <a:off x="6807981" y="4233344"/>
              <a:ext cx="19209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Empty Statement</a:t>
              </a:r>
              <a:endParaRPr b="1" i="0" sz="15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875" name="Google Shape;1875;p22"/>
          <p:cNvGrpSpPr/>
          <p:nvPr/>
        </p:nvGrpSpPr>
        <p:grpSpPr>
          <a:xfrm>
            <a:off x="6426247" y="1647251"/>
            <a:ext cx="2259373" cy="585886"/>
            <a:chOff x="161070" y="2620941"/>
            <a:chExt cx="2796600" cy="752100"/>
          </a:xfrm>
        </p:grpSpPr>
        <p:sp>
          <p:nvSpPr>
            <p:cNvPr id="1876" name="Google Shape;1876;p22"/>
            <p:cNvSpPr/>
            <p:nvPr/>
          </p:nvSpPr>
          <p:spPr>
            <a:xfrm>
              <a:off x="356706" y="2620941"/>
              <a:ext cx="2386800" cy="752100"/>
            </a:xfrm>
            <a:prstGeom prst="roundRect">
              <a:avLst>
                <a:gd fmla="val 31598" name="adj"/>
              </a:avLst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2"/>
            <p:cNvSpPr txBox="1"/>
            <p:nvPr/>
          </p:nvSpPr>
          <p:spPr>
            <a:xfrm>
              <a:off x="161070" y="2901266"/>
              <a:ext cx="27966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Complex Statement</a:t>
              </a:r>
              <a:endParaRPr b="1" i="0" sz="15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878" name="Google Shape;1878;p22"/>
          <p:cNvSpPr txBox="1"/>
          <p:nvPr/>
        </p:nvSpPr>
        <p:spPr>
          <a:xfrm>
            <a:off x="163174" y="2478350"/>
            <a:ext cx="3105625" cy="197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1921"/>
              </a:buClr>
              <a:buSzPts val="1500"/>
              <a:buFont typeface="Inria Sans Light"/>
              <a:buChar char="●"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Comprised in </a:t>
            </a:r>
            <a:r>
              <a:rPr b="1" i="1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a single line.</a:t>
            </a:r>
            <a:endParaRPr b="1" i="1" sz="1500" u="none" cap="none" strike="noStrike">
              <a:solidFill>
                <a:srgbClr val="16192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1921"/>
              </a:buClr>
              <a:buSzPts val="1500"/>
              <a:buFont typeface="Quicksand"/>
              <a:buChar char="●"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Never affect the flow of program.</a:t>
            </a:r>
            <a:endParaRPr b="1" i="0" sz="1500" u="none" cap="none" strike="noStrike">
              <a:solidFill>
                <a:srgbClr val="16192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1921"/>
              </a:buClr>
              <a:buSzPts val="1500"/>
              <a:buFont typeface="Quicksand"/>
              <a:buChar char="●"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Example:  </a:t>
            </a:r>
            <a:endParaRPr b="1" i="0" sz="15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a=10, break, return, break, pass</a:t>
            </a:r>
            <a:endParaRPr b="1" i="0" sz="1500" u="none" cap="none" strike="noStrike">
              <a:solidFill>
                <a:srgbClr val="16192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9" name="Google Shape;1879;p22"/>
          <p:cNvSpPr txBox="1"/>
          <p:nvPr/>
        </p:nvSpPr>
        <p:spPr>
          <a:xfrm>
            <a:off x="5816025" y="2478350"/>
            <a:ext cx="3161700" cy="2108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21"/>
              </a:buClr>
              <a:buSzPts val="1500"/>
              <a:buFont typeface="Inria Sans Light"/>
              <a:buChar char="●"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A collection of statements working together.</a:t>
            </a:r>
            <a:endParaRPr b="1" i="1" sz="1500" u="none" cap="none" strike="noStrike">
              <a:solidFill>
                <a:srgbClr val="16192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1921"/>
              </a:buClr>
              <a:buSzPts val="1500"/>
              <a:buFont typeface="Quicksand"/>
              <a:buChar char="●"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May affect the flow of program.</a:t>
            </a:r>
            <a:endParaRPr b="1" i="0" sz="1500" u="none" cap="none" strike="noStrike">
              <a:solidFill>
                <a:srgbClr val="16192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1921"/>
              </a:buClr>
              <a:buSzPts val="1500"/>
              <a:buFont typeface="Quicksand"/>
              <a:buChar char="●"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Example:  </a:t>
            </a:r>
            <a:endParaRPr b="1" i="0" sz="15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161921"/>
                </a:solidFill>
                <a:latin typeface="Quicksand"/>
                <a:ea typeface="Quicksand"/>
                <a:cs typeface="Quicksand"/>
                <a:sym typeface="Quicksand"/>
              </a:rPr>
              <a:t>if, elif, else, for, while, try, etc.</a:t>
            </a:r>
            <a:endParaRPr b="1" i="0" sz="1500" u="none" cap="none" strike="noStrike">
              <a:solidFill>
                <a:srgbClr val="16192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" name="Google Shape;1884;ge935570224_1_33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885" name="Google Shape;1885;ge935570224_1_33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ge935570224_1_33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ge935570224_1_33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8" name="Google Shape;1888;ge935570224_1_33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9" name="Google Shape;1889;ge935570224_1_33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890" name="Google Shape;1890;ge935570224_1_33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ge935570224_1_33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ge935570224_1_33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3" name="Google Shape;1893;ge935570224_1_33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Values and variable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94" name="Google Shape;1894;ge935570224_1_336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95" name="Google Shape;1895;ge935570224_1_336"/>
          <p:cNvSpPr/>
          <p:nvPr/>
        </p:nvSpPr>
        <p:spPr>
          <a:xfrm>
            <a:off x="4513023" y="15357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ge935570224_1_336"/>
          <p:cNvSpPr txBox="1"/>
          <p:nvPr/>
        </p:nvSpPr>
        <p:spPr>
          <a:xfrm>
            <a:off x="4908100" y="16819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is a variable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97" name="Google Shape;1897;ge935570224_1_336"/>
          <p:cNvSpPr txBox="1"/>
          <p:nvPr/>
        </p:nvSpPr>
        <p:spPr>
          <a:xfrm flipH="1">
            <a:off x="1431000" y="2302625"/>
            <a:ext cx="6347100" cy="27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Variables are containers or Memory Placeholders for storing data values.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It's like a box holding a character, an alphanumeric value, or another variable that you can change later.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example a = 5. Here a is the variable and 5 is the value.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Variables can have values such as integers, characters, and strings.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Such as a = 5.2, name = “Sam”, greeting = “Hello World!”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98" name="Google Shape;1898;ge935570224_1_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0" y="1226350"/>
            <a:ext cx="3869682" cy="9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3" name="Google Shape;1903;ge935570224_1_29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04" name="Google Shape;1904;ge935570224_1_29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ge935570224_1_29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ge935570224_1_29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7" name="Google Shape;1907;ge935570224_1_29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8" name="Google Shape;1908;ge935570224_1_29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09" name="Google Shape;1909;ge935570224_1_29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ge935570224_1_29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ge935570224_1_29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2" name="Google Shape;1912;ge935570224_1_292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Values and variable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3" name="Google Shape;1913;ge935570224_1_292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4" name="Google Shape;1914;ge935570224_1_292"/>
          <p:cNvSpPr/>
          <p:nvPr/>
        </p:nvSpPr>
        <p:spPr>
          <a:xfrm>
            <a:off x="4513023" y="15357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ge935570224_1_292"/>
          <p:cNvSpPr txBox="1"/>
          <p:nvPr/>
        </p:nvSpPr>
        <p:spPr>
          <a:xfrm>
            <a:off x="4478200" y="1681950"/>
            <a:ext cx="2760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Restriction for Variable name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6" name="Google Shape;1916;ge935570224_1_292"/>
          <p:cNvSpPr txBox="1"/>
          <p:nvPr/>
        </p:nvSpPr>
        <p:spPr>
          <a:xfrm flipH="1">
            <a:off x="3321925" y="2225300"/>
            <a:ext cx="5650200" cy="27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Must start with a letter or the underscore character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Cannot start with a number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only contain 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alphanumeric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characters and underscores (A-z, 0-9, and _ )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 names are case-sensitive (age, Age and AGE are three different variables)</a:t>
            </a:r>
            <a:endParaRPr sz="1600">
              <a:solidFill>
                <a:srgbClr val="16192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17" name="Google Shape;1917;ge935570224_1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50" y="2100750"/>
            <a:ext cx="2679625" cy="2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ge935570224_1_35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23" name="Google Shape;1923;ge935570224_1_35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ge935570224_1_35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ge935570224_1_35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6" name="Google Shape;1926;ge935570224_1_35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7" name="Google Shape;1927;ge935570224_1_35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28" name="Google Shape;1928;ge935570224_1_35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ge935570224_1_35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ge935570224_1_35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1" name="Google Shape;1931;ge935570224_1_35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Values and variable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32" name="Google Shape;1932;ge935570224_1_355"/>
          <p:cNvSpPr txBox="1"/>
          <p:nvPr/>
        </p:nvSpPr>
        <p:spPr>
          <a:xfrm>
            <a:off x="2954375" y="966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33" name="Google Shape;1933;ge935570224_1_355"/>
          <p:cNvSpPr/>
          <p:nvPr/>
        </p:nvSpPr>
        <p:spPr>
          <a:xfrm>
            <a:off x="3030573" y="142810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ge935570224_1_355"/>
          <p:cNvSpPr txBox="1"/>
          <p:nvPr/>
        </p:nvSpPr>
        <p:spPr>
          <a:xfrm>
            <a:off x="2995750" y="1574300"/>
            <a:ext cx="2760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Restriction for Variable name - Examples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1935" name="Google Shape;1935;ge935570224_1_355"/>
          <p:cNvGraphicFramePr/>
          <p:nvPr/>
        </p:nvGraphicFramePr>
        <p:xfrm>
          <a:off x="18981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{8CE8BBCD-9ACB-44EF-9D00-8E79FD2498A1}</a:tableStyleId>
              </a:tblPr>
              <a:tblGrid>
                <a:gridCol w="2713025"/>
                <a:gridCol w="2624375"/>
              </a:tblGrid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Valid Variable(s)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Invalid Variable(s)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1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 1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Num1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1Num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_Num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Num.1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Num_1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Program to do addition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IF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if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ELSE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else</a:t>
                      </a:r>
                      <a:endParaRPr b="1" sz="16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0" name="Google Shape;1940;ge935570224_1_37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41" name="Google Shape;1941;ge935570224_1_37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e935570224_1_37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ge935570224_1_37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4" name="Google Shape;1944;ge935570224_1_37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5" name="Google Shape;1945;ge935570224_1_37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46" name="Google Shape;1946;ge935570224_1_37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ge935570224_1_37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ge935570224_1_37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9" name="Google Shape;1949;ge935570224_1_37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Values and variable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0" name="Google Shape;1950;ge935570224_1_375"/>
          <p:cNvSpPr txBox="1"/>
          <p:nvPr/>
        </p:nvSpPr>
        <p:spPr>
          <a:xfrm>
            <a:off x="4436825" y="1226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1" name="Google Shape;1951;ge935570224_1_375"/>
          <p:cNvSpPr/>
          <p:nvPr/>
        </p:nvSpPr>
        <p:spPr>
          <a:xfrm>
            <a:off x="3203761" y="1110275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ge935570224_1_375"/>
          <p:cNvSpPr txBox="1"/>
          <p:nvPr/>
        </p:nvSpPr>
        <p:spPr>
          <a:xfrm>
            <a:off x="3168938" y="1256475"/>
            <a:ext cx="2760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Application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3" name="Google Shape;1953;ge935570224_1_375"/>
          <p:cNvSpPr txBox="1"/>
          <p:nvPr/>
        </p:nvSpPr>
        <p:spPr>
          <a:xfrm flipH="1">
            <a:off x="4593500" y="1965250"/>
            <a:ext cx="3825300" cy="27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Calculate BMI using Python Code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 height, weight and bmi are variables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 in this program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height =1.79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weight = 68.7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bmi = weight / height * height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print(bmi)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54" name="Google Shape;1954;ge935570224_1_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4" y="2341925"/>
            <a:ext cx="3548900" cy="20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9" name="Google Shape;1959;ge935570224_1_43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60" name="Google Shape;1960;ge935570224_1_43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ge935570224_1_43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ge935570224_1_43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3" name="Google Shape;1963;ge935570224_1_43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4" name="Google Shape;1964;ge935570224_1_43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65" name="Google Shape;1965;ge935570224_1_43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ge935570224_1_43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e935570224_1_43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8" name="Google Shape;1968;ge935570224_1_43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Assignment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Google Shape;1973;ge935570224_1_39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74" name="Google Shape;1974;ge935570224_1_39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ge935570224_1_39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ge935570224_1_39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7" name="Google Shape;1977;ge935570224_1_39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8" name="Google Shape;1978;ge935570224_1_39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79" name="Google Shape;1979;ge935570224_1_39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e935570224_1_39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ge935570224_1_39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2" name="Google Shape;1982;ge935570224_1_394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Identifiers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3" name="Google Shape;1983;ge935570224_1_394"/>
          <p:cNvSpPr txBox="1"/>
          <p:nvPr/>
        </p:nvSpPr>
        <p:spPr>
          <a:xfrm>
            <a:off x="4465475" y="10974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4" name="Google Shape;1984;ge935570224_1_394"/>
          <p:cNvSpPr/>
          <p:nvPr/>
        </p:nvSpPr>
        <p:spPr>
          <a:xfrm>
            <a:off x="4541673" y="1406825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ge935570224_1_394"/>
          <p:cNvSpPr txBox="1"/>
          <p:nvPr/>
        </p:nvSpPr>
        <p:spPr>
          <a:xfrm>
            <a:off x="4860550" y="1553025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identifier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6" name="Google Shape;1986;ge935570224_1_394"/>
          <p:cNvSpPr txBox="1"/>
          <p:nvPr/>
        </p:nvSpPr>
        <p:spPr>
          <a:xfrm flipH="1">
            <a:off x="3055100" y="2430950"/>
            <a:ext cx="53637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Python identifier is a name used to identify a variable, function, class, module or other object.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identifier starts with: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letter A to Z or a to z 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underscore (_) followed by zero or more letters underscores and digits (0 to 9).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NOTE: A variable name is one example of an identifier.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 : first_name, phone_91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7" name="Google Shape;1987;ge935570224_1_394"/>
          <p:cNvSpPr/>
          <p:nvPr/>
        </p:nvSpPr>
        <p:spPr>
          <a:xfrm>
            <a:off x="714800" y="1836325"/>
            <a:ext cx="1979100" cy="19791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8" name="Google Shape;1988;ge935570224_1_394"/>
          <p:cNvGrpSpPr/>
          <p:nvPr/>
        </p:nvGrpSpPr>
        <p:grpSpPr>
          <a:xfrm>
            <a:off x="1056542" y="2260925"/>
            <a:ext cx="1295631" cy="1129900"/>
            <a:chOff x="3962425" y="2437625"/>
            <a:chExt cx="386975" cy="337475"/>
          </a:xfrm>
        </p:grpSpPr>
        <p:sp>
          <p:nvSpPr>
            <p:cNvPr id="1989" name="Google Shape;1989;ge935570224_1_394"/>
            <p:cNvSpPr/>
            <p:nvPr/>
          </p:nvSpPr>
          <p:spPr>
            <a:xfrm>
              <a:off x="4121225" y="2720650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ge935570224_1_394"/>
            <p:cNvSpPr/>
            <p:nvPr/>
          </p:nvSpPr>
          <p:spPr>
            <a:xfrm>
              <a:off x="4126800" y="2696350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5" y="0"/>
                  </a:moveTo>
                  <a:lnTo>
                    <a:pt x="223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ge935570224_1_394"/>
            <p:cNvSpPr/>
            <p:nvPr/>
          </p:nvSpPr>
          <p:spPr>
            <a:xfrm>
              <a:off x="3969350" y="24443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0"/>
                  </a:moveTo>
                  <a:cubicBezTo>
                    <a:pt x="437" y="0"/>
                    <a:pt x="0" y="446"/>
                    <a:pt x="0" y="991"/>
                  </a:cubicBezTo>
                  <a:lnTo>
                    <a:pt x="0" y="10072"/>
                  </a:lnTo>
                  <a:cubicBezTo>
                    <a:pt x="0" y="10616"/>
                    <a:pt x="437" y="11053"/>
                    <a:pt x="981" y="11053"/>
                  </a:cubicBezTo>
                  <a:lnTo>
                    <a:pt x="13926" y="11053"/>
                  </a:lnTo>
                  <a:cubicBezTo>
                    <a:pt x="14470" y="11053"/>
                    <a:pt x="14916" y="10616"/>
                    <a:pt x="14916" y="10072"/>
                  </a:cubicBezTo>
                  <a:lnTo>
                    <a:pt x="14916" y="991"/>
                  </a:lnTo>
                  <a:cubicBezTo>
                    <a:pt x="14916" y="446"/>
                    <a:pt x="14470" y="0"/>
                    <a:pt x="13926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ge935570224_1_394"/>
            <p:cNvSpPr/>
            <p:nvPr/>
          </p:nvSpPr>
          <p:spPr>
            <a:xfrm>
              <a:off x="411900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0" y="11053"/>
                  </a:lnTo>
                  <a:lnTo>
                    <a:pt x="7940" y="11053"/>
                  </a:lnTo>
                  <a:cubicBezTo>
                    <a:pt x="8484" y="11053"/>
                    <a:pt x="8930" y="10616"/>
                    <a:pt x="8930" y="10072"/>
                  </a:cubicBezTo>
                  <a:lnTo>
                    <a:pt x="8930" y="991"/>
                  </a:lnTo>
                  <a:cubicBezTo>
                    <a:pt x="8930" y="446"/>
                    <a:pt x="8484" y="0"/>
                    <a:pt x="7940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ge935570224_1_394"/>
            <p:cNvSpPr/>
            <p:nvPr/>
          </p:nvSpPr>
          <p:spPr>
            <a:xfrm>
              <a:off x="3969350" y="2478225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0"/>
                  </a:moveTo>
                  <a:lnTo>
                    <a:pt x="0" y="8341"/>
                  </a:lnTo>
                  <a:lnTo>
                    <a:pt x="14916" y="8341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ge935570224_1_394"/>
            <p:cNvSpPr/>
            <p:nvPr/>
          </p:nvSpPr>
          <p:spPr>
            <a:xfrm>
              <a:off x="4128800" y="2478225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0"/>
                  </a:moveTo>
                  <a:lnTo>
                    <a:pt x="1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ge935570224_1_394"/>
            <p:cNvSpPr/>
            <p:nvPr/>
          </p:nvSpPr>
          <p:spPr>
            <a:xfrm>
              <a:off x="4040925" y="2584825"/>
              <a:ext cx="38625" cy="26350"/>
            </a:xfrm>
            <a:custGeom>
              <a:rect b="b" l="l" r="r" t="t"/>
              <a:pathLst>
                <a:path extrusionOk="0" h="1054" w="1545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ge935570224_1_394"/>
            <p:cNvSpPr/>
            <p:nvPr/>
          </p:nvSpPr>
          <p:spPr>
            <a:xfrm>
              <a:off x="4040925" y="2633900"/>
              <a:ext cx="38625" cy="26325"/>
            </a:xfrm>
            <a:custGeom>
              <a:rect b="b" l="l" r="r" t="t"/>
              <a:pathLst>
                <a:path extrusionOk="0" h="1053" w="1545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ge935570224_1_394"/>
            <p:cNvSpPr/>
            <p:nvPr/>
          </p:nvSpPr>
          <p:spPr>
            <a:xfrm>
              <a:off x="4104500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ge935570224_1_394"/>
            <p:cNvSpPr/>
            <p:nvPr/>
          </p:nvSpPr>
          <p:spPr>
            <a:xfrm>
              <a:off x="4104500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ge935570224_1_394"/>
            <p:cNvSpPr/>
            <p:nvPr/>
          </p:nvSpPr>
          <p:spPr>
            <a:xfrm>
              <a:off x="4168500" y="2584825"/>
              <a:ext cx="38600" cy="26350"/>
            </a:xfrm>
            <a:custGeom>
              <a:rect b="b" l="l" r="r" t="t"/>
              <a:pathLst>
                <a:path extrusionOk="0" h="1054" w="1544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ge935570224_1_394"/>
            <p:cNvSpPr/>
            <p:nvPr/>
          </p:nvSpPr>
          <p:spPr>
            <a:xfrm>
              <a:off x="4168500" y="2633900"/>
              <a:ext cx="38600" cy="26325"/>
            </a:xfrm>
            <a:custGeom>
              <a:rect b="b" l="l" r="r" t="t"/>
              <a:pathLst>
                <a:path extrusionOk="0" h="1053" w="1544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ge935570224_1_394"/>
            <p:cNvSpPr/>
            <p:nvPr/>
          </p:nvSpPr>
          <p:spPr>
            <a:xfrm>
              <a:off x="4232075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ge935570224_1_394"/>
            <p:cNvSpPr/>
            <p:nvPr/>
          </p:nvSpPr>
          <p:spPr>
            <a:xfrm>
              <a:off x="4232075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ge935570224_1_394"/>
            <p:cNvSpPr/>
            <p:nvPr/>
          </p:nvSpPr>
          <p:spPr>
            <a:xfrm>
              <a:off x="4040925" y="2504750"/>
              <a:ext cx="229525" cy="57350"/>
            </a:xfrm>
            <a:custGeom>
              <a:rect b="b" l="l" r="r" t="t"/>
              <a:pathLst>
                <a:path extrusionOk="0" h="2294" w="9181">
                  <a:moveTo>
                    <a:pt x="1" y="1"/>
                  </a:moveTo>
                  <a:lnTo>
                    <a:pt x="1" y="2294"/>
                  </a:lnTo>
                  <a:lnTo>
                    <a:pt x="9181" y="2294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ge935570224_1_394"/>
            <p:cNvSpPr/>
            <p:nvPr/>
          </p:nvSpPr>
          <p:spPr>
            <a:xfrm>
              <a:off x="4162925" y="2504750"/>
              <a:ext cx="107525" cy="57350"/>
            </a:xfrm>
            <a:custGeom>
              <a:rect b="b" l="l" r="r" t="t"/>
              <a:pathLst>
                <a:path extrusionOk="0" h="2294" w="4301">
                  <a:moveTo>
                    <a:pt x="643" y="1"/>
                  </a:moveTo>
                  <a:lnTo>
                    <a:pt x="1" y="2294"/>
                  </a:lnTo>
                  <a:lnTo>
                    <a:pt x="4301" y="2294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ge935570224_1_394"/>
            <p:cNvSpPr/>
            <p:nvPr/>
          </p:nvSpPr>
          <p:spPr>
            <a:xfrm>
              <a:off x="40639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9" y="544"/>
                    <a:pt x="545" y="419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ge935570224_1_394"/>
            <p:cNvSpPr/>
            <p:nvPr/>
          </p:nvSpPr>
          <p:spPr>
            <a:xfrm>
              <a:off x="4112300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ge935570224_1_394"/>
            <p:cNvSpPr/>
            <p:nvPr/>
          </p:nvSpPr>
          <p:spPr>
            <a:xfrm>
              <a:off x="4160475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ge935570224_1_394"/>
            <p:cNvSpPr/>
            <p:nvPr/>
          </p:nvSpPr>
          <p:spPr>
            <a:xfrm>
              <a:off x="4136375" y="2526625"/>
              <a:ext cx="13425" cy="13625"/>
            </a:xfrm>
            <a:custGeom>
              <a:rect b="b" l="l" r="r" t="t"/>
              <a:pathLst>
                <a:path extrusionOk="0" h="545" w="537">
                  <a:moveTo>
                    <a:pt x="269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19"/>
                    <a:pt x="117" y="544"/>
                    <a:pt x="269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ge935570224_1_394"/>
            <p:cNvSpPr/>
            <p:nvPr/>
          </p:nvSpPr>
          <p:spPr>
            <a:xfrm>
              <a:off x="40880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ge935570224_1_394"/>
            <p:cNvSpPr/>
            <p:nvPr/>
          </p:nvSpPr>
          <p:spPr>
            <a:xfrm>
              <a:off x="3962425" y="2437625"/>
              <a:ext cx="386750" cy="240025"/>
            </a:xfrm>
            <a:custGeom>
              <a:rect b="b" l="l" r="r" t="t"/>
              <a:pathLst>
                <a:path extrusionOk="0" h="9601" w="15470">
                  <a:moveTo>
                    <a:pt x="286" y="1"/>
                  </a:moveTo>
                  <a:cubicBezTo>
                    <a:pt x="125" y="1"/>
                    <a:pt x="1" y="126"/>
                    <a:pt x="1" y="277"/>
                  </a:cubicBezTo>
                  <a:lnTo>
                    <a:pt x="1" y="2588"/>
                  </a:lnTo>
                  <a:cubicBezTo>
                    <a:pt x="1" y="2606"/>
                    <a:pt x="9" y="2615"/>
                    <a:pt x="18" y="2632"/>
                  </a:cubicBezTo>
                  <a:cubicBezTo>
                    <a:pt x="103" y="2717"/>
                    <a:pt x="193" y="2752"/>
                    <a:pt x="274" y="2752"/>
                  </a:cubicBezTo>
                  <a:cubicBezTo>
                    <a:pt x="424" y="2752"/>
                    <a:pt x="545" y="2631"/>
                    <a:pt x="545" y="2481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48"/>
                    <a:pt x="14925" y="9466"/>
                    <a:pt x="14934" y="9475"/>
                  </a:cubicBezTo>
                  <a:cubicBezTo>
                    <a:pt x="15020" y="9564"/>
                    <a:pt x="15113" y="9601"/>
                    <a:pt x="15197" y="9601"/>
                  </a:cubicBezTo>
                  <a:cubicBezTo>
                    <a:pt x="15348" y="9601"/>
                    <a:pt x="15470" y="9481"/>
                    <a:pt x="15470" y="9332"/>
                  </a:cubicBezTo>
                  <a:lnTo>
                    <a:pt x="15470" y="277"/>
                  </a:lnTo>
                  <a:cubicBezTo>
                    <a:pt x="15470" y="126"/>
                    <a:pt x="15336" y="1"/>
                    <a:pt x="151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ge935570224_1_394"/>
            <p:cNvSpPr/>
            <p:nvPr/>
          </p:nvSpPr>
          <p:spPr>
            <a:xfrm>
              <a:off x="3962425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5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9" y="126"/>
                    <a:pt x="1" y="269"/>
                  </a:cubicBezTo>
                  <a:lnTo>
                    <a:pt x="1" y="7066"/>
                  </a:lnTo>
                  <a:cubicBezTo>
                    <a:pt x="9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9" y="9698"/>
                  </a:lnTo>
                  <a:lnTo>
                    <a:pt x="4845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6" y="10242"/>
                  </a:lnTo>
                  <a:cubicBezTo>
                    <a:pt x="10768" y="10242"/>
                    <a:pt x="10884" y="10144"/>
                    <a:pt x="10902" y="10010"/>
                  </a:cubicBezTo>
                  <a:cubicBezTo>
                    <a:pt x="10929" y="9841"/>
                    <a:pt x="10804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1" y="8342"/>
                  </a:lnTo>
                  <a:cubicBezTo>
                    <a:pt x="14917" y="8342"/>
                    <a:pt x="15479" y="7771"/>
                    <a:pt x="15479" y="7075"/>
                  </a:cubicBezTo>
                  <a:cubicBezTo>
                    <a:pt x="15479" y="6929"/>
                    <a:pt x="15359" y="6804"/>
                    <a:pt x="15203" y="6804"/>
                  </a:cubicBezTo>
                  <a:cubicBezTo>
                    <a:pt x="15188" y="6804"/>
                    <a:pt x="15173" y="6805"/>
                    <a:pt x="15157" y="6808"/>
                  </a:cubicBezTo>
                  <a:cubicBezTo>
                    <a:pt x="15033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1" y="7798"/>
                  </a:cubicBezTo>
                  <a:lnTo>
                    <a:pt x="1258" y="7798"/>
                  </a:lnTo>
                  <a:cubicBezTo>
                    <a:pt x="866" y="7798"/>
                    <a:pt x="545" y="7477"/>
                    <a:pt x="545" y="7075"/>
                  </a:cubicBezTo>
                  <a:lnTo>
                    <a:pt x="545" y="269"/>
                  </a:lnTo>
                  <a:cubicBezTo>
                    <a:pt x="545" y="269"/>
                    <a:pt x="429" y="1"/>
                    <a:pt x="27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ge935570224_1_47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17" name="Google Shape;2017;ge935570224_1_47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e935570224_1_47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e935570224_1_47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0" name="Google Shape;2020;ge935570224_1_47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1" name="Google Shape;2021;ge935570224_1_47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22" name="Google Shape;2022;ge935570224_1_47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e935570224_1_47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e935570224_1_47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5" name="Google Shape;2025;ge935570224_1_473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Assignments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26" name="Google Shape;2026;ge935570224_1_473"/>
          <p:cNvSpPr txBox="1"/>
          <p:nvPr/>
        </p:nvSpPr>
        <p:spPr>
          <a:xfrm>
            <a:off x="4465475" y="10974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27" name="Google Shape;2027;ge935570224_1_473"/>
          <p:cNvSpPr/>
          <p:nvPr/>
        </p:nvSpPr>
        <p:spPr>
          <a:xfrm>
            <a:off x="4541673" y="1406825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ge935570224_1_473"/>
          <p:cNvSpPr txBox="1"/>
          <p:nvPr/>
        </p:nvSpPr>
        <p:spPr>
          <a:xfrm>
            <a:off x="4860550" y="1553025"/>
            <a:ext cx="2384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Assignment</a:t>
            </a: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29" name="Google Shape;2029;ge935570224_1_473"/>
          <p:cNvSpPr txBox="1"/>
          <p:nvPr/>
        </p:nvSpPr>
        <p:spPr>
          <a:xfrm flipH="1">
            <a:off x="3055100" y="2430950"/>
            <a:ext cx="53637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 Name = Value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(or)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 Name = Expression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 : a = 10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Assignment operators are used to assigning value to a variable.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name of the variable is on the left, and the value assigned to it is on the right.</a:t>
            </a:r>
            <a:r>
              <a:rPr lang="en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ge935570224_1_473"/>
          <p:cNvSpPr/>
          <p:nvPr/>
        </p:nvSpPr>
        <p:spPr>
          <a:xfrm>
            <a:off x="714800" y="1836325"/>
            <a:ext cx="1979100" cy="19791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1" name="Google Shape;2031;ge935570224_1_473"/>
          <p:cNvGrpSpPr/>
          <p:nvPr/>
        </p:nvGrpSpPr>
        <p:grpSpPr>
          <a:xfrm>
            <a:off x="1014361" y="2281586"/>
            <a:ext cx="1379972" cy="1088584"/>
            <a:chOff x="2973975" y="2437625"/>
            <a:chExt cx="386525" cy="304900"/>
          </a:xfrm>
        </p:grpSpPr>
        <p:sp>
          <p:nvSpPr>
            <p:cNvPr id="2032" name="Google Shape;2032;ge935570224_1_473"/>
            <p:cNvSpPr/>
            <p:nvPr/>
          </p:nvSpPr>
          <p:spPr>
            <a:xfrm>
              <a:off x="2998725" y="2484475"/>
              <a:ext cx="336800" cy="205200"/>
            </a:xfrm>
            <a:custGeom>
              <a:rect b="b" l="l" r="r" t="t"/>
              <a:pathLst>
                <a:path extrusionOk="0" h="8208" w="13472">
                  <a:moveTo>
                    <a:pt x="955" y="0"/>
                  </a:moveTo>
                  <a:cubicBezTo>
                    <a:pt x="429" y="0"/>
                    <a:pt x="1" y="419"/>
                    <a:pt x="1" y="946"/>
                  </a:cubicBezTo>
                  <a:lnTo>
                    <a:pt x="1" y="8207"/>
                  </a:lnTo>
                  <a:lnTo>
                    <a:pt x="13471" y="8207"/>
                  </a:lnTo>
                  <a:lnTo>
                    <a:pt x="13471" y="946"/>
                  </a:lnTo>
                  <a:cubicBezTo>
                    <a:pt x="13471" y="419"/>
                    <a:pt x="13043" y="0"/>
                    <a:pt x="12517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ge935570224_1_473"/>
            <p:cNvSpPr/>
            <p:nvPr/>
          </p:nvSpPr>
          <p:spPr>
            <a:xfrm>
              <a:off x="3136775" y="2484475"/>
              <a:ext cx="198750" cy="205200"/>
            </a:xfrm>
            <a:custGeom>
              <a:rect b="b" l="l" r="r" t="t"/>
              <a:pathLst>
                <a:path extrusionOk="0" h="8208" w="7950">
                  <a:moveTo>
                    <a:pt x="2311" y="0"/>
                  </a:moveTo>
                  <a:lnTo>
                    <a:pt x="1" y="8207"/>
                  </a:lnTo>
                  <a:lnTo>
                    <a:pt x="7949" y="8207"/>
                  </a:lnTo>
                  <a:lnTo>
                    <a:pt x="7949" y="946"/>
                  </a:lnTo>
                  <a:cubicBezTo>
                    <a:pt x="7949" y="419"/>
                    <a:pt x="7521" y="0"/>
                    <a:pt x="6995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ge935570224_1_473"/>
            <p:cNvSpPr/>
            <p:nvPr/>
          </p:nvSpPr>
          <p:spPr>
            <a:xfrm>
              <a:off x="2998725" y="2514575"/>
              <a:ext cx="336800" cy="175100"/>
            </a:xfrm>
            <a:custGeom>
              <a:rect b="b" l="l" r="r" t="t"/>
              <a:pathLst>
                <a:path extrusionOk="0" h="7004" w="13472">
                  <a:moveTo>
                    <a:pt x="1" y="0"/>
                  </a:moveTo>
                  <a:lnTo>
                    <a:pt x="1" y="7003"/>
                  </a:lnTo>
                  <a:lnTo>
                    <a:pt x="13471" y="7003"/>
                  </a:lnTo>
                  <a:lnTo>
                    <a:pt x="13471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ge935570224_1_473"/>
            <p:cNvSpPr/>
            <p:nvPr/>
          </p:nvSpPr>
          <p:spPr>
            <a:xfrm>
              <a:off x="2980675" y="2689650"/>
              <a:ext cx="373800" cy="46850"/>
            </a:xfrm>
            <a:custGeom>
              <a:rect b="b" l="l" r="r" t="t"/>
              <a:pathLst>
                <a:path extrusionOk="0" h="1874" w="14952">
                  <a:moveTo>
                    <a:pt x="0" y="0"/>
                  </a:moveTo>
                  <a:lnTo>
                    <a:pt x="0" y="750"/>
                  </a:lnTo>
                  <a:cubicBezTo>
                    <a:pt x="0" y="1374"/>
                    <a:pt x="509" y="1874"/>
                    <a:pt x="1124" y="1874"/>
                  </a:cubicBezTo>
                  <a:lnTo>
                    <a:pt x="13828" y="1874"/>
                  </a:lnTo>
                  <a:cubicBezTo>
                    <a:pt x="14443" y="1874"/>
                    <a:pt x="14952" y="1374"/>
                    <a:pt x="14952" y="750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ge935570224_1_473"/>
            <p:cNvSpPr/>
            <p:nvPr/>
          </p:nvSpPr>
          <p:spPr>
            <a:xfrm>
              <a:off x="3137225" y="2514575"/>
              <a:ext cx="198300" cy="175100"/>
            </a:xfrm>
            <a:custGeom>
              <a:rect b="b" l="l" r="r" t="t"/>
              <a:pathLst>
                <a:path extrusionOk="0" h="7004" w="7932">
                  <a:moveTo>
                    <a:pt x="1972" y="0"/>
                  </a:moveTo>
                  <a:lnTo>
                    <a:pt x="1" y="7003"/>
                  </a:lnTo>
                  <a:lnTo>
                    <a:pt x="7931" y="7003"/>
                  </a:lnTo>
                  <a:lnTo>
                    <a:pt x="7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ge935570224_1_473"/>
            <p:cNvSpPr/>
            <p:nvPr/>
          </p:nvSpPr>
          <p:spPr>
            <a:xfrm>
              <a:off x="3161550" y="2689650"/>
              <a:ext cx="192925" cy="46850"/>
            </a:xfrm>
            <a:custGeom>
              <a:rect b="b" l="l" r="r" t="t"/>
              <a:pathLst>
                <a:path extrusionOk="0" h="1874" w="7717">
                  <a:moveTo>
                    <a:pt x="526" y="0"/>
                  </a:moveTo>
                  <a:lnTo>
                    <a:pt x="0" y="1874"/>
                  </a:lnTo>
                  <a:lnTo>
                    <a:pt x="6593" y="1874"/>
                  </a:lnTo>
                  <a:cubicBezTo>
                    <a:pt x="7208" y="1874"/>
                    <a:pt x="7717" y="1374"/>
                    <a:pt x="7717" y="750"/>
                  </a:cubicBezTo>
                  <a:lnTo>
                    <a:pt x="7717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ge935570224_1_473"/>
            <p:cNvSpPr/>
            <p:nvPr/>
          </p:nvSpPr>
          <p:spPr>
            <a:xfrm>
              <a:off x="3121850" y="2689650"/>
              <a:ext cx="90575" cy="23450"/>
            </a:xfrm>
            <a:custGeom>
              <a:rect b="b" l="l" r="r" t="t"/>
              <a:pathLst>
                <a:path extrusionOk="0" h="938" w="3623">
                  <a:moveTo>
                    <a:pt x="0" y="0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0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77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ge935570224_1_473"/>
            <p:cNvSpPr/>
            <p:nvPr/>
          </p:nvSpPr>
          <p:spPr>
            <a:xfrm>
              <a:off x="3133875" y="256697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384" y="1"/>
                  </a:moveTo>
                  <a:lnTo>
                    <a:pt x="1" y="1812"/>
                  </a:lnTo>
                  <a:lnTo>
                    <a:pt x="1" y="1812"/>
                  </a:lnTo>
                  <a:lnTo>
                    <a:pt x="1812" y="142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ge935570224_1_473"/>
            <p:cNvSpPr/>
            <p:nvPr/>
          </p:nvSpPr>
          <p:spPr>
            <a:xfrm>
              <a:off x="3241600" y="2443875"/>
              <a:ext cx="60700" cy="60700"/>
            </a:xfrm>
            <a:custGeom>
              <a:rect b="b" l="l" r="r" t="t"/>
              <a:pathLst>
                <a:path extrusionOk="0" h="2428" w="2428">
                  <a:moveTo>
                    <a:pt x="1000" y="1"/>
                  </a:moveTo>
                  <a:lnTo>
                    <a:pt x="1" y="1000"/>
                  </a:lnTo>
                  <a:lnTo>
                    <a:pt x="893" y="1901"/>
                  </a:lnTo>
                  <a:lnTo>
                    <a:pt x="1428" y="2427"/>
                  </a:lnTo>
                  <a:lnTo>
                    <a:pt x="2427" y="1428"/>
                  </a:lnTo>
                  <a:lnTo>
                    <a:pt x="1901" y="893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ge935570224_1_473"/>
            <p:cNvSpPr/>
            <p:nvPr/>
          </p:nvSpPr>
          <p:spPr>
            <a:xfrm>
              <a:off x="3143475" y="2468850"/>
              <a:ext cx="133850" cy="133850"/>
            </a:xfrm>
            <a:custGeom>
              <a:rect b="b" l="l" r="r" t="t"/>
              <a:pathLst>
                <a:path extrusionOk="0" h="5354" w="5354">
                  <a:moveTo>
                    <a:pt x="3926" y="1"/>
                  </a:moveTo>
                  <a:lnTo>
                    <a:pt x="0" y="3926"/>
                  </a:lnTo>
                  <a:lnTo>
                    <a:pt x="901" y="4818"/>
                  </a:lnTo>
                  <a:lnTo>
                    <a:pt x="1428" y="5353"/>
                  </a:lnTo>
                  <a:lnTo>
                    <a:pt x="5353" y="1428"/>
                  </a:lnTo>
                  <a:lnTo>
                    <a:pt x="4818" y="902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ge935570224_1_473"/>
            <p:cNvSpPr/>
            <p:nvPr/>
          </p:nvSpPr>
          <p:spPr>
            <a:xfrm>
              <a:off x="3263900" y="2466175"/>
              <a:ext cx="38400" cy="38400"/>
            </a:xfrm>
            <a:custGeom>
              <a:rect b="b" l="l" r="r" t="t"/>
              <a:pathLst>
                <a:path extrusionOk="0" h="1536" w="1536">
                  <a:moveTo>
                    <a:pt x="1009" y="1"/>
                  </a:moveTo>
                  <a:lnTo>
                    <a:pt x="1" y="1009"/>
                  </a:lnTo>
                  <a:lnTo>
                    <a:pt x="536" y="1535"/>
                  </a:lnTo>
                  <a:lnTo>
                    <a:pt x="1535" y="53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ge935570224_1_473"/>
            <p:cNvSpPr/>
            <p:nvPr/>
          </p:nvSpPr>
          <p:spPr>
            <a:xfrm>
              <a:off x="3166000" y="2491375"/>
              <a:ext cx="111325" cy="111325"/>
            </a:xfrm>
            <a:custGeom>
              <a:rect b="b" l="l" r="r" t="t"/>
              <a:pathLst>
                <a:path extrusionOk="0" h="4453" w="4453">
                  <a:moveTo>
                    <a:pt x="3917" y="1"/>
                  </a:moveTo>
                  <a:lnTo>
                    <a:pt x="0" y="3917"/>
                  </a:lnTo>
                  <a:lnTo>
                    <a:pt x="527" y="4452"/>
                  </a:lnTo>
                  <a:lnTo>
                    <a:pt x="4452" y="527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ge935570224_1_473"/>
            <p:cNvSpPr/>
            <p:nvPr/>
          </p:nvSpPr>
          <p:spPr>
            <a:xfrm>
              <a:off x="2973975" y="2479500"/>
              <a:ext cx="386525" cy="263025"/>
            </a:xfrm>
            <a:custGeom>
              <a:rect b="b" l="l" r="r" t="t"/>
              <a:pathLst>
                <a:path extrusionOk="0" h="10521" w="15461">
                  <a:moveTo>
                    <a:pt x="13902" y="1"/>
                  </a:moveTo>
                  <a:cubicBezTo>
                    <a:pt x="13787" y="1"/>
                    <a:pt x="13676" y="83"/>
                    <a:pt x="13641" y="208"/>
                  </a:cubicBezTo>
                  <a:cubicBezTo>
                    <a:pt x="13614" y="324"/>
                    <a:pt x="13685" y="449"/>
                    <a:pt x="13792" y="502"/>
                  </a:cubicBezTo>
                  <a:cubicBezTo>
                    <a:pt x="14033" y="601"/>
                    <a:pt x="14194" y="841"/>
                    <a:pt x="14194" y="1100"/>
                  </a:cubicBezTo>
                  <a:lnTo>
                    <a:pt x="14194" y="8139"/>
                  </a:lnTo>
                  <a:lnTo>
                    <a:pt x="13114" y="8139"/>
                  </a:lnTo>
                  <a:cubicBezTo>
                    <a:pt x="12981" y="8139"/>
                    <a:pt x="12865" y="8228"/>
                    <a:pt x="12847" y="8362"/>
                  </a:cubicBezTo>
                  <a:cubicBezTo>
                    <a:pt x="12820" y="8514"/>
                    <a:pt x="12945" y="8647"/>
                    <a:pt x="13105" y="8647"/>
                  </a:cubicBezTo>
                  <a:lnTo>
                    <a:pt x="14943" y="8647"/>
                  </a:lnTo>
                  <a:lnTo>
                    <a:pt x="14943" y="9147"/>
                  </a:lnTo>
                  <a:cubicBezTo>
                    <a:pt x="14943" y="9620"/>
                    <a:pt x="14560" y="10012"/>
                    <a:pt x="14078" y="10012"/>
                  </a:cubicBezTo>
                  <a:lnTo>
                    <a:pt x="1383" y="10012"/>
                  </a:lnTo>
                  <a:cubicBezTo>
                    <a:pt x="901" y="10012"/>
                    <a:pt x="509" y="9620"/>
                    <a:pt x="509" y="9138"/>
                  </a:cubicBezTo>
                  <a:lnTo>
                    <a:pt x="509" y="8647"/>
                  </a:lnTo>
                  <a:lnTo>
                    <a:pt x="12222" y="8647"/>
                  </a:lnTo>
                  <a:cubicBezTo>
                    <a:pt x="12222" y="8647"/>
                    <a:pt x="12481" y="8549"/>
                    <a:pt x="12481" y="8406"/>
                  </a:cubicBezTo>
                  <a:cubicBezTo>
                    <a:pt x="12481" y="8264"/>
                    <a:pt x="12365" y="8148"/>
                    <a:pt x="12222" y="8139"/>
                  </a:cubicBezTo>
                  <a:lnTo>
                    <a:pt x="1267" y="8139"/>
                  </a:lnTo>
                  <a:lnTo>
                    <a:pt x="1267" y="3830"/>
                  </a:lnTo>
                  <a:cubicBezTo>
                    <a:pt x="1258" y="3687"/>
                    <a:pt x="1142" y="3571"/>
                    <a:pt x="1000" y="3571"/>
                  </a:cubicBezTo>
                  <a:cubicBezTo>
                    <a:pt x="857" y="3571"/>
                    <a:pt x="741" y="3687"/>
                    <a:pt x="750" y="3830"/>
                  </a:cubicBezTo>
                  <a:lnTo>
                    <a:pt x="750" y="8139"/>
                  </a:lnTo>
                  <a:lnTo>
                    <a:pt x="259" y="8139"/>
                  </a:lnTo>
                  <a:cubicBezTo>
                    <a:pt x="116" y="8139"/>
                    <a:pt x="0" y="8255"/>
                    <a:pt x="0" y="8398"/>
                  </a:cubicBezTo>
                  <a:lnTo>
                    <a:pt x="0" y="9138"/>
                  </a:lnTo>
                  <a:cubicBezTo>
                    <a:pt x="0" y="9905"/>
                    <a:pt x="616" y="10521"/>
                    <a:pt x="1383" y="10521"/>
                  </a:cubicBezTo>
                  <a:lnTo>
                    <a:pt x="14078" y="10521"/>
                  </a:lnTo>
                  <a:cubicBezTo>
                    <a:pt x="14836" y="10521"/>
                    <a:pt x="15461" y="9905"/>
                    <a:pt x="15461" y="9138"/>
                  </a:cubicBezTo>
                  <a:lnTo>
                    <a:pt x="15461" y="8398"/>
                  </a:lnTo>
                  <a:cubicBezTo>
                    <a:pt x="15461" y="8255"/>
                    <a:pt x="15345" y="8139"/>
                    <a:pt x="15202" y="8139"/>
                  </a:cubicBezTo>
                  <a:lnTo>
                    <a:pt x="14702" y="8139"/>
                  </a:lnTo>
                  <a:lnTo>
                    <a:pt x="14702" y="1100"/>
                  </a:lnTo>
                  <a:cubicBezTo>
                    <a:pt x="14702" y="636"/>
                    <a:pt x="14426" y="208"/>
                    <a:pt x="13998" y="21"/>
                  </a:cubicBezTo>
                  <a:cubicBezTo>
                    <a:pt x="13966" y="7"/>
                    <a:pt x="13934" y="1"/>
                    <a:pt x="13902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ge935570224_1_473"/>
            <p:cNvSpPr/>
            <p:nvPr/>
          </p:nvSpPr>
          <p:spPr>
            <a:xfrm>
              <a:off x="2992700" y="2478225"/>
              <a:ext cx="213475" cy="77175"/>
            </a:xfrm>
            <a:custGeom>
              <a:rect b="b" l="l" r="r" t="t"/>
              <a:pathLst>
                <a:path extrusionOk="0" h="3087" w="8539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828"/>
                  </a:lnTo>
                  <a:cubicBezTo>
                    <a:pt x="1" y="2973"/>
                    <a:pt x="117" y="3087"/>
                    <a:pt x="259" y="3087"/>
                  </a:cubicBezTo>
                  <a:cubicBezTo>
                    <a:pt x="336" y="3087"/>
                    <a:pt x="422" y="3053"/>
                    <a:pt x="500" y="2971"/>
                  </a:cubicBezTo>
                  <a:cubicBezTo>
                    <a:pt x="509" y="2962"/>
                    <a:pt x="518" y="2944"/>
                    <a:pt x="518" y="2926"/>
                  </a:cubicBezTo>
                  <a:lnTo>
                    <a:pt x="518" y="669"/>
                  </a:lnTo>
                  <a:cubicBezTo>
                    <a:pt x="518" y="589"/>
                    <a:pt x="581" y="518"/>
                    <a:pt x="670" y="518"/>
                  </a:cubicBezTo>
                  <a:lnTo>
                    <a:pt x="8271" y="518"/>
                  </a:lnTo>
                  <a:cubicBezTo>
                    <a:pt x="8280" y="518"/>
                    <a:pt x="8297" y="509"/>
                    <a:pt x="8306" y="500"/>
                  </a:cubicBezTo>
                  <a:cubicBezTo>
                    <a:pt x="8538" y="277"/>
                    <a:pt x="8387" y="0"/>
                    <a:pt x="816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ge935570224_1_473"/>
            <p:cNvSpPr/>
            <p:nvPr/>
          </p:nvSpPr>
          <p:spPr>
            <a:xfrm>
              <a:off x="3127200" y="2437625"/>
              <a:ext cx="182225" cy="181350"/>
            </a:xfrm>
            <a:custGeom>
              <a:rect b="b" l="l" r="r" t="t"/>
              <a:pathLst>
                <a:path extrusionOk="0" h="7254" w="7289">
                  <a:moveTo>
                    <a:pt x="5576" y="1"/>
                  </a:moveTo>
                  <a:cubicBezTo>
                    <a:pt x="5505" y="1"/>
                    <a:pt x="5442" y="27"/>
                    <a:pt x="5389" y="72"/>
                  </a:cubicBezTo>
                  <a:lnTo>
                    <a:pt x="473" y="4996"/>
                  </a:lnTo>
                  <a:cubicBezTo>
                    <a:pt x="437" y="5032"/>
                    <a:pt x="411" y="5077"/>
                    <a:pt x="402" y="5121"/>
                  </a:cubicBezTo>
                  <a:lnTo>
                    <a:pt x="18" y="6941"/>
                  </a:lnTo>
                  <a:cubicBezTo>
                    <a:pt x="0" y="7022"/>
                    <a:pt x="27" y="7111"/>
                    <a:pt x="89" y="7173"/>
                  </a:cubicBezTo>
                  <a:cubicBezTo>
                    <a:pt x="134" y="7227"/>
                    <a:pt x="196" y="7253"/>
                    <a:pt x="268" y="7253"/>
                  </a:cubicBezTo>
                  <a:cubicBezTo>
                    <a:pt x="286" y="7253"/>
                    <a:pt x="304" y="7245"/>
                    <a:pt x="321" y="7245"/>
                  </a:cubicBezTo>
                  <a:lnTo>
                    <a:pt x="2132" y="6861"/>
                  </a:lnTo>
                  <a:cubicBezTo>
                    <a:pt x="2186" y="6852"/>
                    <a:pt x="2230" y="6825"/>
                    <a:pt x="2266" y="6790"/>
                  </a:cubicBezTo>
                  <a:lnTo>
                    <a:pt x="3569" y="5487"/>
                  </a:lnTo>
                  <a:cubicBezTo>
                    <a:pt x="3667" y="5389"/>
                    <a:pt x="3667" y="5220"/>
                    <a:pt x="3569" y="5121"/>
                  </a:cubicBezTo>
                  <a:cubicBezTo>
                    <a:pt x="3520" y="5072"/>
                    <a:pt x="3453" y="5048"/>
                    <a:pt x="3386" y="5048"/>
                  </a:cubicBezTo>
                  <a:cubicBezTo>
                    <a:pt x="3319" y="5048"/>
                    <a:pt x="3252" y="5072"/>
                    <a:pt x="3203" y="5121"/>
                  </a:cubicBezTo>
                  <a:lnTo>
                    <a:pt x="2079" y="6237"/>
                  </a:lnTo>
                  <a:lnTo>
                    <a:pt x="1954" y="6370"/>
                  </a:lnTo>
                  <a:lnTo>
                    <a:pt x="607" y="6656"/>
                  </a:lnTo>
                  <a:lnTo>
                    <a:pt x="892" y="5309"/>
                  </a:lnTo>
                  <a:lnTo>
                    <a:pt x="1017" y="5175"/>
                  </a:lnTo>
                  <a:lnTo>
                    <a:pt x="5576" y="625"/>
                  </a:lnTo>
                  <a:lnTo>
                    <a:pt x="6637" y="1687"/>
                  </a:lnTo>
                  <a:lnTo>
                    <a:pt x="3810" y="4515"/>
                  </a:lnTo>
                  <a:cubicBezTo>
                    <a:pt x="3702" y="4613"/>
                    <a:pt x="3702" y="4782"/>
                    <a:pt x="3810" y="4881"/>
                  </a:cubicBezTo>
                  <a:cubicBezTo>
                    <a:pt x="3859" y="4934"/>
                    <a:pt x="3923" y="4961"/>
                    <a:pt x="3989" y="4961"/>
                  </a:cubicBezTo>
                  <a:cubicBezTo>
                    <a:pt x="4055" y="4961"/>
                    <a:pt x="4122" y="4934"/>
                    <a:pt x="4175" y="4881"/>
                  </a:cubicBezTo>
                  <a:lnTo>
                    <a:pt x="7182" y="1865"/>
                  </a:lnTo>
                  <a:cubicBezTo>
                    <a:pt x="7289" y="1767"/>
                    <a:pt x="7289" y="1607"/>
                    <a:pt x="7182" y="1499"/>
                  </a:cubicBezTo>
                  <a:lnTo>
                    <a:pt x="5754" y="72"/>
                  </a:lnTo>
                  <a:cubicBezTo>
                    <a:pt x="5710" y="27"/>
                    <a:pt x="5647" y="1"/>
                    <a:pt x="557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ge935570224_1_473"/>
            <p:cNvSpPr/>
            <p:nvPr/>
          </p:nvSpPr>
          <p:spPr>
            <a:xfrm>
              <a:off x="3020800" y="2622525"/>
              <a:ext cx="112000" cy="12950"/>
            </a:xfrm>
            <a:custGeom>
              <a:rect b="b" l="l" r="r" t="t"/>
              <a:pathLst>
                <a:path extrusionOk="0" h="518" w="4480">
                  <a:moveTo>
                    <a:pt x="269" y="0"/>
                  </a:moveTo>
                  <a:cubicBezTo>
                    <a:pt x="135" y="0"/>
                    <a:pt x="10" y="107"/>
                    <a:pt x="10" y="241"/>
                  </a:cubicBezTo>
                  <a:cubicBezTo>
                    <a:pt x="1" y="393"/>
                    <a:pt x="117" y="518"/>
                    <a:pt x="260" y="518"/>
                  </a:cubicBezTo>
                  <a:lnTo>
                    <a:pt x="4203" y="518"/>
                  </a:lnTo>
                  <a:cubicBezTo>
                    <a:pt x="4337" y="518"/>
                    <a:pt x="4461" y="411"/>
                    <a:pt x="4470" y="277"/>
                  </a:cubicBezTo>
                  <a:cubicBezTo>
                    <a:pt x="4479" y="125"/>
                    <a:pt x="4354" y="0"/>
                    <a:pt x="4212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ge935570224_1_473"/>
            <p:cNvSpPr/>
            <p:nvPr/>
          </p:nvSpPr>
          <p:spPr>
            <a:xfrm>
              <a:off x="3020575" y="2596875"/>
              <a:ext cx="77200" cy="12950"/>
            </a:xfrm>
            <a:custGeom>
              <a:rect b="b" l="l" r="r" t="t"/>
              <a:pathLst>
                <a:path extrusionOk="0" h="518" w="3088">
                  <a:moveTo>
                    <a:pt x="278" y="0"/>
                  </a:moveTo>
                  <a:cubicBezTo>
                    <a:pt x="135" y="0"/>
                    <a:pt x="19" y="107"/>
                    <a:pt x="10" y="241"/>
                  </a:cubicBezTo>
                  <a:cubicBezTo>
                    <a:pt x="1" y="393"/>
                    <a:pt x="117" y="518"/>
                    <a:pt x="269" y="518"/>
                  </a:cubicBezTo>
                  <a:lnTo>
                    <a:pt x="2811" y="518"/>
                  </a:lnTo>
                  <a:cubicBezTo>
                    <a:pt x="2945" y="518"/>
                    <a:pt x="3070" y="411"/>
                    <a:pt x="3079" y="277"/>
                  </a:cubicBezTo>
                  <a:cubicBezTo>
                    <a:pt x="3088" y="125"/>
                    <a:pt x="2972" y="0"/>
                    <a:pt x="2820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ge935570224_1_473"/>
            <p:cNvSpPr/>
            <p:nvPr/>
          </p:nvSpPr>
          <p:spPr>
            <a:xfrm>
              <a:off x="3020150" y="2648175"/>
              <a:ext cx="281475" cy="12950"/>
            </a:xfrm>
            <a:custGeom>
              <a:rect b="b" l="l" r="r" t="t"/>
              <a:pathLst>
                <a:path extrusionOk="0" h="518" w="11259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10991" y="518"/>
                  </a:lnTo>
                  <a:cubicBezTo>
                    <a:pt x="11125" y="518"/>
                    <a:pt x="11241" y="411"/>
                    <a:pt x="11250" y="277"/>
                  </a:cubicBezTo>
                  <a:cubicBezTo>
                    <a:pt x="11258" y="125"/>
                    <a:pt x="11143" y="0"/>
                    <a:pt x="10991" y="0"/>
                  </a:cubicBez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Google Shape;2054;ge935570224_1_53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55" name="Google Shape;2055;ge935570224_1_53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ge935570224_1_53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ge935570224_1_53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8" name="Google Shape;2058;ge935570224_1_53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9" name="Google Shape;2059;ge935570224_1_53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60" name="Google Shape;2060;ge935570224_1_53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ge935570224_1_53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ge935570224_1_53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3" name="Google Shape;2063;ge935570224_1_53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Types of 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Assignments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64" name="Google Shape;2064;ge935570224_1_535"/>
          <p:cNvSpPr txBox="1"/>
          <p:nvPr/>
        </p:nvSpPr>
        <p:spPr>
          <a:xfrm>
            <a:off x="1826474" y="197812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Simple Assignment</a:t>
            </a:r>
            <a:endParaRPr sz="2200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65" name="Google Shape;2065;ge935570224_1_535"/>
          <p:cNvSpPr txBox="1"/>
          <p:nvPr/>
        </p:nvSpPr>
        <p:spPr>
          <a:xfrm>
            <a:off x="1826486" y="221932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6" name="Google Shape;2066;ge935570224_1_535"/>
          <p:cNvSpPr txBox="1"/>
          <p:nvPr/>
        </p:nvSpPr>
        <p:spPr>
          <a:xfrm>
            <a:off x="6092999" y="205432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Assign multiple </a:t>
            </a:r>
            <a:r>
              <a:rPr lang="en" sz="22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values to multiple variables</a:t>
            </a:r>
            <a:endParaRPr sz="2200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67" name="Google Shape;2067;ge935570224_1_535"/>
          <p:cNvSpPr txBox="1"/>
          <p:nvPr/>
        </p:nvSpPr>
        <p:spPr>
          <a:xfrm>
            <a:off x="6093011" y="221932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8" name="Google Shape;2068;ge935570224_1_535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ge935570224_1_535"/>
          <p:cNvSpPr/>
          <p:nvPr/>
        </p:nvSpPr>
        <p:spPr>
          <a:xfrm>
            <a:off x="4986600" y="1896675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0" name="Google Shape;2070;ge935570224_1_535"/>
          <p:cNvGrpSpPr/>
          <p:nvPr/>
        </p:nvGrpSpPr>
        <p:grpSpPr>
          <a:xfrm>
            <a:off x="837771" y="2077494"/>
            <a:ext cx="583752" cy="509081"/>
            <a:chOff x="3962425" y="2437625"/>
            <a:chExt cx="386975" cy="337475"/>
          </a:xfrm>
        </p:grpSpPr>
        <p:sp>
          <p:nvSpPr>
            <p:cNvPr id="2071" name="Google Shape;2071;ge935570224_1_535"/>
            <p:cNvSpPr/>
            <p:nvPr/>
          </p:nvSpPr>
          <p:spPr>
            <a:xfrm>
              <a:off x="4121225" y="2720650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ge935570224_1_535"/>
            <p:cNvSpPr/>
            <p:nvPr/>
          </p:nvSpPr>
          <p:spPr>
            <a:xfrm>
              <a:off x="4126800" y="2696350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5" y="0"/>
                  </a:moveTo>
                  <a:lnTo>
                    <a:pt x="223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ge935570224_1_535"/>
            <p:cNvSpPr/>
            <p:nvPr/>
          </p:nvSpPr>
          <p:spPr>
            <a:xfrm>
              <a:off x="3969350" y="24443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0"/>
                  </a:moveTo>
                  <a:cubicBezTo>
                    <a:pt x="437" y="0"/>
                    <a:pt x="0" y="446"/>
                    <a:pt x="0" y="991"/>
                  </a:cubicBezTo>
                  <a:lnTo>
                    <a:pt x="0" y="10072"/>
                  </a:lnTo>
                  <a:cubicBezTo>
                    <a:pt x="0" y="10616"/>
                    <a:pt x="437" y="11053"/>
                    <a:pt x="981" y="11053"/>
                  </a:cubicBezTo>
                  <a:lnTo>
                    <a:pt x="13926" y="11053"/>
                  </a:lnTo>
                  <a:cubicBezTo>
                    <a:pt x="14470" y="11053"/>
                    <a:pt x="14916" y="10616"/>
                    <a:pt x="14916" y="10072"/>
                  </a:cubicBezTo>
                  <a:lnTo>
                    <a:pt x="14916" y="991"/>
                  </a:lnTo>
                  <a:cubicBezTo>
                    <a:pt x="14916" y="446"/>
                    <a:pt x="14470" y="0"/>
                    <a:pt x="13926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ge935570224_1_535"/>
            <p:cNvSpPr/>
            <p:nvPr/>
          </p:nvSpPr>
          <p:spPr>
            <a:xfrm>
              <a:off x="411900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0" y="11053"/>
                  </a:lnTo>
                  <a:lnTo>
                    <a:pt x="7940" y="11053"/>
                  </a:lnTo>
                  <a:cubicBezTo>
                    <a:pt x="8484" y="11053"/>
                    <a:pt x="8930" y="10616"/>
                    <a:pt x="8930" y="10072"/>
                  </a:cubicBezTo>
                  <a:lnTo>
                    <a:pt x="8930" y="991"/>
                  </a:lnTo>
                  <a:cubicBezTo>
                    <a:pt x="8930" y="446"/>
                    <a:pt x="8484" y="0"/>
                    <a:pt x="7940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ge935570224_1_535"/>
            <p:cNvSpPr/>
            <p:nvPr/>
          </p:nvSpPr>
          <p:spPr>
            <a:xfrm>
              <a:off x="3969350" y="2478225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0"/>
                  </a:moveTo>
                  <a:lnTo>
                    <a:pt x="0" y="8341"/>
                  </a:lnTo>
                  <a:lnTo>
                    <a:pt x="14916" y="8341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ge935570224_1_535"/>
            <p:cNvSpPr/>
            <p:nvPr/>
          </p:nvSpPr>
          <p:spPr>
            <a:xfrm>
              <a:off x="4128800" y="2478225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0"/>
                  </a:moveTo>
                  <a:lnTo>
                    <a:pt x="1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ge935570224_1_535"/>
            <p:cNvSpPr/>
            <p:nvPr/>
          </p:nvSpPr>
          <p:spPr>
            <a:xfrm>
              <a:off x="4040925" y="2584825"/>
              <a:ext cx="38625" cy="26350"/>
            </a:xfrm>
            <a:custGeom>
              <a:rect b="b" l="l" r="r" t="t"/>
              <a:pathLst>
                <a:path extrusionOk="0" h="1054" w="1545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ge935570224_1_535"/>
            <p:cNvSpPr/>
            <p:nvPr/>
          </p:nvSpPr>
          <p:spPr>
            <a:xfrm>
              <a:off x="4040925" y="2633900"/>
              <a:ext cx="38625" cy="26325"/>
            </a:xfrm>
            <a:custGeom>
              <a:rect b="b" l="l" r="r" t="t"/>
              <a:pathLst>
                <a:path extrusionOk="0" h="1053" w="1545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ge935570224_1_535"/>
            <p:cNvSpPr/>
            <p:nvPr/>
          </p:nvSpPr>
          <p:spPr>
            <a:xfrm>
              <a:off x="4104500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ge935570224_1_535"/>
            <p:cNvSpPr/>
            <p:nvPr/>
          </p:nvSpPr>
          <p:spPr>
            <a:xfrm>
              <a:off x="4104500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ge935570224_1_535"/>
            <p:cNvSpPr/>
            <p:nvPr/>
          </p:nvSpPr>
          <p:spPr>
            <a:xfrm>
              <a:off x="4168500" y="2584825"/>
              <a:ext cx="38600" cy="26350"/>
            </a:xfrm>
            <a:custGeom>
              <a:rect b="b" l="l" r="r" t="t"/>
              <a:pathLst>
                <a:path extrusionOk="0" h="1054" w="1544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ge935570224_1_535"/>
            <p:cNvSpPr/>
            <p:nvPr/>
          </p:nvSpPr>
          <p:spPr>
            <a:xfrm>
              <a:off x="4168500" y="2633900"/>
              <a:ext cx="38600" cy="26325"/>
            </a:xfrm>
            <a:custGeom>
              <a:rect b="b" l="l" r="r" t="t"/>
              <a:pathLst>
                <a:path extrusionOk="0" h="1053" w="1544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ge935570224_1_535"/>
            <p:cNvSpPr/>
            <p:nvPr/>
          </p:nvSpPr>
          <p:spPr>
            <a:xfrm>
              <a:off x="4232075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ge935570224_1_535"/>
            <p:cNvSpPr/>
            <p:nvPr/>
          </p:nvSpPr>
          <p:spPr>
            <a:xfrm>
              <a:off x="4232075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ge935570224_1_535"/>
            <p:cNvSpPr/>
            <p:nvPr/>
          </p:nvSpPr>
          <p:spPr>
            <a:xfrm>
              <a:off x="4040925" y="2504750"/>
              <a:ext cx="229525" cy="57350"/>
            </a:xfrm>
            <a:custGeom>
              <a:rect b="b" l="l" r="r" t="t"/>
              <a:pathLst>
                <a:path extrusionOk="0" h="2294" w="9181">
                  <a:moveTo>
                    <a:pt x="1" y="1"/>
                  </a:moveTo>
                  <a:lnTo>
                    <a:pt x="1" y="2294"/>
                  </a:lnTo>
                  <a:lnTo>
                    <a:pt x="9181" y="2294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ge935570224_1_535"/>
            <p:cNvSpPr/>
            <p:nvPr/>
          </p:nvSpPr>
          <p:spPr>
            <a:xfrm>
              <a:off x="4162925" y="2504750"/>
              <a:ext cx="107525" cy="57350"/>
            </a:xfrm>
            <a:custGeom>
              <a:rect b="b" l="l" r="r" t="t"/>
              <a:pathLst>
                <a:path extrusionOk="0" h="2294" w="4301">
                  <a:moveTo>
                    <a:pt x="643" y="1"/>
                  </a:moveTo>
                  <a:lnTo>
                    <a:pt x="1" y="2294"/>
                  </a:lnTo>
                  <a:lnTo>
                    <a:pt x="4301" y="2294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ge935570224_1_535"/>
            <p:cNvSpPr/>
            <p:nvPr/>
          </p:nvSpPr>
          <p:spPr>
            <a:xfrm>
              <a:off x="40639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9" y="544"/>
                    <a:pt x="545" y="419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ge935570224_1_535"/>
            <p:cNvSpPr/>
            <p:nvPr/>
          </p:nvSpPr>
          <p:spPr>
            <a:xfrm>
              <a:off x="4112300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ge935570224_1_535"/>
            <p:cNvSpPr/>
            <p:nvPr/>
          </p:nvSpPr>
          <p:spPr>
            <a:xfrm>
              <a:off x="4160475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ge935570224_1_535"/>
            <p:cNvSpPr/>
            <p:nvPr/>
          </p:nvSpPr>
          <p:spPr>
            <a:xfrm>
              <a:off x="4136375" y="2526625"/>
              <a:ext cx="13425" cy="13625"/>
            </a:xfrm>
            <a:custGeom>
              <a:rect b="b" l="l" r="r" t="t"/>
              <a:pathLst>
                <a:path extrusionOk="0" h="545" w="537">
                  <a:moveTo>
                    <a:pt x="269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19"/>
                    <a:pt x="117" y="544"/>
                    <a:pt x="269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ge935570224_1_535"/>
            <p:cNvSpPr/>
            <p:nvPr/>
          </p:nvSpPr>
          <p:spPr>
            <a:xfrm>
              <a:off x="40880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ge935570224_1_535"/>
            <p:cNvSpPr/>
            <p:nvPr/>
          </p:nvSpPr>
          <p:spPr>
            <a:xfrm>
              <a:off x="3962425" y="2437625"/>
              <a:ext cx="386750" cy="240025"/>
            </a:xfrm>
            <a:custGeom>
              <a:rect b="b" l="l" r="r" t="t"/>
              <a:pathLst>
                <a:path extrusionOk="0" h="9601" w="15470">
                  <a:moveTo>
                    <a:pt x="286" y="1"/>
                  </a:moveTo>
                  <a:cubicBezTo>
                    <a:pt x="125" y="1"/>
                    <a:pt x="1" y="126"/>
                    <a:pt x="1" y="277"/>
                  </a:cubicBezTo>
                  <a:lnTo>
                    <a:pt x="1" y="2588"/>
                  </a:lnTo>
                  <a:cubicBezTo>
                    <a:pt x="1" y="2606"/>
                    <a:pt x="9" y="2615"/>
                    <a:pt x="18" y="2632"/>
                  </a:cubicBezTo>
                  <a:cubicBezTo>
                    <a:pt x="103" y="2717"/>
                    <a:pt x="193" y="2752"/>
                    <a:pt x="274" y="2752"/>
                  </a:cubicBezTo>
                  <a:cubicBezTo>
                    <a:pt x="424" y="2752"/>
                    <a:pt x="545" y="2631"/>
                    <a:pt x="545" y="2481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48"/>
                    <a:pt x="14925" y="9466"/>
                    <a:pt x="14934" y="9475"/>
                  </a:cubicBezTo>
                  <a:cubicBezTo>
                    <a:pt x="15020" y="9564"/>
                    <a:pt x="15113" y="9601"/>
                    <a:pt x="15197" y="9601"/>
                  </a:cubicBezTo>
                  <a:cubicBezTo>
                    <a:pt x="15348" y="9601"/>
                    <a:pt x="15470" y="9481"/>
                    <a:pt x="15470" y="9332"/>
                  </a:cubicBezTo>
                  <a:lnTo>
                    <a:pt x="15470" y="277"/>
                  </a:lnTo>
                  <a:cubicBezTo>
                    <a:pt x="15470" y="126"/>
                    <a:pt x="15336" y="1"/>
                    <a:pt x="151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ge935570224_1_535"/>
            <p:cNvSpPr/>
            <p:nvPr/>
          </p:nvSpPr>
          <p:spPr>
            <a:xfrm>
              <a:off x="3962425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5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9" y="126"/>
                    <a:pt x="1" y="269"/>
                  </a:cubicBezTo>
                  <a:lnTo>
                    <a:pt x="1" y="7066"/>
                  </a:lnTo>
                  <a:cubicBezTo>
                    <a:pt x="9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9" y="9698"/>
                  </a:lnTo>
                  <a:lnTo>
                    <a:pt x="4845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6" y="10242"/>
                  </a:lnTo>
                  <a:cubicBezTo>
                    <a:pt x="10768" y="10242"/>
                    <a:pt x="10884" y="10144"/>
                    <a:pt x="10902" y="10010"/>
                  </a:cubicBezTo>
                  <a:cubicBezTo>
                    <a:pt x="10929" y="9841"/>
                    <a:pt x="10804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1" y="8342"/>
                  </a:lnTo>
                  <a:cubicBezTo>
                    <a:pt x="14917" y="8342"/>
                    <a:pt x="15479" y="7771"/>
                    <a:pt x="15479" y="7075"/>
                  </a:cubicBezTo>
                  <a:cubicBezTo>
                    <a:pt x="15479" y="6929"/>
                    <a:pt x="15359" y="6804"/>
                    <a:pt x="15203" y="6804"/>
                  </a:cubicBezTo>
                  <a:cubicBezTo>
                    <a:pt x="15188" y="6804"/>
                    <a:pt x="15173" y="6805"/>
                    <a:pt x="15157" y="6808"/>
                  </a:cubicBezTo>
                  <a:cubicBezTo>
                    <a:pt x="15033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1" y="7798"/>
                  </a:cubicBezTo>
                  <a:lnTo>
                    <a:pt x="1258" y="7798"/>
                  </a:lnTo>
                  <a:cubicBezTo>
                    <a:pt x="866" y="7798"/>
                    <a:pt x="545" y="7477"/>
                    <a:pt x="545" y="7075"/>
                  </a:cubicBezTo>
                  <a:lnTo>
                    <a:pt x="545" y="269"/>
                  </a:lnTo>
                  <a:cubicBezTo>
                    <a:pt x="545" y="269"/>
                    <a:pt x="429" y="1"/>
                    <a:pt x="27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Google Shape;2094;ge935570224_1_535"/>
          <p:cNvGrpSpPr/>
          <p:nvPr/>
        </p:nvGrpSpPr>
        <p:grpSpPr>
          <a:xfrm>
            <a:off x="5104364" y="2051808"/>
            <a:ext cx="583752" cy="509043"/>
            <a:chOff x="4423425" y="3443700"/>
            <a:chExt cx="386975" cy="337450"/>
          </a:xfrm>
        </p:grpSpPr>
        <p:sp>
          <p:nvSpPr>
            <p:cNvPr id="2095" name="Google Shape;2095;ge935570224_1_535"/>
            <p:cNvSpPr/>
            <p:nvPr/>
          </p:nvSpPr>
          <p:spPr>
            <a:xfrm>
              <a:off x="4582000" y="37269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ge935570224_1_535"/>
            <p:cNvSpPr/>
            <p:nvPr/>
          </p:nvSpPr>
          <p:spPr>
            <a:xfrm>
              <a:off x="4587575" y="3702400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ge935570224_1_535"/>
            <p:cNvSpPr/>
            <p:nvPr/>
          </p:nvSpPr>
          <p:spPr>
            <a:xfrm>
              <a:off x="4430100" y="3450600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ge935570224_1_535"/>
            <p:cNvSpPr/>
            <p:nvPr/>
          </p:nvSpPr>
          <p:spPr>
            <a:xfrm>
              <a:off x="4579975" y="3450600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ge935570224_1_535"/>
            <p:cNvSpPr/>
            <p:nvPr/>
          </p:nvSpPr>
          <p:spPr>
            <a:xfrm>
              <a:off x="4430100" y="3484500"/>
              <a:ext cx="373150" cy="208350"/>
            </a:xfrm>
            <a:custGeom>
              <a:rect b="b" l="l" r="r" t="t"/>
              <a:pathLst>
                <a:path extrusionOk="0" h="8334" w="14926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ge935570224_1_535"/>
            <p:cNvSpPr/>
            <p:nvPr/>
          </p:nvSpPr>
          <p:spPr>
            <a:xfrm>
              <a:off x="4589800" y="3484500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ge935570224_1_535"/>
            <p:cNvSpPr/>
            <p:nvPr/>
          </p:nvSpPr>
          <p:spPr>
            <a:xfrm>
              <a:off x="4499025" y="3520200"/>
              <a:ext cx="234650" cy="135625"/>
            </a:xfrm>
            <a:custGeom>
              <a:rect b="b" l="l" r="r" t="t"/>
              <a:pathLst>
                <a:path extrusionOk="0" h="5425" w="9386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ge935570224_1_535"/>
            <p:cNvSpPr/>
            <p:nvPr/>
          </p:nvSpPr>
          <p:spPr>
            <a:xfrm>
              <a:off x="4423425" y="3443700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ge935570224_1_535"/>
            <p:cNvSpPr/>
            <p:nvPr/>
          </p:nvSpPr>
          <p:spPr>
            <a:xfrm>
              <a:off x="4423425" y="3525100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4" name="Google Shape;2104;ge935570224_1_535"/>
          <p:cNvSpPr txBox="1"/>
          <p:nvPr/>
        </p:nvSpPr>
        <p:spPr>
          <a:xfrm>
            <a:off x="1826474" y="3005700"/>
            <a:ext cx="11772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a=100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print(a) 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100 </a:t>
            </a:r>
            <a:endParaRPr b="1" sz="20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5" name="Google Shape;2105;ge935570224_1_535"/>
          <p:cNvSpPr txBox="1"/>
          <p:nvPr/>
        </p:nvSpPr>
        <p:spPr>
          <a:xfrm>
            <a:off x="6093000" y="2915475"/>
            <a:ext cx="26208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Example 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a, b = 100, 200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print(a)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100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print(b)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200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Google Shape;2110;ge935570224_1_64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111" name="Google Shape;2111;ge935570224_1_64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ge935570224_1_64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ge935570224_1_64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4" name="Google Shape;2114;ge935570224_1_64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5" name="Google Shape;2115;ge935570224_1_64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116" name="Google Shape;2116;ge935570224_1_64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ge935570224_1_64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ge935570224_1_64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ge935570224_1_643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Types of Assignments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0" name="Google Shape;2120;ge935570224_1_643"/>
          <p:cNvSpPr txBox="1"/>
          <p:nvPr/>
        </p:nvSpPr>
        <p:spPr>
          <a:xfrm>
            <a:off x="1826475" y="1865176"/>
            <a:ext cx="23310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Assign different types of value to multiple variables</a:t>
            </a:r>
            <a:endParaRPr sz="2200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1" name="Google Shape;2121;ge935570224_1_643"/>
          <p:cNvSpPr txBox="1"/>
          <p:nvPr/>
        </p:nvSpPr>
        <p:spPr>
          <a:xfrm>
            <a:off x="1826475" y="1810498"/>
            <a:ext cx="2331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2" name="Google Shape;2122;ge935570224_1_643"/>
          <p:cNvSpPr txBox="1"/>
          <p:nvPr/>
        </p:nvSpPr>
        <p:spPr>
          <a:xfrm>
            <a:off x="6092999" y="201840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Assign same value to multiple variables</a:t>
            </a:r>
            <a:endParaRPr sz="2200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3" name="Google Shape;2123;ge935570224_1_643"/>
          <p:cNvSpPr txBox="1"/>
          <p:nvPr/>
        </p:nvSpPr>
        <p:spPr>
          <a:xfrm>
            <a:off x="6093011" y="225960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4" name="Google Shape;2124;ge935570224_1_643"/>
          <p:cNvSpPr/>
          <p:nvPr/>
        </p:nvSpPr>
        <p:spPr>
          <a:xfrm>
            <a:off x="720000" y="1893750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ge935570224_1_643"/>
          <p:cNvSpPr/>
          <p:nvPr/>
        </p:nvSpPr>
        <p:spPr>
          <a:xfrm>
            <a:off x="4986600" y="1893750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6" name="Google Shape;2126;ge935570224_1_643"/>
          <p:cNvGrpSpPr/>
          <p:nvPr/>
        </p:nvGrpSpPr>
        <p:grpSpPr>
          <a:xfrm>
            <a:off x="5104392" y="2048875"/>
            <a:ext cx="583714" cy="509043"/>
            <a:chOff x="5425250" y="3453075"/>
            <a:chExt cx="386950" cy="337450"/>
          </a:xfrm>
        </p:grpSpPr>
        <p:sp>
          <p:nvSpPr>
            <p:cNvPr id="2127" name="Google Shape;2127;ge935570224_1_643"/>
            <p:cNvSpPr/>
            <p:nvPr/>
          </p:nvSpPr>
          <p:spPr>
            <a:xfrm>
              <a:off x="5583825" y="3736075"/>
              <a:ext cx="69375" cy="47750"/>
            </a:xfrm>
            <a:custGeom>
              <a:rect b="b" l="l" r="r" t="t"/>
              <a:pathLst>
                <a:path extrusionOk="0" h="1910" w="2775">
                  <a:moveTo>
                    <a:pt x="456" y="1"/>
                  </a:moveTo>
                  <a:lnTo>
                    <a:pt x="232" y="937"/>
                  </a:lnTo>
                  <a:lnTo>
                    <a:pt x="1" y="1910"/>
                  </a:lnTo>
                  <a:lnTo>
                    <a:pt x="2775" y="1910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ge935570224_1_643"/>
            <p:cNvSpPr/>
            <p:nvPr/>
          </p:nvSpPr>
          <p:spPr>
            <a:xfrm>
              <a:off x="5589400" y="3720025"/>
              <a:ext cx="58225" cy="39500"/>
            </a:xfrm>
            <a:custGeom>
              <a:rect b="b" l="l" r="r" t="t"/>
              <a:pathLst>
                <a:path extrusionOk="0" h="1580" w="2329">
                  <a:moveTo>
                    <a:pt x="1214" y="0"/>
                  </a:moveTo>
                  <a:lnTo>
                    <a:pt x="224" y="643"/>
                  </a:lnTo>
                  <a:lnTo>
                    <a:pt x="1" y="1579"/>
                  </a:lnTo>
                  <a:lnTo>
                    <a:pt x="2329" y="1579"/>
                  </a:lnTo>
                  <a:lnTo>
                    <a:pt x="2106" y="64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ge935570224_1_643"/>
            <p:cNvSpPr/>
            <p:nvPr/>
          </p:nvSpPr>
          <p:spPr>
            <a:xfrm>
              <a:off x="5431950" y="345975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91" y="1"/>
                  </a:moveTo>
                  <a:cubicBezTo>
                    <a:pt x="446" y="1"/>
                    <a:pt x="0" y="447"/>
                    <a:pt x="0" y="991"/>
                  </a:cubicBezTo>
                  <a:lnTo>
                    <a:pt x="0" y="10072"/>
                  </a:lnTo>
                  <a:cubicBezTo>
                    <a:pt x="0" y="10617"/>
                    <a:pt x="446" y="11054"/>
                    <a:pt x="991" y="11054"/>
                  </a:cubicBezTo>
                  <a:lnTo>
                    <a:pt x="13935" y="11054"/>
                  </a:lnTo>
                  <a:cubicBezTo>
                    <a:pt x="14479" y="11054"/>
                    <a:pt x="14916" y="10617"/>
                    <a:pt x="14916" y="10072"/>
                  </a:cubicBezTo>
                  <a:lnTo>
                    <a:pt x="14916" y="991"/>
                  </a:lnTo>
                  <a:cubicBezTo>
                    <a:pt x="14916" y="447"/>
                    <a:pt x="14479" y="1"/>
                    <a:pt x="13935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ge935570224_1_643"/>
            <p:cNvSpPr/>
            <p:nvPr/>
          </p:nvSpPr>
          <p:spPr>
            <a:xfrm>
              <a:off x="5581825" y="345975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17"/>
                    <a:pt x="8921" y="10072"/>
                  </a:cubicBezTo>
                  <a:lnTo>
                    <a:pt x="8921" y="991"/>
                  </a:lnTo>
                  <a:cubicBezTo>
                    <a:pt x="8921" y="447"/>
                    <a:pt x="8484" y="1"/>
                    <a:pt x="7940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ge935570224_1_643"/>
            <p:cNvSpPr/>
            <p:nvPr/>
          </p:nvSpPr>
          <p:spPr>
            <a:xfrm>
              <a:off x="5427475" y="3493875"/>
              <a:ext cx="377400" cy="208325"/>
            </a:xfrm>
            <a:custGeom>
              <a:rect b="b" l="l" r="r" t="t"/>
              <a:pathLst>
                <a:path extrusionOk="0" h="8333" w="15096">
                  <a:moveTo>
                    <a:pt x="1" y="1"/>
                  </a:moveTo>
                  <a:lnTo>
                    <a:pt x="1" y="8333"/>
                  </a:lnTo>
                  <a:lnTo>
                    <a:pt x="15095" y="8333"/>
                  </a:lnTo>
                  <a:lnTo>
                    <a:pt x="15095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ge935570224_1_643"/>
            <p:cNvSpPr/>
            <p:nvPr/>
          </p:nvSpPr>
          <p:spPr>
            <a:xfrm>
              <a:off x="5591400" y="3493875"/>
              <a:ext cx="213475" cy="208325"/>
            </a:xfrm>
            <a:custGeom>
              <a:rect b="b" l="l" r="r" t="t"/>
              <a:pathLst>
                <a:path extrusionOk="0" h="8333" w="8539">
                  <a:moveTo>
                    <a:pt x="2338" y="1"/>
                  </a:moveTo>
                  <a:lnTo>
                    <a:pt x="1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ge935570224_1_643"/>
            <p:cNvSpPr/>
            <p:nvPr/>
          </p:nvSpPr>
          <p:spPr>
            <a:xfrm>
              <a:off x="5541450" y="3520200"/>
              <a:ext cx="155475" cy="155475"/>
            </a:xfrm>
            <a:custGeom>
              <a:rect b="b" l="l" r="r" t="t"/>
              <a:pathLst>
                <a:path extrusionOk="0" h="6219" w="6219">
                  <a:moveTo>
                    <a:pt x="3087" y="2052"/>
                  </a:moveTo>
                  <a:cubicBezTo>
                    <a:pt x="3212" y="2052"/>
                    <a:pt x="3337" y="2079"/>
                    <a:pt x="3453" y="2115"/>
                  </a:cubicBezTo>
                  <a:cubicBezTo>
                    <a:pt x="3846" y="2266"/>
                    <a:pt x="4131" y="2650"/>
                    <a:pt x="4131" y="3096"/>
                  </a:cubicBezTo>
                  <a:cubicBezTo>
                    <a:pt x="4131" y="3676"/>
                    <a:pt x="3658" y="4149"/>
                    <a:pt x="3087" y="4149"/>
                  </a:cubicBezTo>
                  <a:cubicBezTo>
                    <a:pt x="3016" y="4149"/>
                    <a:pt x="2953" y="4140"/>
                    <a:pt x="2882" y="4122"/>
                  </a:cubicBezTo>
                  <a:cubicBezTo>
                    <a:pt x="2400" y="4033"/>
                    <a:pt x="2035" y="3613"/>
                    <a:pt x="2035" y="3096"/>
                  </a:cubicBezTo>
                  <a:cubicBezTo>
                    <a:pt x="2035" y="2525"/>
                    <a:pt x="2507" y="2052"/>
                    <a:pt x="3087" y="2052"/>
                  </a:cubicBezTo>
                  <a:close/>
                  <a:moveTo>
                    <a:pt x="2659" y="0"/>
                  </a:moveTo>
                  <a:lnTo>
                    <a:pt x="2641" y="321"/>
                  </a:lnTo>
                  <a:lnTo>
                    <a:pt x="2605" y="759"/>
                  </a:lnTo>
                  <a:cubicBezTo>
                    <a:pt x="2320" y="821"/>
                    <a:pt x="2043" y="937"/>
                    <a:pt x="1803" y="1098"/>
                  </a:cubicBezTo>
                  <a:lnTo>
                    <a:pt x="1232" y="589"/>
                  </a:lnTo>
                  <a:lnTo>
                    <a:pt x="812" y="1008"/>
                  </a:lnTo>
                  <a:lnTo>
                    <a:pt x="589" y="1231"/>
                  </a:lnTo>
                  <a:lnTo>
                    <a:pt x="1089" y="1802"/>
                  </a:lnTo>
                  <a:cubicBezTo>
                    <a:pt x="937" y="2043"/>
                    <a:pt x="821" y="2320"/>
                    <a:pt x="759" y="2605"/>
                  </a:cubicBezTo>
                  <a:lnTo>
                    <a:pt x="1" y="2659"/>
                  </a:lnTo>
                  <a:lnTo>
                    <a:pt x="1" y="3560"/>
                  </a:lnTo>
                  <a:lnTo>
                    <a:pt x="759" y="3613"/>
                  </a:lnTo>
                  <a:cubicBezTo>
                    <a:pt x="821" y="3908"/>
                    <a:pt x="937" y="4175"/>
                    <a:pt x="1089" y="4416"/>
                  </a:cubicBezTo>
                  <a:lnTo>
                    <a:pt x="589" y="4987"/>
                  </a:lnTo>
                  <a:lnTo>
                    <a:pt x="1125" y="5522"/>
                  </a:lnTo>
                  <a:lnTo>
                    <a:pt x="1232" y="5629"/>
                  </a:lnTo>
                  <a:lnTo>
                    <a:pt x="1803" y="5130"/>
                  </a:lnTo>
                  <a:cubicBezTo>
                    <a:pt x="2026" y="5273"/>
                    <a:pt x="2266" y="5380"/>
                    <a:pt x="2534" y="5442"/>
                  </a:cubicBezTo>
                  <a:cubicBezTo>
                    <a:pt x="2552" y="5451"/>
                    <a:pt x="2579" y="5460"/>
                    <a:pt x="2605" y="5460"/>
                  </a:cubicBezTo>
                  <a:lnTo>
                    <a:pt x="2659" y="6218"/>
                  </a:lnTo>
                  <a:lnTo>
                    <a:pt x="3524" y="6218"/>
                  </a:lnTo>
                  <a:lnTo>
                    <a:pt x="3578" y="5469"/>
                  </a:lnTo>
                  <a:cubicBezTo>
                    <a:pt x="3872" y="5406"/>
                    <a:pt x="4149" y="5290"/>
                    <a:pt x="4390" y="5130"/>
                  </a:cubicBezTo>
                  <a:lnTo>
                    <a:pt x="4863" y="5540"/>
                  </a:lnTo>
                  <a:lnTo>
                    <a:pt x="4970" y="5629"/>
                  </a:lnTo>
                  <a:lnTo>
                    <a:pt x="5621" y="4996"/>
                  </a:lnTo>
                  <a:lnTo>
                    <a:pt x="5112" y="4425"/>
                  </a:lnTo>
                  <a:cubicBezTo>
                    <a:pt x="5273" y="4184"/>
                    <a:pt x="5389" y="3908"/>
                    <a:pt x="5451" y="3622"/>
                  </a:cubicBezTo>
                  <a:lnTo>
                    <a:pt x="6219" y="3569"/>
                  </a:lnTo>
                  <a:lnTo>
                    <a:pt x="6219" y="2659"/>
                  </a:lnTo>
                  <a:lnTo>
                    <a:pt x="5460" y="2605"/>
                  </a:lnTo>
                  <a:cubicBezTo>
                    <a:pt x="5398" y="2320"/>
                    <a:pt x="5282" y="2043"/>
                    <a:pt x="5130" y="1802"/>
                  </a:cubicBezTo>
                  <a:lnTo>
                    <a:pt x="5630" y="1231"/>
                  </a:lnTo>
                  <a:lnTo>
                    <a:pt x="4987" y="589"/>
                  </a:lnTo>
                  <a:lnTo>
                    <a:pt x="4416" y="1098"/>
                  </a:lnTo>
                  <a:cubicBezTo>
                    <a:pt x="4238" y="973"/>
                    <a:pt x="4042" y="883"/>
                    <a:pt x="3828" y="821"/>
                  </a:cubicBezTo>
                  <a:cubicBezTo>
                    <a:pt x="3756" y="794"/>
                    <a:pt x="3685" y="776"/>
                    <a:pt x="3614" y="759"/>
                  </a:cubicBezTo>
                  <a:lnTo>
                    <a:pt x="3560" y="0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ge935570224_1_643"/>
            <p:cNvSpPr/>
            <p:nvPr/>
          </p:nvSpPr>
          <p:spPr>
            <a:xfrm>
              <a:off x="5604800" y="3534475"/>
              <a:ext cx="91450" cy="140525"/>
            </a:xfrm>
            <a:custGeom>
              <a:rect b="b" l="l" r="r" t="t"/>
              <a:pathLst>
                <a:path extrusionOk="0" h="5621" w="3658">
                  <a:moveTo>
                    <a:pt x="2436" y="0"/>
                  </a:moveTo>
                  <a:lnTo>
                    <a:pt x="1865" y="500"/>
                  </a:lnTo>
                  <a:cubicBezTo>
                    <a:pt x="1686" y="384"/>
                    <a:pt x="1490" y="286"/>
                    <a:pt x="1285" y="223"/>
                  </a:cubicBezTo>
                  <a:lnTo>
                    <a:pt x="919" y="1535"/>
                  </a:lnTo>
                  <a:cubicBezTo>
                    <a:pt x="1312" y="1686"/>
                    <a:pt x="1597" y="2070"/>
                    <a:pt x="1597" y="2516"/>
                  </a:cubicBezTo>
                  <a:cubicBezTo>
                    <a:pt x="1597" y="3096"/>
                    <a:pt x="1133" y="3560"/>
                    <a:pt x="553" y="3560"/>
                  </a:cubicBezTo>
                  <a:cubicBezTo>
                    <a:pt x="491" y="3560"/>
                    <a:pt x="419" y="3560"/>
                    <a:pt x="357" y="3542"/>
                  </a:cubicBezTo>
                  <a:lnTo>
                    <a:pt x="0" y="4844"/>
                  </a:lnTo>
                  <a:cubicBezTo>
                    <a:pt x="18" y="4853"/>
                    <a:pt x="45" y="4862"/>
                    <a:pt x="71" y="4862"/>
                  </a:cubicBezTo>
                  <a:lnTo>
                    <a:pt x="125" y="5620"/>
                  </a:lnTo>
                  <a:lnTo>
                    <a:pt x="1017" y="5620"/>
                  </a:lnTo>
                  <a:lnTo>
                    <a:pt x="1071" y="4862"/>
                  </a:lnTo>
                  <a:cubicBezTo>
                    <a:pt x="1356" y="4800"/>
                    <a:pt x="1633" y="4684"/>
                    <a:pt x="1865" y="4532"/>
                  </a:cubicBezTo>
                  <a:lnTo>
                    <a:pt x="2329" y="4934"/>
                  </a:lnTo>
                  <a:lnTo>
                    <a:pt x="2436" y="5032"/>
                  </a:lnTo>
                  <a:lnTo>
                    <a:pt x="3069" y="4389"/>
                  </a:lnTo>
                  <a:lnTo>
                    <a:pt x="2569" y="3818"/>
                  </a:lnTo>
                  <a:cubicBezTo>
                    <a:pt x="2730" y="3578"/>
                    <a:pt x="2846" y="3310"/>
                    <a:pt x="2908" y="3015"/>
                  </a:cubicBezTo>
                  <a:lnTo>
                    <a:pt x="3658" y="2971"/>
                  </a:lnTo>
                  <a:lnTo>
                    <a:pt x="3658" y="2061"/>
                  </a:lnTo>
                  <a:lnTo>
                    <a:pt x="2908" y="2016"/>
                  </a:lnTo>
                  <a:cubicBezTo>
                    <a:pt x="2846" y="1722"/>
                    <a:pt x="2730" y="1454"/>
                    <a:pt x="2569" y="1213"/>
                  </a:cubicBezTo>
                  <a:lnTo>
                    <a:pt x="3069" y="643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ge935570224_1_643"/>
            <p:cNvSpPr/>
            <p:nvPr/>
          </p:nvSpPr>
          <p:spPr>
            <a:xfrm>
              <a:off x="5425250" y="345307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77" y="0"/>
                  </a:moveTo>
                  <a:cubicBezTo>
                    <a:pt x="126" y="0"/>
                    <a:pt x="1" y="125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" y="2614"/>
                    <a:pt x="10" y="2632"/>
                  </a:cubicBezTo>
                  <a:cubicBezTo>
                    <a:pt x="94" y="2716"/>
                    <a:pt x="184" y="2751"/>
                    <a:pt x="265" y="2751"/>
                  </a:cubicBezTo>
                  <a:cubicBezTo>
                    <a:pt x="416" y="2751"/>
                    <a:pt x="536" y="2631"/>
                    <a:pt x="536" y="2480"/>
                  </a:cubicBezTo>
                  <a:lnTo>
                    <a:pt x="536" y="705"/>
                  </a:lnTo>
                  <a:cubicBezTo>
                    <a:pt x="536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7" y="616"/>
                    <a:pt x="14917" y="705"/>
                  </a:cubicBezTo>
                  <a:lnTo>
                    <a:pt x="14917" y="9438"/>
                  </a:lnTo>
                  <a:cubicBezTo>
                    <a:pt x="14917" y="9447"/>
                    <a:pt x="14926" y="9465"/>
                    <a:pt x="14935" y="9483"/>
                  </a:cubicBezTo>
                  <a:cubicBezTo>
                    <a:pt x="15016" y="9567"/>
                    <a:pt x="15105" y="9603"/>
                    <a:pt x="15186" y="9603"/>
                  </a:cubicBezTo>
                  <a:cubicBezTo>
                    <a:pt x="15337" y="9603"/>
                    <a:pt x="15461" y="9482"/>
                    <a:pt x="15461" y="9331"/>
                  </a:cubicBezTo>
                  <a:lnTo>
                    <a:pt x="15461" y="285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ge935570224_1_643"/>
            <p:cNvSpPr/>
            <p:nvPr/>
          </p:nvSpPr>
          <p:spPr>
            <a:xfrm>
              <a:off x="5425250" y="3534475"/>
              <a:ext cx="386950" cy="256050"/>
            </a:xfrm>
            <a:custGeom>
              <a:rect b="b" l="l" r="r" t="t"/>
              <a:pathLst>
                <a:path extrusionOk="0" h="10242" w="15478">
                  <a:moveTo>
                    <a:pt x="8449" y="8341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3" y="8341"/>
                  </a:lnTo>
                  <a:close/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7075"/>
                  </a:lnTo>
                  <a:cubicBezTo>
                    <a:pt x="1" y="7761"/>
                    <a:pt x="563" y="8332"/>
                    <a:pt x="1259" y="8341"/>
                  </a:cubicBezTo>
                  <a:lnTo>
                    <a:pt x="6451" y="8341"/>
                  </a:lnTo>
                  <a:lnTo>
                    <a:pt x="6121" y="9697"/>
                  </a:lnTo>
                  <a:lnTo>
                    <a:pt x="4845" y="9697"/>
                  </a:lnTo>
                  <a:cubicBezTo>
                    <a:pt x="4702" y="9697"/>
                    <a:pt x="4586" y="9795"/>
                    <a:pt x="4559" y="9929"/>
                  </a:cubicBezTo>
                  <a:cubicBezTo>
                    <a:pt x="4541" y="10099"/>
                    <a:pt x="4666" y="10241"/>
                    <a:pt x="4836" y="10241"/>
                  </a:cubicBezTo>
                  <a:lnTo>
                    <a:pt x="10626" y="10241"/>
                  </a:lnTo>
                  <a:cubicBezTo>
                    <a:pt x="10759" y="10241"/>
                    <a:pt x="10884" y="10143"/>
                    <a:pt x="10902" y="10010"/>
                  </a:cubicBezTo>
                  <a:cubicBezTo>
                    <a:pt x="10920" y="9840"/>
                    <a:pt x="10795" y="9697"/>
                    <a:pt x="10635" y="9697"/>
                  </a:cubicBezTo>
                  <a:lnTo>
                    <a:pt x="9341" y="9697"/>
                  </a:lnTo>
                  <a:lnTo>
                    <a:pt x="9020" y="8341"/>
                  </a:lnTo>
                  <a:lnTo>
                    <a:pt x="14212" y="8341"/>
                  </a:lnTo>
                  <a:cubicBezTo>
                    <a:pt x="14908" y="8341"/>
                    <a:pt x="15470" y="7770"/>
                    <a:pt x="15470" y="7083"/>
                  </a:cubicBezTo>
                  <a:cubicBezTo>
                    <a:pt x="15478" y="6933"/>
                    <a:pt x="15358" y="6810"/>
                    <a:pt x="15213" y="6810"/>
                  </a:cubicBezTo>
                  <a:cubicBezTo>
                    <a:pt x="15195" y="6810"/>
                    <a:pt x="15176" y="6812"/>
                    <a:pt x="15158" y="6816"/>
                  </a:cubicBezTo>
                  <a:cubicBezTo>
                    <a:pt x="15024" y="6834"/>
                    <a:pt x="14935" y="6950"/>
                    <a:pt x="14935" y="7083"/>
                  </a:cubicBezTo>
                  <a:cubicBezTo>
                    <a:pt x="14926" y="7476"/>
                    <a:pt x="14604" y="7797"/>
                    <a:pt x="14212" y="7797"/>
                  </a:cubicBezTo>
                  <a:lnTo>
                    <a:pt x="1259" y="7797"/>
                  </a:lnTo>
                  <a:cubicBezTo>
                    <a:pt x="857" y="7797"/>
                    <a:pt x="536" y="7476"/>
                    <a:pt x="536" y="7083"/>
                  </a:cubicBezTo>
                  <a:lnTo>
                    <a:pt x="536" y="268"/>
                  </a:lnTo>
                  <a:cubicBezTo>
                    <a:pt x="536" y="268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7" name="Google Shape;2137;ge935570224_1_643"/>
          <p:cNvGrpSpPr/>
          <p:nvPr/>
        </p:nvGrpSpPr>
        <p:grpSpPr>
          <a:xfrm>
            <a:off x="837768" y="2048856"/>
            <a:ext cx="583752" cy="509081"/>
            <a:chOff x="4890000" y="2437625"/>
            <a:chExt cx="386975" cy="337475"/>
          </a:xfrm>
        </p:grpSpPr>
        <p:sp>
          <p:nvSpPr>
            <p:cNvPr id="2138" name="Google Shape;2138;ge935570224_1_643"/>
            <p:cNvSpPr/>
            <p:nvPr/>
          </p:nvSpPr>
          <p:spPr>
            <a:xfrm>
              <a:off x="5048575" y="27206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41" y="937"/>
                  </a:lnTo>
                  <a:lnTo>
                    <a:pt x="0" y="1901"/>
                  </a:lnTo>
                  <a:lnTo>
                    <a:pt x="2783" y="1901"/>
                  </a:lnTo>
                  <a:lnTo>
                    <a:pt x="2551" y="937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ge935570224_1_643"/>
            <p:cNvSpPr/>
            <p:nvPr/>
          </p:nvSpPr>
          <p:spPr>
            <a:xfrm>
              <a:off x="5054350" y="2696350"/>
              <a:ext cx="58250" cy="47750"/>
            </a:xfrm>
            <a:custGeom>
              <a:rect b="b" l="l" r="r" t="t"/>
              <a:pathLst>
                <a:path extrusionOk="0" h="1910" w="2330">
                  <a:moveTo>
                    <a:pt x="1116" y="0"/>
                  </a:moveTo>
                  <a:lnTo>
                    <a:pt x="224" y="972"/>
                  </a:lnTo>
                  <a:lnTo>
                    <a:pt x="1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ge935570224_1_643"/>
            <p:cNvSpPr/>
            <p:nvPr/>
          </p:nvSpPr>
          <p:spPr>
            <a:xfrm>
              <a:off x="4896675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5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5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ge935570224_1_643"/>
            <p:cNvSpPr/>
            <p:nvPr/>
          </p:nvSpPr>
          <p:spPr>
            <a:xfrm>
              <a:off x="504655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0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ge935570224_1_643"/>
            <p:cNvSpPr/>
            <p:nvPr/>
          </p:nvSpPr>
          <p:spPr>
            <a:xfrm>
              <a:off x="4896675" y="2478225"/>
              <a:ext cx="373150" cy="208550"/>
            </a:xfrm>
            <a:custGeom>
              <a:rect b="b" l="l" r="r" t="t"/>
              <a:pathLst>
                <a:path extrusionOk="0" h="8342" w="14926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ge935570224_1_643"/>
            <p:cNvSpPr/>
            <p:nvPr/>
          </p:nvSpPr>
          <p:spPr>
            <a:xfrm>
              <a:off x="5056375" y="2478225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8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ge935570224_1_643"/>
            <p:cNvSpPr/>
            <p:nvPr/>
          </p:nvSpPr>
          <p:spPr>
            <a:xfrm>
              <a:off x="5009100" y="2507875"/>
              <a:ext cx="148550" cy="148575"/>
            </a:xfrm>
            <a:custGeom>
              <a:rect b="b" l="l" r="r" t="t"/>
              <a:pathLst>
                <a:path extrusionOk="0" h="5943" w="5942">
                  <a:moveTo>
                    <a:pt x="2971" y="1"/>
                  </a:moveTo>
                  <a:cubicBezTo>
                    <a:pt x="1329" y="1"/>
                    <a:pt x="0" y="1330"/>
                    <a:pt x="0" y="2972"/>
                  </a:cubicBezTo>
                  <a:cubicBezTo>
                    <a:pt x="0" y="4363"/>
                    <a:pt x="963" y="5532"/>
                    <a:pt x="2257" y="5853"/>
                  </a:cubicBezTo>
                  <a:cubicBezTo>
                    <a:pt x="2480" y="5915"/>
                    <a:pt x="2721" y="5942"/>
                    <a:pt x="2971" y="5942"/>
                  </a:cubicBezTo>
                  <a:cubicBezTo>
                    <a:pt x="4612" y="5942"/>
                    <a:pt x="5941" y="4613"/>
                    <a:pt x="5941" y="2972"/>
                  </a:cubicBezTo>
                  <a:cubicBezTo>
                    <a:pt x="5941" y="1642"/>
                    <a:pt x="5067" y="518"/>
                    <a:pt x="3854" y="135"/>
                  </a:cubicBezTo>
                  <a:cubicBezTo>
                    <a:pt x="3577" y="54"/>
                    <a:pt x="3283" y="1"/>
                    <a:pt x="2971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ge935570224_1_643"/>
            <p:cNvSpPr/>
            <p:nvPr/>
          </p:nvSpPr>
          <p:spPr>
            <a:xfrm>
              <a:off x="5065525" y="2511225"/>
              <a:ext cx="92125" cy="145225"/>
            </a:xfrm>
            <a:custGeom>
              <a:rect b="b" l="l" r="r" t="t"/>
              <a:pathLst>
                <a:path extrusionOk="0" h="5809" w="3685">
                  <a:moveTo>
                    <a:pt x="1597" y="1"/>
                  </a:moveTo>
                  <a:lnTo>
                    <a:pt x="0" y="5719"/>
                  </a:lnTo>
                  <a:cubicBezTo>
                    <a:pt x="223" y="5781"/>
                    <a:pt x="464" y="5808"/>
                    <a:pt x="714" y="5808"/>
                  </a:cubicBezTo>
                  <a:cubicBezTo>
                    <a:pt x="2355" y="5808"/>
                    <a:pt x="3684" y="4479"/>
                    <a:pt x="3684" y="2838"/>
                  </a:cubicBezTo>
                  <a:cubicBezTo>
                    <a:pt x="3684" y="1508"/>
                    <a:pt x="2810" y="384"/>
                    <a:pt x="1597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ge935570224_1_643"/>
            <p:cNvSpPr/>
            <p:nvPr/>
          </p:nvSpPr>
          <p:spPr>
            <a:xfrm>
              <a:off x="4890000" y="2437625"/>
              <a:ext cx="386525" cy="240025"/>
            </a:xfrm>
            <a:custGeom>
              <a:rect b="b" l="l" r="r" t="t"/>
              <a:pathLst>
                <a:path extrusionOk="0" h="9601" w="15461">
                  <a:moveTo>
                    <a:pt x="286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9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5" y="1"/>
                    <a:pt x="151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ge935570224_1_643"/>
            <p:cNvSpPr/>
            <p:nvPr/>
          </p:nvSpPr>
          <p:spPr>
            <a:xfrm>
              <a:off x="4890000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48" y="8342"/>
                  </a:moveTo>
                  <a:lnTo>
                    <a:pt x="8778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0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8" y="9841"/>
                    <a:pt x="10795" y="9698"/>
                    <a:pt x="10634" y="9698"/>
                  </a:cubicBezTo>
                  <a:lnTo>
                    <a:pt x="9349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0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8" y="1"/>
                    <a:pt x="27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8" name="Google Shape;2148;ge935570224_1_643"/>
          <p:cNvSpPr txBox="1"/>
          <p:nvPr/>
        </p:nvSpPr>
        <p:spPr>
          <a:xfrm>
            <a:off x="1710450" y="2850900"/>
            <a:ext cx="26208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Ex</a:t>
            </a: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ample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a, b, c = 0.1, 100, ‘Python’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print(a)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0.1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print(b)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100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print(c)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‘Python’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9" name="Google Shape;2149;ge935570224_1_643"/>
          <p:cNvSpPr txBox="1"/>
          <p:nvPr/>
        </p:nvSpPr>
        <p:spPr>
          <a:xfrm>
            <a:off x="6093000" y="2850900"/>
            <a:ext cx="26208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Example 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 a, b , c = 2021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  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   # all the variables a, b and c will be assigned with the same value 2021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"/>
          <p:cNvSpPr/>
          <p:nvPr/>
        </p:nvSpPr>
        <p:spPr>
          <a:xfrm>
            <a:off x="714799" y="496513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91" name="Google Shape;391;p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Python - Fundamental Concepts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5" name="Google Shape;395;p4"/>
          <p:cNvSpPr/>
          <p:nvPr/>
        </p:nvSpPr>
        <p:spPr>
          <a:xfrm>
            <a:off x="3397875" y="1417800"/>
            <a:ext cx="2348400" cy="3185700"/>
          </a:xfrm>
          <a:prstGeom prst="roundRect">
            <a:avLst>
              <a:gd fmla="val 3745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"/>
          <p:cNvSpPr/>
          <p:nvPr/>
        </p:nvSpPr>
        <p:spPr>
          <a:xfrm>
            <a:off x="6147750" y="1381800"/>
            <a:ext cx="2348400" cy="3185700"/>
          </a:xfrm>
          <a:prstGeom prst="roundRect">
            <a:avLst>
              <a:gd fmla="val 3745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"/>
          <p:cNvSpPr/>
          <p:nvPr/>
        </p:nvSpPr>
        <p:spPr>
          <a:xfrm>
            <a:off x="626400" y="1475400"/>
            <a:ext cx="2348400" cy="3185700"/>
          </a:xfrm>
          <a:prstGeom prst="roundRect">
            <a:avLst>
              <a:gd fmla="val 3745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"/>
          <p:cNvSpPr txBox="1"/>
          <p:nvPr/>
        </p:nvSpPr>
        <p:spPr>
          <a:xfrm>
            <a:off x="6319500" y="1568400"/>
            <a:ext cx="1963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990000"/>
                </a:solidFill>
                <a:latin typeface="Bebas Neue"/>
                <a:ea typeface="Bebas Neue"/>
                <a:cs typeface="Bebas Neue"/>
                <a:sym typeface="Bebas Neue"/>
              </a:rPr>
              <a:t>Statements</a:t>
            </a:r>
            <a:endParaRPr b="0" i="0" sz="3000" u="none" cap="none" strike="noStrike">
              <a:solidFill>
                <a:srgbClr val="99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9" name="Google Shape;399;p4"/>
          <p:cNvSpPr txBox="1"/>
          <p:nvPr/>
        </p:nvSpPr>
        <p:spPr>
          <a:xfrm>
            <a:off x="6481350" y="2611352"/>
            <a:ext cx="1640100" cy="1389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Quicksand"/>
              <a:buChar char="●"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Empty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Quicksand"/>
              <a:buChar char="●"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Simple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Quicksand"/>
              <a:buChar char="●"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Compound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0" name="Google Shape;400;p4"/>
          <p:cNvSpPr txBox="1"/>
          <p:nvPr/>
        </p:nvSpPr>
        <p:spPr>
          <a:xfrm>
            <a:off x="3590175" y="1698000"/>
            <a:ext cx="1963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980000"/>
                </a:solidFill>
                <a:latin typeface="Bebas Neue"/>
                <a:ea typeface="Bebas Neue"/>
                <a:cs typeface="Bebas Neue"/>
                <a:sym typeface="Bebas Neue"/>
              </a:rPr>
              <a:t>Indentation</a:t>
            </a:r>
            <a:endParaRPr b="0" i="0" sz="3000" u="none" cap="none" strike="noStrike">
              <a:solidFill>
                <a:srgbClr val="98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1" name="Google Shape;401;p4"/>
          <p:cNvSpPr txBox="1"/>
          <p:nvPr/>
        </p:nvSpPr>
        <p:spPr>
          <a:xfrm>
            <a:off x="803250" y="1647600"/>
            <a:ext cx="1963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980000"/>
                </a:solidFill>
                <a:latin typeface="Bebas Neue"/>
                <a:ea typeface="Bebas Neue"/>
                <a:cs typeface="Bebas Neue"/>
                <a:sym typeface="Bebas Neue"/>
              </a:rPr>
              <a:t>Comments</a:t>
            </a:r>
            <a:endParaRPr b="0" i="0" sz="3000" u="none" cap="none" strike="noStrike">
              <a:solidFill>
                <a:srgbClr val="98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2" name="Google Shape;402;p4"/>
          <p:cNvSpPr txBox="1"/>
          <p:nvPr/>
        </p:nvSpPr>
        <p:spPr>
          <a:xfrm>
            <a:off x="979500" y="2532152"/>
            <a:ext cx="1640100" cy="1389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Quicksand"/>
              <a:buChar char="●"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Single-line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Quicksand"/>
              <a:buChar char="●"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Multi-line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Quicksand"/>
              <a:buChar char="●"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Docstring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3" name="Google Shape;403;p4"/>
          <p:cNvSpPr txBox="1"/>
          <p:nvPr/>
        </p:nvSpPr>
        <p:spPr>
          <a:xfrm>
            <a:off x="3556800" y="2532150"/>
            <a:ext cx="1997100" cy="1400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Python uses 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indentation to indicate a block of code. </a:t>
            </a:r>
            <a:endParaRPr b="1" i="0" sz="1700" u="none" cap="none" strike="noStrike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4" name="Google Shape;2154;ge935570224_1_7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155" name="Google Shape;2155;ge935570224_1_7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ge935570224_1_7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ge935570224_1_7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8" name="Google Shape;2158;ge935570224_1_72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9" name="Google Shape;2159;ge935570224_1_7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160" name="Google Shape;2160;ge935570224_1_7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ge935570224_1_7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ge935570224_1_7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3" name="Google Shape;2163;ge935570224_1_728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Types of Assignments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4" name="Google Shape;2164;ge935570224_1_728"/>
          <p:cNvSpPr txBox="1"/>
          <p:nvPr/>
        </p:nvSpPr>
        <p:spPr>
          <a:xfrm>
            <a:off x="1826475" y="1865176"/>
            <a:ext cx="23310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Assign different types of value to multiple variables</a:t>
            </a:r>
            <a:endParaRPr sz="2200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5" name="Google Shape;2165;ge935570224_1_728"/>
          <p:cNvSpPr txBox="1"/>
          <p:nvPr/>
        </p:nvSpPr>
        <p:spPr>
          <a:xfrm>
            <a:off x="1826475" y="1865173"/>
            <a:ext cx="2331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6" name="Google Shape;2166;ge935570224_1_728"/>
          <p:cNvSpPr txBox="1"/>
          <p:nvPr/>
        </p:nvSpPr>
        <p:spPr>
          <a:xfrm>
            <a:off x="6092999" y="2018405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Assign same value to multiple variables</a:t>
            </a:r>
            <a:endParaRPr sz="2200">
              <a:solidFill>
                <a:srgbClr val="0000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7" name="Google Shape;2167;ge935570224_1_728"/>
          <p:cNvSpPr txBox="1"/>
          <p:nvPr/>
        </p:nvSpPr>
        <p:spPr>
          <a:xfrm>
            <a:off x="6093011" y="2259603"/>
            <a:ext cx="2331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1163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8" name="Google Shape;2168;ge935570224_1_728"/>
          <p:cNvSpPr/>
          <p:nvPr/>
        </p:nvSpPr>
        <p:spPr>
          <a:xfrm>
            <a:off x="720000" y="1893750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ge935570224_1_728"/>
          <p:cNvSpPr/>
          <p:nvPr/>
        </p:nvSpPr>
        <p:spPr>
          <a:xfrm>
            <a:off x="4986600" y="1893750"/>
            <a:ext cx="819300" cy="819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0" name="Google Shape;2170;ge935570224_1_728"/>
          <p:cNvGrpSpPr/>
          <p:nvPr/>
        </p:nvGrpSpPr>
        <p:grpSpPr>
          <a:xfrm>
            <a:off x="5104392" y="2048875"/>
            <a:ext cx="583714" cy="509043"/>
            <a:chOff x="5425250" y="3453075"/>
            <a:chExt cx="386950" cy="337450"/>
          </a:xfrm>
        </p:grpSpPr>
        <p:sp>
          <p:nvSpPr>
            <p:cNvPr id="2171" name="Google Shape;2171;ge935570224_1_728"/>
            <p:cNvSpPr/>
            <p:nvPr/>
          </p:nvSpPr>
          <p:spPr>
            <a:xfrm>
              <a:off x="5583825" y="3736075"/>
              <a:ext cx="69375" cy="47750"/>
            </a:xfrm>
            <a:custGeom>
              <a:rect b="b" l="l" r="r" t="t"/>
              <a:pathLst>
                <a:path extrusionOk="0" h="1910" w="2775">
                  <a:moveTo>
                    <a:pt x="456" y="1"/>
                  </a:moveTo>
                  <a:lnTo>
                    <a:pt x="232" y="937"/>
                  </a:lnTo>
                  <a:lnTo>
                    <a:pt x="1" y="1910"/>
                  </a:lnTo>
                  <a:lnTo>
                    <a:pt x="2775" y="1910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ge935570224_1_728"/>
            <p:cNvSpPr/>
            <p:nvPr/>
          </p:nvSpPr>
          <p:spPr>
            <a:xfrm>
              <a:off x="5589400" y="3720025"/>
              <a:ext cx="58225" cy="39500"/>
            </a:xfrm>
            <a:custGeom>
              <a:rect b="b" l="l" r="r" t="t"/>
              <a:pathLst>
                <a:path extrusionOk="0" h="1580" w="2329">
                  <a:moveTo>
                    <a:pt x="1214" y="0"/>
                  </a:moveTo>
                  <a:lnTo>
                    <a:pt x="224" y="643"/>
                  </a:lnTo>
                  <a:lnTo>
                    <a:pt x="1" y="1579"/>
                  </a:lnTo>
                  <a:lnTo>
                    <a:pt x="2329" y="1579"/>
                  </a:lnTo>
                  <a:lnTo>
                    <a:pt x="2106" y="64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ge935570224_1_728"/>
            <p:cNvSpPr/>
            <p:nvPr/>
          </p:nvSpPr>
          <p:spPr>
            <a:xfrm>
              <a:off x="5431950" y="345975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91" y="1"/>
                  </a:moveTo>
                  <a:cubicBezTo>
                    <a:pt x="446" y="1"/>
                    <a:pt x="0" y="447"/>
                    <a:pt x="0" y="991"/>
                  </a:cubicBezTo>
                  <a:lnTo>
                    <a:pt x="0" y="10072"/>
                  </a:lnTo>
                  <a:cubicBezTo>
                    <a:pt x="0" y="10617"/>
                    <a:pt x="446" y="11054"/>
                    <a:pt x="991" y="11054"/>
                  </a:cubicBezTo>
                  <a:lnTo>
                    <a:pt x="13935" y="11054"/>
                  </a:lnTo>
                  <a:cubicBezTo>
                    <a:pt x="14479" y="11054"/>
                    <a:pt x="14916" y="10617"/>
                    <a:pt x="14916" y="10072"/>
                  </a:cubicBezTo>
                  <a:lnTo>
                    <a:pt x="14916" y="991"/>
                  </a:lnTo>
                  <a:cubicBezTo>
                    <a:pt x="14916" y="447"/>
                    <a:pt x="14479" y="1"/>
                    <a:pt x="13935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ge935570224_1_728"/>
            <p:cNvSpPr/>
            <p:nvPr/>
          </p:nvSpPr>
          <p:spPr>
            <a:xfrm>
              <a:off x="5581825" y="345975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17"/>
                    <a:pt x="8921" y="10072"/>
                  </a:cubicBezTo>
                  <a:lnTo>
                    <a:pt x="8921" y="991"/>
                  </a:lnTo>
                  <a:cubicBezTo>
                    <a:pt x="8921" y="447"/>
                    <a:pt x="8484" y="1"/>
                    <a:pt x="7940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ge935570224_1_728"/>
            <p:cNvSpPr/>
            <p:nvPr/>
          </p:nvSpPr>
          <p:spPr>
            <a:xfrm>
              <a:off x="5427475" y="3493875"/>
              <a:ext cx="377400" cy="208325"/>
            </a:xfrm>
            <a:custGeom>
              <a:rect b="b" l="l" r="r" t="t"/>
              <a:pathLst>
                <a:path extrusionOk="0" h="8333" w="15096">
                  <a:moveTo>
                    <a:pt x="1" y="1"/>
                  </a:moveTo>
                  <a:lnTo>
                    <a:pt x="1" y="8333"/>
                  </a:lnTo>
                  <a:lnTo>
                    <a:pt x="15095" y="8333"/>
                  </a:lnTo>
                  <a:lnTo>
                    <a:pt x="15095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ge935570224_1_728"/>
            <p:cNvSpPr/>
            <p:nvPr/>
          </p:nvSpPr>
          <p:spPr>
            <a:xfrm>
              <a:off x="5591400" y="3493875"/>
              <a:ext cx="213475" cy="208325"/>
            </a:xfrm>
            <a:custGeom>
              <a:rect b="b" l="l" r="r" t="t"/>
              <a:pathLst>
                <a:path extrusionOk="0" h="8333" w="8539">
                  <a:moveTo>
                    <a:pt x="2338" y="1"/>
                  </a:moveTo>
                  <a:lnTo>
                    <a:pt x="1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ge935570224_1_728"/>
            <p:cNvSpPr/>
            <p:nvPr/>
          </p:nvSpPr>
          <p:spPr>
            <a:xfrm>
              <a:off x="5541450" y="3520200"/>
              <a:ext cx="155475" cy="155475"/>
            </a:xfrm>
            <a:custGeom>
              <a:rect b="b" l="l" r="r" t="t"/>
              <a:pathLst>
                <a:path extrusionOk="0" h="6219" w="6219">
                  <a:moveTo>
                    <a:pt x="3087" y="2052"/>
                  </a:moveTo>
                  <a:cubicBezTo>
                    <a:pt x="3212" y="2052"/>
                    <a:pt x="3337" y="2079"/>
                    <a:pt x="3453" y="2115"/>
                  </a:cubicBezTo>
                  <a:cubicBezTo>
                    <a:pt x="3846" y="2266"/>
                    <a:pt x="4131" y="2650"/>
                    <a:pt x="4131" y="3096"/>
                  </a:cubicBezTo>
                  <a:cubicBezTo>
                    <a:pt x="4131" y="3676"/>
                    <a:pt x="3658" y="4149"/>
                    <a:pt x="3087" y="4149"/>
                  </a:cubicBezTo>
                  <a:cubicBezTo>
                    <a:pt x="3016" y="4149"/>
                    <a:pt x="2953" y="4140"/>
                    <a:pt x="2882" y="4122"/>
                  </a:cubicBezTo>
                  <a:cubicBezTo>
                    <a:pt x="2400" y="4033"/>
                    <a:pt x="2035" y="3613"/>
                    <a:pt x="2035" y="3096"/>
                  </a:cubicBezTo>
                  <a:cubicBezTo>
                    <a:pt x="2035" y="2525"/>
                    <a:pt x="2507" y="2052"/>
                    <a:pt x="3087" y="2052"/>
                  </a:cubicBezTo>
                  <a:close/>
                  <a:moveTo>
                    <a:pt x="2659" y="0"/>
                  </a:moveTo>
                  <a:lnTo>
                    <a:pt x="2641" y="321"/>
                  </a:lnTo>
                  <a:lnTo>
                    <a:pt x="2605" y="759"/>
                  </a:lnTo>
                  <a:cubicBezTo>
                    <a:pt x="2320" y="821"/>
                    <a:pt x="2043" y="937"/>
                    <a:pt x="1803" y="1098"/>
                  </a:cubicBezTo>
                  <a:lnTo>
                    <a:pt x="1232" y="589"/>
                  </a:lnTo>
                  <a:lnTo>
                    <a:pt x="812" y="1008"/>
                  </a:lnTo>
                  <a:lnTo>
                    <a:pt x="589" y="1231"/>
                  </a:lnTo>
                  <a:lnTo>
                    <a:pt x="1089" y="1802"/>
                  </a:lnTo>
                  <a:cubicBezTo>
                    <a:pt x="937" y="2043"/>
                    <a:pt x="821" y="2320"/>
                    <a:pt x="759" y="2605"/>
                  </a:cubicBezTo>
                  <a:lnTo>
                    <a:pt x="1" y="2659"/>
                  </a:lnTo>
                  <a:lnTo>
                    <a:pt x="1" y="3560"/>
                  </a:lnTo>
                  <a:lnTo>
                    <a:pt x="759" y="3613"/>
                  </a:lnTo>
                  <a:cubicBezTo>
                    <a:pt x="821" y="3908"/>
                    <a:pt x="937" y="4175"/>
                    <a:pt x="1089" y="4416"/>
                  </a:cubicBezTo>
                  <a:lnTo>
                    <a:pt x="589" y="4987"/>
                  </a:lnTo>
                  <a:lnTo>
                    <a:pt x="1125" y="5522"/>
                  </a:lnTo>
                  <a:lnTo>
                    <a:pt x="1232" y="5629"/>
                  </a:lnTo>
                  <a:lnTo>
                    <a:pt x="1803" y="5130"/>
                  </a:lnTo>
                  <a:cubicBezTo>
                    <a:pt x="2026" y="5273"/>
                    <a:pt x="2266" y="5380"/>
                    <a:pt x="2534" y="5442"/>
                  </a:cubicBezTo>
                  <a:cubicBezTo>
                    <a:pt x="2552" y="5451"/>
                    <a:pt x="2579" y="5460"/>
                    <a:pt x="2605" y="5460"/>
                  </a:cubicBezTo>
                  <a:lnTo>
                    <a:pt x="2659" y="6218"/>
                  </a:lnTo>
                  <a:lnTo>
                    <a:pt x="3524" y="6218"/>
                  </a:lnTo>
                  <a:lnTo>
                    <a:pt x="3578" y="5469"/>
                  </a:lnTo>
                  <a:cubicBezTo>
                    <a:pt x="3872" y="5406"/>
                    <a:pt x="4149" y="5290"/>
                    <a:pt x="4390" y="5130"/>
                  </a:cubicBezTo>
                  <a:lnTo>
                    <a:pt x="4863" y="5540"/>
                  </a:lnTo>
                  <a:lnTo>
                    <a:pt x="4970" y="5629"/>
                  </a:lnTo>
                  <a:lnTo>
                    <a:pt x="5621" y="4996"/>
                  </a:lnTo>
                  <a:lnTo>
                    <a:pt x="5112" y="4425"/>
                  </a:lnTo>
                  <a:cubicBezTo>
                    <a:pt x="5273" y="4184"/>
                    <a:pt x="5389" y="3908"/>
                    <a:pt x="5451" y="3622"/>
                  </a:cubicBezTo>
                  <a:lnTo>
                    <a:pt x="6219" y="3569"/>
                  </a:lnTo>
                  <a:lnTo>
                    <a:pt x="6219" y="2659"/>
                  </a:lnTo>
                  <a:lnTo>
                    <a:pt x="5460" y="2605"/>
                  </a:lnTo>
                  <a:cubicBezTo>
                    <a:pt x="5398" y="2320"/>
                    <a:pt x="5282" y="2043"/>
                    <a:pt x="5130" y="1802"/>
                  </a:cubicBezTo>
                  <a:lnTo>
                    <a:pt x="5630" y="1231"/>
                  </a:lnTo>
                  <a:lnTo>
                    <a:pt x="4987" y="589"/>
                  </a:lnTo>
                  <a:lnTo>
                    <a:pt x="4416" y="1098"/>
                  </a:lnTo>
                  <a:cubicBezTo>
                    <a:pt x="4238" y="973"/>
                    <a:pt x="4042" y="883"/>
                    <a:pt x="3828" y="821"/>
                  </a:cubicBezTo>
                  <a:cubicBezTo>
                    <a:pt x="3756" y="794"/>
                    <a:pt x="3685" y="776"/>
                    <a:pt x="3614" y="759"/>
                  </a:cubicBezTo>
                  <a:lnTo>
                    <a:pt x="3560" y="0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ge935570224_1_728"/>
            <p:cNvSpPr/>
            <p:nvPr/>
          </p:nvSpPr>
          <p:spPr>
            <a:xfrm>
              <a:off x="5604800" y="3534475"/>
              <a:ext cx="91450" cy="140525"/>
            </a:xfrm>
            <a:custGeom>
              <a:rect b="b" l="l" r="r" t="t"/>
              <a:pathLst>
                <a:path extrusionOk="0" h="5621" w="3658">
                  <a:moveTo>
                    <a:pt x="2436" y="0"/>
                  </a:moveTo>
                  <a:lnTo>
                    <a:pt x="1865" y="500"/>
                  </a:lnTo>
                  <a:cubicBezTo>
                    <a:pt x="1686" y="384"/>
                    <a:pt x="1490" y="286"/>
                    <a:pt x="1285" y="223"/>
                  </a:cubicBezTo>
                  <a:lnTo>
                    <a:pt x="919" y="1535"/>
                  </a:lnTo>
                  <a:cubicBezTo>
                    <a:pt x="1312" y="1686"/>
                    <a:pt x="1597" y="2070"/>
                    <a:pt x="1597" y="2516"/>
                  </a:cubicBezTo>
                  <a:cubicBezTo>
                    <a:pt x="1597" y="3096"/>
                    <a:pt x="1133" y="3560"/>
                    <a:pt x="553" y="3560"/>
                  </a:cubicBezTo>
                  <a:cubicBezTo>
                    <a:pt x="491" y="3560"/>
                    <a:pt x="419" y="3560"/>
                    <a:pt x="357" y="3542"/>
                  </a:cubicBezTo>
                  <a:lnTo>
                    <a:pt x="0" y="4844"/>
                  </a:lnTo>
                  <a:cubicBezTo>
                    <a:pt x="18" y="4853"/>
                    <a:pt x="45" y="4862"/>
                    <a:pt x="71" y="4862"/>
                  </a:cubicBezTo>
                  <a:lnTo>
                    <a:pt x="125" y="5620"/>
                  </a:lnTo>
                  <a:lnTo>
                    <a:pt x="1017" y="5620"/>
                  </a:lnTo>
                  <a:lnTo>
                    <a:pt x="1071" y="4862"/>
                  </a:lnTo>
                  <a:cubicBezTo>
                    <a:pt x="1356" y="4800"/>
                    <a:pt x="1633" y="4684"/>
                    <a:pt x="1865" y="4532"/>
                  </a:cubicBezTo>
                  <a:lnTo>
                    <a:pt x="2329" y="4934"/>
                  </a:lnTo>
                  <a:lnTo>
                    <a:pt x="2436" y="5032"/>
                  </a:lnTo>
                  <a:lnTo>
                    <a:pt x="3069" y="4389"/>
                  </a:lnTo>
                  <a:lnTo>
                    <a:pt x="2569" y="3818"/>
                  </a:lnTo>
                  <a:cubicBezTo>
                    <a:pt x="2730" y="3578"/>
                    <a:pt x="2846" y="3310"/>
                    <a:pt x="2908" y="3015"/>
                  </a:cubicBezTo>
                  <a:lnTo>
                    <a:pt x="3658" y="2971"/>
                  </a:lnTo>
                  <a:lnTo>
                    <a:pt x="3658" y="2061"/>
                  </a:lnTo>
                  <a:lnTo>
                    <a:pt x="2908" y="2016"/>
                  </a:lnTo>
                  <a:cubicBezTo>
                    <a:pt x="2846" y="1722"/>
                    <a:pt x="2730" y="1454"/>
                    <a:pt x="2569" y="1213"/>
                  </a:cubicBezTo>
                  <a:lnTo>
                    <a:pt x="3069" y="643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ge935570224_1_728"/>
            <p:cNvSpPr/>
            <p:nvPr/>
          </p:nvSpPr>
          <p:spPr>
            <a:xfrm>
              <a:off x="5425250" y="345307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77" y="0"/>
                  </a:moveTo>
                  <a:cubicBezTo>
                    <a:pt x="126" y="0"/>
                    <a:pt x="1" y="125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" y="2614"/>
                    <a:pt x="10" y="2632"/>
                  </a:cubicBezTo>
                  <a:cubicBezTo>
                    <a:pt x="94" y="2716"/>
                    <a:pt x="184" y="2751"/>
                    <a:pt x="265" y="2751"/>
                  </a:cubicBezTo>
                  <a:cubicBezTo>
                    <a:pt x="416" y="2751"/>
                    <a:pt x="536" y="2631"/>
                    <a:pt x="536" y="2480"/>
                  </a:cubicBezTo>
                  <a:lnTo>
                    <a:pt x="536" y="705"/>
                  </a:lnTo>
                  <a:cubicBezTo>
                    <a:pt x="536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7" y="616"/>
                    <a:pt x="14917" y="705"/>
                  </a:cubicBezTo>
                  <a:lnTo>
                    <a:pt x="14917" y="9438"/>
                  </a:lnTo>
                  <a:cubicBezTo>
                    <a:pt x="14917" y="9447"/>
                    <a:pt x="14926" y="9465"/>
                    <a:pt x="14935" y="9483"/>
                  </a:cubicBezTo>
                  <a:cubicBezTo>
                    <a:pt x="15016" y="9567"/>
                    <a:pt x="15105" y="9603"/>
                    <a:pt x="15186" y="9603"/>
                  </a:cubicBezTo>
                  <a:cubicBezTo>
                    <a:pt x="15337" y="9603"/>
                    <a:pt x="15461" y="9482"/>
                    <a:pt x="15461" y="9331"/>
                  </a:cubicBezTo>
                  <a:lnTo>
                    <a:pt x="15461" y="285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ge935570224_1_728"/>
            <p:cNvSpPr/>
            <p:nvPr/>
          </p:nvSpPr>
          <p:spPr>
            <a:xfrm>
              <a:off x="5425250" y="3534475"/>
              <a:ext cx="386950" cy="256050"/>
            </a:xfrm>
            <a:custGeom>
              <a:rect b="b" l="l" r="r" t="t"/>
              <a:pathLst>
                <a:path extrusionOk="0" h="10242" w="15478">
                  <a:moveTo>
                    <a:pt x="8449" y="8341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3" y="8341"/>
                  </a:lnTo>
                  <a:close/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7075"/>
                  </a:lnTo>
                  <a:cubicBezTo>
                    <a:pt x="1" y="7761"/>
                    <a:pt x="563" y="8332"/>
                    <a:pt x="1259" y="8341"/>
                  </a:cubicBezTo>
                  <a:lnTo>
                    <a:pt x="6451" y="8341"/>
                  </a:lnTo>
                  <a:lnTo>
                    <a:pt x="6121" y="9697"/>
                  </a:lnTo>
                  <a:lnTo>
                    <a:pt x="4845" y="9697"/>
                  </a:lnTo>
                  <a:cubicBezTo>
                    <a:pt x="4702" y="9697"/>
                    <a:pt x="4586" y="9795"/>
                    <a:pt x="4559" y="9929"/>
                  </a:cubicBezTo>
                  <a:cubicBezTo>
                    <a:pt x="4541" y="10099"/>
                    <a:pt x="4666" y="10241"/>
                    <a:pt x="4836" y="10241"/>
                  </a:cubicBezTo>
                  <a:lnTo>
                    <a:pt x="10626" y="10241"/>
                  </a:lnTo>
                  <a:cubicBezTo>
                    <a:pt x="10759" y="10241"/>
                    <a:pt x="10884" y="10143"/>
                    <a:pt x="10902" y="10010"/>
                  </a:cubicBezTo>
                  <a:cubicBezTo>
                    <a:pt x="10920" y="9840"/>
                    <a:pt x="10795" y="9697"/>
                    <a:pt x="10635" y="9697"/>
                  </a:cubicBezTo>
                  <a:lnTo>
                    <a:pt x="9341" y="9697"/>
                  </a:lnTo>
                  <a:lnTo>
                    <a:pt x="9020" y="8341"/>
                  </a:lnTo>
                  <a:lnTo>
                    <a:pt x="14212" y="8341"/>
                  </a:lnTo>
                  <a:cubicBezTo>
                    <a:pt x="14908" y="8341"/>
                    <a:pt x="15470" y="7770"/>
                    <a:pt x="15470" y="7083"/>
                  </a:cubicBezTo>
                  <a:cubicBezTo>
                    <a:pt x="15478" y="6933"/>
                    <a:pt x="15358" y="6810"/>
                    <a:pt x="15213" y="6810"/>
                  </a:cubicBezTo>
                  <a:cubicBezTo>
                    <a:pt x="15195" y="6810"/>
                    <a:pt x="15176" y="6812"/>
                    <a:pt x="15158" y="6816"/>
                  </a:cubicBezTo>
                  <a:cubicBezTo>
                    <a:pt x="15024" y="6834"/>
                    <a:pt x="14935" y="6950"/>
                    <a:pt x="14935" y="7083"/>
                  </a:cubicBezTo>
                  <a:cubicBezTo>
                    <a:pt x="14926" y="7476"/>
                    <a:pt x="14604" y="7797"/>
                    <a:pt x="14212" y="7797"/>
                  </a:cubicBezTo>
                  <a:lnTo>
                    <a:pt x="1259" y="7797"/>
                  </a:lnTo>
                  <a:cubicBezTo>
                    <a:pt x="857" y="7797"/>
                    <a:pt x="536" y="7476"/>
                    <a:pt x="536" y="7083"/>
                  </a:cubicBezTo>
                  <a:lnTo>
                    <a:pt x="536" y="268"/>
                  </a:lnTo>
                  <a:cubicBezTo>
                    <a:pt x="536" y="268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1" name="Google Shape;2181;ge935570224_1_728"/>
          <p:cNvGrpSpPr/>
          <p:nvPr/>
        </p:nvGrpSpPr>
        <p:grpSpPr>
          <a:xfrm>
            <a:off x="837768" y="2048856"/>
            <a:ext cx="583752" cy="509081"/>
            <a:chOff x="4890000" y="2437625"/>
            <a:chExt cx="386975" cy="337475"/>
          </a:xfrm>
        </p:grpSpPr>
        <p:sp>
          <p:nvSpPr>
            <p:cNvPr id="2182" name="Google Shape;2182;ge935570224_1_728"/>
            <p:cNvSpPr/>
            <p:nvPr/>
          </p:nvSpPr>
          <p:spPr>
            <a:xfrm>
              <a:off x="5048575" y="27206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41" y="937"/>
                  </a:lnTo>
                  <a:lnTo>
                    <a:pt x="0" y="1901"/>
                  </a:lnTo>
                  <a:lnTo>
                    <a:pt x="2783" y="1901"/>
                  </a:lnTo>
                  <a:lnTo>
                    <a:pt x="2551" y="937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ge935570224_1_728"/>
            <p:cNvSpPr/>
            <p:nvPr/>
          </p:nvSpPr>
          <p:spPr>
            <a:xfrm>
              <a:off x="5054350" y="2696350"/>
              <a:ext cx="58250" cy="47750"/>
            </a:xfrm>
            <a:custGeom>
              <a:rect b="b" l="l" r="r" t="t"/>
              <a:pathLst>
                <a:path extrusionOk="0" h="1910" w="2330">
                  <a:moveTo>
                    <a:pt x="1116" y="0"/>
                  </a:moveTo>
                  <a:lnTo>
                    <a:pt x="224" y="972"/>
                  </a:lnTo>
                  <a:lnTo>
                    <a:pt x="1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ge935570224_1_728"/>
            <p:cNvSpPr/>
            <p:nvPr/>
          </p:nvSpPr>
          <p:spPr>
            <a:xfrm>
              <a:off x="4896675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5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5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ge935570224_1_728"/>
            <p:cNvSpPr/>
            <p:nvPr/>
          </p:nvSpPr>
          <p:spPr>
            <a:xfrm>
              <a:off x="504655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0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ge935570224_1_728"/>
            <p:cNvSpPr/>
            <p:nvPr/>
          </p:nvSpPr>
          <p:spPr>
            <a:xfrm>
              <a:off x="4896675" y="2478225"/>
              <a:ext cx="373150" cy="208550"/>
            </a:xfrm>
            <a:custGeom>
              <a:rect b="b" l="l" r="r" t="t"/>
              <a:pathLst>
                <a:path extrusionOk="0" h="8342" w="14926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ge935570224_1_728"/>
            <p:cNvSpPr/>
            <p:nvPr/>
          </p:nvSpPr>
          <p:spPr>
            <a:xfrm>
              <a:off x="5056375" y="2478225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8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ge935570224_1_728"/>
            <p:cNvSpPr/>
            <p:nvPr/>
          </p:nvSpPr>
          <p:spPr>
            <a:xfrm>
              <a:off x="5009100" y="2507875"/>
              <a:ext cx="148550" cy="148575"/>
            </a:xfrm>
            <a:custGeom>
              <a:rect b="b" l="l" r="r" t="t"/>
              <a:pathLst>
                <a:path extrusionOk="0" h="5943" w="5942">
                  <a:moveTo>
                    <a:pt x="2971" y="1"/>
                  </a:moveTo>
                  <a:cubicBezTo>
                    <a:pt x="1329" y="1"/>
                    <a:pt x="0" y="1330"/>
                    <a:pt x="0" y="2972"/>
                  </a:cubicBezTo>
                  <a:cubicBezTo>
                    <a:pt x="0" y="4363"/>
                    <a:pt x="963" y="5532"/>
                    <a:pt x="2257" y="5853"/>
                  </a:cubicBezTo>
                  <a:cubicBezTo>
                    <a:pt x="2480" y="5915"/>
                    <a:pt x="2721" y="5942"/>
                    <a:pt x="2971" y="5942"/>
                  </a:cubicBezTo>
                  <a:cubicBezTo>
                    <a:pt x="4612" y="5942"/>
                    <a:pt x="5941" y="4613"/>
                    <a:pt x="5941" y="2972"/>
                  </a:cubicBezTo>
                  <a:cubicBezTo>
                    <a:pt x="5941" y="1642"/>
                    <a:pt x="5067" y="518"/>
                    <a:pt x="3854" y="135"/>
                  </a:cubicBezTo>
                  <a:cubicBezTo>
                    <a:pt x="3577" y="54"/>
                    <a:pt x="3283" y="1"/>
                    <a:pt x="2971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ge935570224_1_728"/>
            <p:cNvSpPr/>
            <p:nvPr/>
          </p:nvSpPr>
          <p:spPr>
            <a:xfrm>
              <a:off x="5065525" y="2511225"/>
              <a:ext cx="92125" cy="145225"/>
            </a:xfrm>
            <a:custGeom>
              <a:rect b="b" l="l" r="r" t="t"/>
              <a:pathLst>
                <a:path extrusionOk="0" h="5809" w="3685">
                  <a:moveTo>
                    <a:pt x="1597" y="1"/>
                  </a:moveTo>
                  <a:lnTo>
                    <a:pt x="0" y="5719"/>
                  </a:lnTo>
                  <a:cubicBezTo>
                    <a:pt x="223" y="5781"/>
                    <a:pt x="464" y="5808"/>
                    <a:pt x="714" y="5808"/>
                  </a:cubicBezTo>
                  <a:cubicBezTo>
                    <a:pt x="2355" y="5808"/>
                    <a:pt x="3684" y="4479"/>
                    <a:pt x="3684" y="2838"/>
                  </a:cubicBezTo>
                  <a:cubicBezTo>
                    <a:pt x="3684" y="1508"/>
                    <a:pt x="2810" y="384"/>
                    <a:pt x="1597" y="1"/>
                  </a:cubicBez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ge935570224_1_728"/>
            <p:cNvSpPr/>
            <p:nvPr/>
          </p:nvSpPr>
          <p:spPr>
            <a:xfrm>
              <a:off x="4890000" y="2437625"/>
              <a:ext cx="386525" cy="240025"/>
            </a:xfrm>
            <a:custGeom>
              <a:rect b="b" l="l" r="r" t="t"/>
              <a:pathLst>
                <a:path extrusionOk="0" h="9601" w="15461">
                  <a:moveTo>
                    <a:pt x="286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9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5" y="1"/>
                    <a:pt x="1518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ge935570224_1_728"/>
            <p:cNvSpPr/>
            <p:nvPr/>
          </p:nvSpPr>
          <p:spPr>
            <a:xfrm>
              <a:off x="4890000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48" y="8342"/>
                  </a:moveTo>
                  <a:lnTo>
                    <a:pt x="8778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0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8" y="9841"/>
                    <a:pt x="10795" y="9698"/>
                    <a:pt x="10634" y="9698"/>
                  </a:cubicBezTo>
                  <a:lnTo>
                    <a:pt x="9349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0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8" y="1"/>
                    <a:pt x="27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2" name="Google Shape;2192;ge935570224_1_728"/>
          <p:cNvSpPr txBox="1"/>
          <p:nvPr/>
        </p:nvSpPr>
        <p:spPr>
          <a:xfrm>
            <a:off x="1710450" y="2850900"/>
            <a:ext cx="26208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Example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a, b, c = 0.1, 100, ‘Python’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print(a)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0.1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print(b)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100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print(c)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‘Python’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3" name="Google Shape;2193;ge935570224_1_728"/>
          <p:cNvSpPr txBox="1"/>
          <p:nvPr/>
        </p:nvSpPr>
        <p:spPr>
          <a:xfrm>
            <a:off x="6093000" y="2850900"/>
            <a:ext cx="26208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Example 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 a, b , c = 2021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   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151B"/>
                </a:solidFill>
                <a:latin typeface="Quicksand"/>
                <a:ea typeface="Quicksand"/>
                <a:cs typeface="Quicksand"/>
                <a:sym typeface="Quicksand"/>
              </a:rPr>
              <a:t>   # all the variables a, b and c will be assigned with the same value 2021</a:t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151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8" name="Google Shape;2198;ge935570224_1_80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199" name="Google Shape;2199;ge935570224_1_80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ge935570224_1_80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ge935570224_1_80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2" name="Google Shape;2202;ge935570224_1_80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3" name="Google Shape;2203;ge935570224_1_80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04" name="Google Shape;2204;ge935570224_1_80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ge935570224_1_80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ge935570224_1_80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7" name="Google Shape;2207;ge935570224_1_808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Assignment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2212;ge935570224_1_82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13" name="Google Shape;2213;ge935570224_1_8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ge935570224_1_8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ge935570224_1_8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6" name="Google Shape;2216;ge935570224_1_821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7" name="Google Shape;2217;ge935570224_1_82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18" name="Google Shape;2218;ge935570224_1_8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ge935570224_1_8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ge935570224_1_8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1" name="Google Shape;2221;ge935570224_1_821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Keywords or reserved words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22" name="Google Shape;2222;ge935570224_1_821"/>
          <p:cNvSpPr txBox="1"/>
          <p:nvPr/>
        </p:nvSpPr>
        <p:spPr>
          <a:xfrm>
            <a:off x="4887950" y="12328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23" name="Google Shape;2223;ge935570224_1_821"/>
          <p:cNvSpPr/>
          <p:nvPr/>
        </p:nvSpPr>
        <p:spPr>
          <a:xfrm>
            <a:off x="4964148" y="1542275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ge935570224_1_821"/>
          <p:cNvSpPr txBox="1"/>
          <p:nvPr/>
        </p:nvSpPr>
        <p:spPr>
          <a:xfrm>
            <a:off x="4929325" y="1688475"/>
            <a:ext cx="2760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keywords?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25" name="Google Shape;2225;ge935570224_1_821"/>
          <p:cNvSpPr txBox="1"/>
          <p:nvPr/>
        </p:nvSpPr>
        <p:spPr>
          <a:xfrm flipH="1">
            <a:off x="4357100" y="2519850"/>
            <a:ext cx="40617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Python has a set of keywords that are reserved words that cannot be used as variable names, function names, or any other identifiers.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= 10 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Will give error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26" name="Google Shape;2226;ge935570224_1_8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75" y="1497425"/>
            <a:ext cx="2833825" cy="28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1" name="Google Shape;2231;ge935570224_1_84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32" name="Google Shape;2232;ge935570224_1_84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ge935570224_1_84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ge935570224_1_84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5" name="Google Shape;2235;ge935570224_1_84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6" name="Google Shape;2236;ge935570224_1_84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37" name="Google Shape;2237;ge935570224_1_84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ge935570224_1_84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ge935570224_1_84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0" name="Google Shape;2240;ge935570224_1_840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Keywords or reserved words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41" name="Google Shape;2241;ge935570224_1_840"/>
          <p:cNvSpPr txBox="1"/>
          <p:nvPr/>
        </p:nvSpPr>
        <p:spPr>
          <a:xfrm>
            <a:off x="5393050" y="1145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42" name="Google Shape;2242;ge935570224_1_840"/>
          <p:cNvSpPr/>
          <p:nvPr/>
        </p:nvSpPr>
        <p:spPr>
          <a:xfrm>
            <a:off x="5469248" y="14548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ge935570224_1_840"/>
          <p:cNvSpPr txBox="1"/>
          <p:nvPr/>
        </p:nvSpPr>
        <p:spPr>
          <a:xfrm>
            <a:off x="5434425" y="1601050"/>
            <a:ext cx="2760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Categories of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 keywords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44" name="Google Shape;2244;ge935570224_1_840"/>
          <p:cNvSpPr txBox="1"/>
          <p:nvPr/>
        </p:nvSpPr>
        <p:spPr>
          <a:xfrm flipH="1">
            <a:off x="4795500" y="2238350"/>
            <a:ext cx="434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</a:t>
            </a: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Value Keywords: 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True, False, None.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18899"/>
              </a:buClr>
              <a:buSzPts val="200"/>
              <a:buFont typeface="Inria Sans Light"/>
              <a:buChar char="●"/>
            </a:pP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Operator Keywords: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and, or, not, in, is.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18899"/>
              </a:buClr>
              <a:buSzPts val="200"/>
              <a:buFont typeface="Inria Sans Light"/>
              <a:buChar char="●"/>
            </a:pP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Control Flow Keywords: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if, elif, else.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18899"/>
              </a:buClr>
              <a:buSzPts val="200"/>
              <a:buFont typeface="Inria Sans Light"/>
              <a:buChar char="●"/>
            </a:pP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Iteration Keywords: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for, while, break, continue, else.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18899"/>
              </a:buClr>
              <a:buSzPts val="200"/>
              <a:buFont typeface="Inria Sans Light"/>
              <a:buChar char="●"/>
            </a:pP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Structure Keywords: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def, class, with, as, pass, lambda.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18899"/>
              </a:buClr>
              <a:buSzPts val="200"/>
              <a:buFont typeface="Inria Sans Light"/>
              <a:buChar char="●"/>
            </a:pP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Returning Keywords: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return, yield.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18899"/>
              </a:buClr>
              <a:buSzPts val="200"/>
              <a:buFont typeface="Inria Sans Light"/>
              <a:buChar char="●"/>
            </a:pPr>
            <a:r>
              <a:rPr b="1" i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Import Keywords:</a:t>
            </a: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import, from, as.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45" name="Google Shape;2245;ge935570224_1_840"/>
          <p:cNvPicPr preferRelativeResize="0"/>
          <p:nvPr/>
        </p:nvPicPr>
        <p:blipFill rotWithShape="1">
          <a:blip r:embed="rId3">
            <a:alphaModFix/>
          </a:blip>
          <a:srcRect b="0" l="0" r="6725" t="3836"/>
          <a:stretch/>
        </p:blipFill>
        <p:spPr>
          <a:xfrm>
            <a:off x="0" y="1698550"/>
            <a:ext cx="5236751" cy="30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0" name="Google Shape;2250;ge935570224_1_85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1" name="Google Shape;2251;ge935570224_1_85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ge935570224_1_85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ge935570224_1_85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4" name="Google Shape;2254;ge935570224_1_85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5" name="Google Shape;2255;ge935570224_1_85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6" name="Google Shape;2256;ge935570224_1_85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ge935570224_1_85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ge935570224_1_85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9" name="Google Shape;2259;ge935570224_1_859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Built-in Function 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0" name="Google Shape;2260;ge935570224_1_859"/>
          <p:cNvSpPr txBox="1"/>
          <p:nvPr/>
        </p:nvSpPr>
        <p:spPr>
          <a:xfrm>
            <a:off x="4887950" y="12328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1" name="Google Shape;2261;ge935570224_1_859"/>
          <p:cNvSpPr/>
          <p:nvPr/>
        </p:nvSpPr>
        <p:spPr>
          <a:xfrm>
            <a:off x="4964148" y="1542275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ge935570224_1_859"/>
          <p:cNvSpPr txBox="1"/>
          <p:nvPr/>
        </p:nvSpPr>
        <p:spPr>
          <a:xfrm>
            <a:off x="4929325" y="1688475"/>
            <a:ext cx="2760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are keywords?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3" name="Google Shape;2263;ge935570224_1_859"/>
          <p:cNvSpPr txBox="1"/>
          <p:nvPr/>
        </p:nvSpPr>
        <p:spPr>
          <a:xfrm flipH="1">
            <a:off x="4215400" y="2413200"/>
            <a:ext cx="46278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of now, there are 68 built-in functions that Python can interpret.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Many built-in functions support mathematical operations.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Many useful functions can be used to speed up the coding process for a variety of tasks.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64" name="Google Shape;2264;ge935570224_1_8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5" y="1542275"/>
            <a:ext cx="3058100" cy="30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9" name="Google Shape;2269;ge935570224_1_89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70" name="Google Shape;2270;ge935570224_1_89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ge935570224_1_89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ge935570224_1_89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3" name="Google Shape;2273;ge935570224_1_89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4" name="Google Shape;2274;ge935570224_1_89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75" name="Google Shape;2275;ge935570224_1_89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ge935570224_1_89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ge935570224_1_89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8" name="Google Shape;2278;ge935570224_1_898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Built-in Function 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279" name="Google Shape;2279;ge935570224_1_898"/>
          <p:cNvGraphicFramePr/>
          <p:nvPr/>
        </p:nvGraphicFramePr>
        <p:xfrm>
          <a:off x="7199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{C4D9289F-E917-4E9C-9A00-65812F4D58F7}</a:tableStyleId>
              </a:tblPr>
              <a:tblGrid>
                <a:gridCol w="1590825"/>
                <a:gridCol w="2261175"/>
                <a:gridCol w="1926000"/>
                <a:gridCol w="1926000"/>
              </a:tblGrid>
              <a:tr h="56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Built-in Function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Description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Code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Output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abs()</a:t>
                      </a:r>
                      <a:endParaRPr b="1" sz="2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Returns absolute value of a number</a:t>
                      </a:r>
                      <a:endParaRPr b="1" sz="1600">
                        <a:solidFill>
                          <a:srgbClr val="01163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abs(-11) </a:t>
                      </a:r>
                      <a:endParaRPr b="1" sz="1600">
                        <a:solidFill>
                          <a:srgbClr val="01163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Answer: 11</a:t>
                      </a:r>
                      <a:endParaRPr b="1" sz="1600">
                        <a:solidFill>
                          <a:srgbClr val="01163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divmod()</a:t>
                      </a:r>
                      <a:endParaRPr b="1" sz="2800">
                        <a:solidFill>
                          <a:srgbClr val="01163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Returns quotient and remainder of integer division</a:t>
                      </a:r>
                      <a:endParaRPr b="1" sz="16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divmod(15, 2)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Answer: (7, 1)</a:t>
                      </a:r>
                      <a:endParaRPr b="1" sz="16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max()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Returns the largest of the given arguments or items in an iterable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max(100, 20, 400)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Answer: 400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280" name="Google Shape;2280;ge935570224_1_898"/>
          <p:cNvSpPr txBox="1"/>
          <p:nvPr/>
        </p:nvSpPr>
        <p:spPr>
          <a:xfrm>
            <a:off x="3302350" y="941525"/>
            <a:ext cx="276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1" name="Google Shape;2281;ge935570224_1_898"/>
          <p:cNvSpPr/>
          <p:nvPr/>
        </p:nvSpPr>
        <p:spPr>
          <a:xfrm>
            <a:off x="3372688" y="1155647"/>
            <a:ext cx="2548500" cy="492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ge935570224_1_898"/>
          <p:cNvSpPr txBox="1"/>
          <p:nvPr/>
        </p:nvSpPr>
        <p:spPr>
          <a:xfrm>
            <a:off x="3340543" y="1256826"/>
            <a:ext cx="254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Examples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ge935570224_1_9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88" name="Google Shape;2288;ge935570224_1_9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ge935570224_1_9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ge935570224_1_9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1" name="Google Shape;2291;ge935570224_1_91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2" name="Google Shape;2292;ge935570224_1_9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93" name="Google Shape;2293;ge935570224_1_9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ge935570224_1_9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ge935570224_1_9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6" name="Google Shape;2296;ge935570224_1_91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Built-in Function 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297" name="Google Shape;2297;ge935570224_1_915"/>
          <p:cNvGraphicFramePr/>
          <p:nvPr/>
        </p:nvGraphicFramePr>
        <p:xfrm>
          <a:off x="71995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{C4D9289F-E917-4E9C-9A00-65812F4D58F7}</a:tableStyleId>
              </a:tblPr>
              <a:tblGrid>
                <a:gridCol w="1590825"/>
                <a:gridCol w="2261175"/>
                <a:gridCol w="1926000"/>
                <a:gridCol w="1926000"/>
              </a:tblGrid>
              <a:tr h="56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Built-in Function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Description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Code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11635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Output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min()</a:t>
                      </a:r>
                      <a:endParaRPr b="1" sz="2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Returns the smallest of the given arguments or items in an iterable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min(100, 20, 400)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Answer: 20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pow()</a:t>
                      </a:r>
                      <a:endParaRPr b="1" sz="2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Raises a number to a power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pow(10, 2)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Answer: 100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round()</a:t>
                      </a:r>
                      <a:endParaRPr sz="2000">
                        <a:solidFill>
                          <a:srgbClr val="011635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Rounds a floating-point value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round(100.56)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round(100.56)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Answer: 101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round(100.46)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sum()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Sums the items of an iterable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sum(10, 20, 30)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Answer: 60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116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2" name="Google Shape;2302;ge935570224_1_93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303" name="Google Shape;2303;ge935570224_1_93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ge935570224_1_93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ge935570224_1_93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6" name="Google Shape;2306;ge935570224_1_93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7" name="Google Shape;2307;ge935570224_1_93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308" name="Google Shape;2308;ge935570224_1_93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ge935570224_1_93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ge935570224_1_93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1" name="Google Shape;2311;ge935570224_1_939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Assignment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409" name="Google Shape;409;p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414" name="Google Shape;414;p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8" name="Google Shape;418;p5"/>
          <p:cNvSpPr txBox="1"/>
          <p:nvPr/>
        </p:nvSpPr>
        <p:spPr>
          <a:xfrm flipH="1">
            <a:off x="5578501" y="2123775"/>
            <a:ext cx="30741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Computer ignores any text written after the hash.</a:t>
            </a:r>
            <a:endParaRPr b="1" i="0" sz="17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Comments are not computed. </a:t>
            </a:r>
            <a:endParaRPr b="1" i="0" sz="17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5433125" y="1198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5509323" y="13558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 txBox="1"/>
          <p:nvPr/>
        </p:nvSpPr>
        <p:spPr>
          <a:xfrm>
            <a:off x="5599599" y="1502050"/>
            <a:ext cx="2684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wHY DO WE USE COMMENTS#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22" name="Google Shape;422;p5"/>
          <p:cNvGrpSpPr/>
          <p:nvPr/>
        </p:nvGrpSpPr>
        <p:grpSpPr>
          <a:xfrm>
            <a:off x="714799" y="1399665"/>
            <a:ext cx="4172699" cy="2984222"/>
            <a:chOff x="4942637" y="602891"/>
            <a:chExt cx="5182833" cy="3706647"/>
          </a:xfrm>
        </p:grpSpPr>
        <p:grpSp>
          <p:nvGrpSpPr>
            <p:cNvPr id="423" name="Google Shape;423;p5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424" name="Google Shape;424;p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" name="Google Shape;454;p5"/>
            <p:cNvSpPr/>
            <p:nvPr/>
          </p:nvSpPr>
          <p:spPr>
            <a:xfrm>
              <a:off x="5361150" y="825225"/>
              <a:ext cx="4764320" cy="3134826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5821983" y="166106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8163163" y="1391195"/>
              <a:ext cx="176472" cy="21992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190649" y="1229827"/>
              <a:ext cx="553589" cy="752144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8351327" y="1417577"/>
              <a:ext cx="211096" cy="40687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915635" y="3201162"/>
              <a:ext cx="1281894" cy="753662"/>
            </a:xfrm>
            <a:custGeom>
              <a:rect b="b" l="l" r="r" t="t"/>
              <a:pathLst>
                <a:path extrusionOk="0" h="38223" w="65013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919224" y="3348610"/>
              <a:ext cx="1063956" cy="366529"/>
            </a:xfrm>
            <a:custGeom>
              <a:rect b="b" l="l" r="r" t="t"/>
              <a:pathLst>
                <a:path extrusionOk="0" h="18589" w="5396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882121" y="1298306"/>
              <a:ext cx="221171" cy="328119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285528" y="1142775"/>
              <a:ext cx="855128" cy="737494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641509" y="1311773"/>
              <a:ext cx="234047" cy="508179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722981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717579" y="1572852"/>
              <a:ext cx="2798919" cy="1922220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664460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659077" y="1572852"/>
              <a:ext cx="2798465" cy="1922220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664460" y="3307834"/>
              <a:ext cx="2787680" cy="181835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659077" y="3301978"/>
              <a:ext cx="2798465" cy="193093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7013749" y="3354190"/>
              <a:ext cx="89123" cy="88670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rgbClr val="879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7008347" y="3348787"/>
              <a:ext cx="99928" cy="99928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664460" y="1578709"/>
              <a:ext cx="2787680" cy="90030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659077" y="1572852"/>
              <a:ext cx="2798465" cy="101289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850337" y="1818592"/>
              <a:ext cx="1007702" cy="684552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850337" y="2478812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892197" y="1860432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984455" y="1906788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6015057" y="2040906"/>
              <a:ext cx="697171" cy="274113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6004705" y="229250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999303" y="2287099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6429559" y="2071961"/>
              <a:ext cx="32889" cy="33323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6423722" y="2066559"/>
              <a:ext cx="44562" cy="44128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6272942" y="2229938"/>
              <a:ext cx="33323" cy="32869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6267540" y="2224082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529921" y="2189892"/>
              <a:ext cx="33342" cy="32869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6524085" y="2184036"/>
              <a:ext cx="44562" cy="44581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140638" y="2030121"/>
              <a:ext cx="32869" cy="32869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134782" y="2024265"/>
              <a:ext cx="44581" cy="44581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6689258" y="226594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6683402" y="2260539"/>
              <a:ext cx="44581" cy="44128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015964" y="2387007"/>
              <a:ext cx="695357" cy="11278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6544788" y="1866288"/>
              <a:ext cx="262854" cy="45922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673504" y="1934254"/>
              <a:ext cx="134138" cy="46376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850337" y="2564780"/>
              <a:ext cx="1007702" cy="592747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5850337" y="3133196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5892197" y="2606641"/>
              <a:ext cx="57634" cy="57615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5984455" y="265299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5943956" y="2720509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5943956" y="2798807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5943956" y="2877579"/>
              <a:ext cx="535133" cy="33323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5943956" y="2955877"/>
              <a:ext cx="387074" cy="33323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372417" y="2955877"/>
              <a:ext cx="217839" cy="33323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943956" y="3034648"/>
              <a:ext cx="235407" cy="32869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964692" y="1818592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964692" y="1988261"/>
              <a:ext cx="1301592" cy="24312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7006533" y="1860432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7099264" y="1860432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006533" y="1842430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058291" y="1906788"/>
              <a:ext cx="462691" cy="32889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548863" y="1906788"/>
              <a:ext cx="194454" cy="32889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6964692" y="2047216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6964692" y="2216431"/>
              <a:ext cx="1301592" cy="24785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7006533" y="208907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7099264" y="2089076"/>
              <a:ext cx="57161" cy="11259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7006533" y="2071074"/>
              <a:ext cx="57634" cy="29261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7058291" y="2134978"/>
              <a:ext cx="211549" cy="33323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7528160" y="2134978"/>
              <a:ext cx="617493" cy="33323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7304938" y="2134978"/>
              <a:ext cx="193981" cy="33323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6964692" y="2275387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6964692" y="244505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7006533" y="2317247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099264" y="2317247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7006533" y="2299245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7058291" y="2363603"/>
              <a:ext cx="462691" cy="33323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6964692" y="2504031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6964692" y="2673246"/>
              <a:ext cx="1301592" cy="24765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006533" y="2545871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7099264" y="2545871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7006533" y="2527869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058291" y="2591793"/>
              <a:ext cx="324077" cy="33323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7419694" y="2591793"/>
              <a:ext cx="545485" cy="33323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8006113" y="2591793"/>
              <a:ext cx="89596" cy="33323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964692" y="2770454"/>
              <a:ext cx="1301592" cy="387074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964692" y="313319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rgbClr val="F99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7006533" y="2812314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7099264" y="2858670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7211319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7466503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7507456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7721687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7772085" y="2916284"/>
              <a:ext cx="94979" cy="95413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7976872" y="2870362"/>
              <a:ext cx="186784" cy="187257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8022774" y="2916383"/>
              <a:ext cx="11278" cy="11160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106495" y="2916383"/>
              <a:ext cx="11259" cy="11160"/>
            </a:xfrm>
            <a:custGeom>
              <a:rect b="b" l="l" r="r" t="t"/>
              <a:pathLst>
                <a:path extrusionOk="0" h="566" w="571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022774" y="3000202"/>
              <a:ext cx="11278" cy="11495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106495" y="3000419"/>
              <a:ext cx="11259" cy="11278"/>
            </a:xfrm>
            <a:custGeom>
              <a:rect b="b" l="l" r="r" t="t"/>
              <a:pathLst>
                <a:path extrusionOk="0" h="572" w="571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417479" y="1683566"/>
              <a:ext cx="831724" cy="832177"/>
            </a:xfrm>
            <a:custGeom>
              <a:rect b="b" l="l" r="r" t="t"/>
              <a:pathLst>
                <a:path extrusionOk="0" h="42205" w="42182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364814" y="1630920"/>
              <a:ext cx="831724" cy="832157"/>
            </a:xfrm>
            <a:custGeom>
              <a:rect b="b" l="l" r="r" t="t"/>
              <a:pathLst>
                <a:path extrusionOk="0" h="42204" w="42182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359411" y="1625518"/>
              <a:ext cx="842982" cy="842963"/>
            </a:xfrm>
            <a:custGeom>
              <a:rect b="b" l="l" r="r" t="t"/>
              <a:pathLst>
                <a:path extrusionOk="0" h="42752" w="42753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179844" y="1858638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421068" y="1939203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415231" y="193380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142932" y="1842884"/>
              <a:ext cx="42333" cy="42787"/>
            </a:xfrm>
            <a:custGeom>
              <a:rect b="b" l="l" r="r" t="t"/>
              <a:pathLst>
                <a:path extrusionOk="0" h="2170" w="2147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137096" y="183748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421068" y="2071528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415231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142932" y="207152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137096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179844" y="2087262"/>
              <a:ext cx="246646" cy="11278"/>
            </a:xfrm>
            <a:custGeom>
              <a:rect b="b" l="l" r="r" t="t"/>
              <a:pathLst>
                <a:path extrusionOk="0" h="572" w="12509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179844" y="2219133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421068" y="220337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415231" y="219797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142932" y="229969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137096" y="229429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075826" y="3424838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023614" y="3372192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6017758" y="3366789"/>
              <a:ext cx="956397" cy="523421"/>
            </a:xfrm>
            <a:custGeom>
              <a:rect b="b" l="l" r="r" t="t"/>
              <a:pathLst>
                <a:path extrusionOk="0" h="26546" w="48505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309854" y="3097192"/>
              <a:ext cx="194434" cy="308756"/>
            </a:xfrm>
            <a:custGeom>
              <a:rect b="b" l="l" r="r" t="t"/>
              <a:pathLst>
                <a:path extrusionOk="0" h="15659" w="9861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477275" y="3400092"/>
              <a:ext cx="42767" cy="42767"/>
            </a:xfrm>
            <a:custGeom>
              <a:rect b="b" l="l" r="r" t="t"/>
              <a:pathLst>
                <a:path extrusionOk="0" h="2169" w="2169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471419" y="3394690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272942" y="308143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267540" y="3075601"/>
              <a:ext cx="53592" cy="54026"/>
            </a:xfrm>
            <a:custGeom>
              <a:rect b="b" l="l" r="r" t="t"/>
              <a:pathLst>
                <a:path extrusionOk="0" h="2740" w="2718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294520" y="1830284"/>
              <a:ext cx="522080" cy="712019"/>
            </a:xfrm>
            <a:custGeom>
              <a:rect b="b" l="l" r="r" t="t"/>
              <a:pathLst>
                <a:path extrusionOk="0" h="36111" w="26478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242308" y="1777638"/>
              <a:ext cx="522100" cy="712452"/>
            </a:xfrm>
            <a:custGeom>
              <a:rect b="b" l="l" r="r" t="t"/>
              <a:pathLst>
                <a:path extrusionOk="0" h="36133" w="26479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236471" y="1771782"/>
              <a:ext cx="533339" cy="723711"/>
            </a:xfrm>
            <a:custGeom>
              <a:rect b="b" l="l" r="r" t="t"/>
              <a:pathLst>
                <a:path extrusionOk="0" h="36704" w="27049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701371" y="1946400"/>
              <a:ext cx="247100" cy="108032"/>
            </a:xfrm>
            <a:custGeom>
              <a:rect b="b" l="l" r="r" t="t"/>
              <a:pathLst>
                <a:path extrusionOk="0" h="5479" w="12532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664460" y="1931100"/>
              <a:ext cx="42787" cy="42333"/>
            </a:xfrm>
            <a:custGeom>
              <a:rect b="b" l="l" r="r" t="t"/>
              <a:pathLst>
                <a:path extrusionOk="0" h="2147" w="217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659077" y="1925243"/>
              <a:ext cx="53572" cy="54026"/>
            </a:xfrm>
            <a:custGeom>
              <a:rect b="b" l="l" r="r" t="t"/>
              <a:pathLst>
                <a:path extrusionOk="0" h="2740" w="2717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942595" y="2027420"/>
              <a:ext cx="42787" cy="42314"/>
            </a:xfrm>
            <a:custGeom>
              <a:rect b="b" l="l" r="r" t="t"/>
              <a:pathLst>
                <a:path extrusionOk="0" h="2146" w="217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937212" y="2021563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114532" y="1595350"/>
              <a:ext cx="550887" cy="348369"/>
            </a:xfrm>
            <a:custGeom>
              <a:rect b="b" l="l" r="r" t="t"/>
              <a:pathLst>
                <a:path extrusionOk="0" h="17668" w="27939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062320" y="1543158"/>
              <a:ext cx="550887" cy="348349"/>
            </a:xfrm>
            <a:custGeom>
              <a:rect b="b" l="l" r="r" t="t"/>
              <a:pathLst>
                <a:path extrusionOk="0" h="17667" w="27939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6056464" y="1537302"/>
              <a:ext cx="562146" cy="359608"/>
            </a:xfrm>
            <a:custGeom>
              <a:rect b="b" l="l" r="r" t="t"/>
              <a:pathLst>
                <a:path extrusionOk="0" h="18238" w="2851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011635"/>
                  </a:solidFill>
                  <a:latin typeface="Bebas Neue"/>
                  <a:ea typeface="Bebas Neue"/>
                  <a:cs typeface="Bebas Neue"/>
                  <a:sym typeface="Bebas Neue"/>
                </a:rPr>
                <a:t>#</a:t>
              </a:r>
              <a:endParaRPr b="0" i="0" sz="2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95" name="Google Shape;595;p5"/>
            <p:cNvSpPr txBox="1"/>
            <p:nvPr/>
          </p:nvSpPr>
          <p:spPr>
            <a:xfrm>
              <a:off x="6039117" y="1620510"/>
              <a:ext cx="6174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11635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Python</a:t>
              </a:r>
              <a:endParaRPr b="0" i="0" sz="10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96" name="Google Shape;596;p5"/>
            <p:cNvSpPr txBox="1"/>
            <p:nvPr/>
          </p:nvSpPr>
          <p:spPr>
            <a:xfrm>
              <a:off x="5943942" y="3434757"/>
              <a:ext cx="11532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11635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cOMMENT</a:t>
              </a:r>
              <a:endParaRPr b="0" i="0" sz="17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97" name="Google Shape;597;p5"/>
            <p:cNvSpPr txBox="1"/>
            <p:nvPr/>
          </p:nvSpPr>
          <p:spPr>
            <a:xfrm>
              <a:off x="5239775" y="2052819"/>
              <a:ext cx="5334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11635"/>
                  </a:solidFill>
                  <a:latin typeface="Bebas Neue"/>
                  <a:ea typeface="Bebas Neue"/>
                  <a:cs typeface="Bebas Neue"/>
                  <a:sym typeface="Bebas Neue"/>
                </a:rPr>
                <a:t>“‘’”</a:t>
              </a:r>
              <a:endParaRPr b="0" i="0" sz="18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03" name="Google Shape;603;p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6"/>
          <p:cNvSpPr/>
          <p:nvPr/>
        </p:nvSpPr>
        <p:spPr>
          <a:xfrm>
            <a:off x="714800" y="1844650"/>
            <a:ext cx="3600876" cy="2247281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7" name="Google Shape;607;p6"/>
          <p:cNvGrpSpPr/>
          <p:nvPr/>
        </p:nvGrpSpPr>
        <p:grpSpPr>
          <a:xfrm flipH="1">
            <a:off x="804326" y="1880589"/>
            <a:ext cx="3233447" cy="1276204"/>
            <a:chOff x="4756423" y="788538"/>
            <a:chExt cx="4277612" cy="1780169"/>
          </a:xfrm>
        </p:grpSpPr>
        <p:sp>
          <p:nvSpPr>
            <p:cNvPr id="608" name="Google Shape;608;p6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5398775" y="9559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756423" y="7885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5139707" y="9704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16" name="Google Shape;616;p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6"/>
          <p:cNvSpPr/>
          <p:nvPr/>
        </p:nvSpPr>
        <p:spPr>
          <a:xfrm>
            <a:off x="1278723" y="2104021"/>
            <a:ext cx="2724300" cy="1869300"/>
          </a:xfrm>
          <a:prstGeom prst="roundRect">
            <a:avLst>
              <a:gd fmla="val 4290" name="adj"/>
            </a:avLst>
          </a:prstGeom>
          <a:solidFill>
            <a:srgbClr val="F9CB9C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1" name="Google Shape;621;p6"/>
          <p:cNvSpPr txBox="1"/>
          <p:nvPr/>
        </p:nvSpPr>
        <p:spPr>
          <a:xfrm flipH="1">
            <a:off x="4806000" y="2199975"/>
            <a:ext cx="38466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Makes the source code more readable and understandable by the users.</a:t>
            </a:r>
            <a:endParaRPr b="1" i="0" sz="2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Explain the logic of the code.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Comments are generally ignored by compilers and interpreters.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2" name="Google Shape;622;p6"/>
          <p:cNvSpPr txBox="1"/>
          <p:nvPr/>
        </p:nvSpPr>
        <p:spPr>
          <a:xfrm>
            <a:off x="2180027" y="2464834"/>
            <a:ext cx="1705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t/>
            </a:r>
            <a:endParaRPr b="1" i="0" sz="92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"/>
          <p:cNvSpPr txBox="1"/>
          <p:nvPr/>
        </p:nvSpPr>
        <p:spPr>
          <a:xfrm>
            <a:off x="5433125" y="970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4" name="Google Shape;624;p6"/>
          <p:cNvSpPr/>
          <p:nvPr/>
        </p:nvSpPr>
        <p:spPr>
          <a:xfrm>
            <a:off x="5509323" y="12796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"/>
          <p:cNvSpPr txBox="1"/>
          <p:nvPr/>
        </p:nvSpPr>
        <p:spPr>
          <a:xfrm>
            <a:off x="5599599" y="1425850"/>
            <a:ext cx="2684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 DOes a COMMENTS do?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6" name="Google Shape;626;p6"/>
          <p:cNvGrpSpPr/>
          <p:nvPr/>
        </p:nvGrpSpPr>
        <p:grpSpPr>
          <a:xfrm flipH="1" rot="-7581404">
            <a:off x="2442791" y="2161841"/>
            <a:ext cx="386791" cy="1812655"/>
            <a:chOff x="3220505" y="3805687"/>
            <a:chExt cx="80153" cy="365472"/>
          </a:xfrm>
        </p:grpSpPr>
        <p:sp>
          <p:nvSpPr>
            <p:cNvPr id="627" name="Google Shape;627;p6"/>
            <p:cNvSpPr/>
            <p:nvPr/>
          </p:nvSpPr>
          <p:spPr>
            <a:xfrm>
              <a:off x="3225929" y="3814072"/>
              <a:ext cx="69332" cy="351611"/>
            </a:xfrm>
            <a:custGeom>
              <a:rect b="b" l="l" r="r" t="t"/>
              <a:pathLst>
                <a:path extrusionOk="0" h="13419" w="2646">
                  <a:moveTo>
                    <a:pt x="1325" y="1"/>
                  </a:moveTo>
                  <a:cubicBezTo>
                    <a:pt x="1289" y="1"/>
                    <a:pt x="1253" y="19"/>
                    <a:pt x="1234" y="55"/>
                  </a:cubicBezTo>
                  <a:lnTo>
                    <a:pt x="744" y="981"/>
                  </a:lnTo>
                  <a:lnTo>
                    <a:pt x="135" y="2138"/>
                  </a:lnTo>
                  <a:cubicBezTo>
                    <a:pt x="48" y="2301"/>
                    <a:pt x="0" y="2479"/>
                    <a:pt x="5" y="2661"/>
                  </a:cubicBezTo>
                  <a:lnTo>
                    <a:pt x="5" y="12098"/>
                  </a:lnTo>
                  <a:cubicBezTo>
                    <a:pt x="0" y="12829"/>
                    <a:pt x="596" y="13419"/>
                    <a:pt x="1318" y="13419"/>
                  </a:cubicBezTo>
                  <a:cubicBezTo>
                    <a:pt x="1327" y="13419"/>
                    <a:pt x="1336" y="13419"/>
                    <a:pt x="1344" y="13419"/>
                  </a:cubicBezTo>
                  <a:cubicBezTo>
                    <a:pt x="1522" y="13419"/>
                    <a:pt x="1700" y="13380"/>
                    <a:pt x="1858" y="13303"/>
                  </a:cubicBezTo>
                  <a:cubicBezTo>
                    <a:pt x="2333" y="13087"/>
                    <a:pt x="2636" y="12617"/>
                    <a:pt x="2645" y="12098"/>
                  </a:cubicBezTo>
                  <a:lnTo>
                    <a:pt x="2645" y="12079"/>
                  </a:lnTo>
                  <a:lnTo>
                    <a:pt x="2645" y="2661"/>
                  </a:lnTo>
                  <a:cubicBezTo>
                    <a:pt x="2645" y="2584"/>
                    <a:pt x="2636" y="2503"/>
                    <a:pt x="2621" y="2426"/>
                  </a:cubicBezTo>
                  <a:cubicBezTo>
                    <a:pt x="2616" y="2421"/>
                    <a:pt x="2616" y="2416"/>
                    <a:pt x="2616" y="2412"/>
                  </a:cubicBezTo>
                  <a:cubicBezTo>
                    <a:pt x="2597" y="2316"/>
                    <a:pt x="2564" y="2224"/>
                    <a:pt x="2516" y="2138"/>
                  </a:cubicBezTo>
                  <a:lnTo>
                    <a:pt x="1906" y="981"/>
                  </a:lnTo>
                  <a:lnTo>
                    <a:pt x="1416" y="55"/>
                  </a:lnTo>
                  <a:cubicBezTo>
                    <a:pt x="1397" y="19"/>
                    <a:pt x="1361" y="1"/>
                    <a:pt x="1325" y="1"/>
                  </a:cubicBezTo>
                  <a:close/>
                </a:path>
              </a:pathLst>
            </a:custGeom>
            <a:solidFill>
              <a:srgbClr val="D1DBE2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226060" y="4099365"/>
              <a:ext cx="69201" cy="31731"/>
            </a:xfrm>
            <a:custGeom>
              <a:rect b="b" l="l" r="r" t="t"/>
              <a:pathLst>
                <a:path extrusionOk="0" h="1211" w="2641">
                  <a:moveTo>
                    <a:pt x="0" y="1"/>
                  </a:moveTo>
                  <a:lnTo>
                    <a:pt x="0" y="1210"/>
                  </a:lnTo>
                  <a:lnTo>
                    <a:pt x="2640" y="1210"/>
                  </a:lnTo>
                  <a:lnTo>
                    <a:pt x="2640" y="1191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D9E0E5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245423" y="3814072"/>
              <a:ext cx="30342" cy="31391"/>
            </a:xfrm>
            <a:custGeom>
              <a:rect b="b" l="l" r="r" t="t"/>
              <a:pathLst>
                <a:path extrusionOk="0" h="1198" w="1158">
                  <a:moveTo>
                    <a:pt x="581" y="1"/>
                  </a:moveTo>
                  <a:cubicBezTo>
                    <a:pt x="545" y="1"/>
                    <a:pt x="509" y="19"/>
                    <a:pt x="490" y="55"/>
                  </a:cubicBezTo>
                  <a:lnTo>
                    <a:pt x="0" y="981"/>
                  </a:lnTo>
                  <a:cubicBezTo>
                    <a:pt x="166" y="1125"/>
                    <a:pt x="372" y="1197"/>
                    <a:pt x="579" y="1197"/>
                  </a:cubicBezTo>
                  <a:cubicBezTo>
                    <a:pt x="785" y="1197"/>
                    <a:pt x="992" y="1125"/>
                    <a:pt x="1157" y="981"/>
                  </a:cubicBezTo>
                  <a:lnTo>
                    <a:pt x="672" y="55"/>
                  </a:lnTo>
                  <a:cubicBezTo>
                    <a:pt x="653" y="19"/>
                    <a:pt x="617" y="1"/>
                    <a:pt x="581" y="1"/>
                  </a:cubicBezTo>
                  <a:close/>
                </a:path>
              </a:pathLst>
            </a:custGeom>
            <a:solidFill>
              <a:srgbClr val="7E8D9D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225929" y="4131070"/>
              <a:ext cx="69332" cy="34614"/>
            </a:xfrm>
            <a:custGeom>
              <a:rect b="b" l="l" r="r" t="t"/>
              <a:pathLst>
                <a:path extrusionOk="0" h="1321" w="2646">
                  <a:moveTo>
                    <a:pt x="0" y="0"/>
                  </a:moveTo>
                  <a:cubicBezTo>
                    <a:pt x="0" y="731"/>
                    <a:pt x="591" y="1321"/>
                    <a:pt x="1318" y="1321"/>
                  </a:cubicBezTo>
                  <a:cubicBezTo>
                    <a:pt x="1327" y="1321"/>
                    <a:pt x="1336" y="1321"/>
                    <a:pt x="1344" y="1321"/>
                  </a:cubicBezTo>
                  <a:cubicBezTo>
                    <a:pt x="1522" y="1321"/>
                    <a:pt x="1700" y="1277"/>
                    <a:pt x="1858" y="1205"/>
                  </a:cubicBezTo>
                  <a:cubicBezTo>
                    <a:pt x="2333" y="989"/>
                    <a:pt x="2636" y="519"/>
                    <a:pt x="2645" y="0"/>
                  </a:cubicBezTo>
                  <a:close/>
                </a:path>
              </a:pathLst>
            </a:custGeom>
            <a:solidFill>
              <a:srgbClr val="96ABBC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254227" y="4099365"/>
              <a:ext cx="41033" cy="31731"/>
            </a:xfrm>
            <a:custGeom>
              <a:rect b="b" l="l" r="r" t="t"/>
              <a:pathLst>
                <a:path extrusionOk="0" h="1211" w="1566">
                  <a:moveTo>
                    <a:pt x="0" y="1"/>
                  </a:moveTo>
                  <a:lnTo>
                    <a:pt x="0" y="1210"/>
                  </a:lnTo>
                  <a:lnTo>
                    <a:pt x="1565" y="1210"/>
                  </a:lnTo>
                  <a:lnTo>
                    <a:pt x="1565" y="1191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rgbClr val="EAEEF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254227" y="4131070"/>
              <a:ext cx="41033" cy="31600"/>
            </a:xfrm>
            <a:custGeom>
              <a:rect b="b" l="l" r="r" t="t"/>
              <a:pathLst>
                <a:path extrusionOk="0" h="1206" w="1566">
                  <a:moveTo>
                    <a:pt x="0" y="0"/>
                  </a:moveTo>
                  <a:cubicBezTo>
                    <a:pt x="0" y="519"/>
                    <a:pt x="303" y="994"/>
                    <a:pt x="778" y="1205"/>
                  </a:cubicBezTo>
                  <a:cubicBezTo>
                    <a:pt x="1253" y="989"/>
                    <a:pt x="1556" y="519"/>
                    <a:pt x="1565" y="0"/>
                  </a:cubicBezTo>
                  <a:close/>
                </a:path>
              </a:pathLst>
            </a:custGeom>
            <a:solidFill>
              <a:srgbClr val="A4B7C5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226060" y="3877115"/>
              <a:ext cx="69201" cy="222276"/>
            </a:xfrm>
            <a:custGeom>
              <a:rect b="b" l="l" r="r" t="t"/>
              <a:pathLst>
                <a:path extrusionOk="0" h="8483" w="2641">
                  <a:moveTo>
                    <a:pt x="29" y="1"/>
                  </a:moveTo>
                  <a:cubicBezTo>
                    <a:pt x="10" y="87"/>
                    <a:pt x="0" y="169"/>
                    <a:pt x="0" y="255"/>
                  </a:cubicBezTo>
                  <a:lnTo>
                    <a:pt x="0" y="8483"/>
                  </a:lnTo>
                  <a:lnTo>
                    <a:pt x="2640" y="8483"/>
                  </a:lnTo>
                  <a:lnTo>
                    <a:pt x="2640" y="255"/>
                  </a:lnTo>
                  <a:cubicBezTo>
                    <a:pt x="2640" y="174"/>
                    <a:pt x="2631" y="97"/>
                    <a:pt x="2616" y="20"/>
                  </a:cubicBezTo>
                  <a:cubicBezTo>
                    <a:pt x="2611" y="15"/>
                    <a:pt x="2611" y="6"/>
                    <a:pt x="2611" y="1"/>
                  </a:cubicBezTo>
                  <a:close/>
                </a:path>
              </a:pathLst>
            </a:custGeom>
            <a:solidFill>
              <a:srgbClr val="7E8D9D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258891" y="3877115"/>
              <a:ext cx="36369" cy="222276"/>
            </a:xfrm>
            <a:custGeom>
              <a:rect b="b" l="l" r="r" t="t"/>
              <a:pathLst>
                <a:path extrusionOk="0" h="8483" w="1388">
                  <a:moveTo>
                    <a:pt x="0" y="1"/>
                  </a:moveTo>
                  <a:lnTo>
                    <a:pt x="0" y="8483"/>
                  </a:lnTo>
                  <a:lnTo>
                    <a:pt x="1387" y="8483"/>
                  </a:lnTo>
                  <a:lnTo>
                    <a:pt x="1387" y="255"/>
                  </a:lnTo>
                  <a:cubicBezTo>
                    <a:pt x="1387" y="174"/>
                    <a:pt x="1378" y="97"/>
                    <a:pt x="1363" y="20"/>
                  </a:cubicBezTo>
                  <a:cubicBezTo>
                    <a:pt x="1363" y="15"/>
                    <a:pt x="1363" y="6"/>
                    <a:pt x="1363" y="1"/>
                  </a:cubicBezTo>
                  <a:close/>
                </a:path>
              </a:pathLst>
            </a:custGeom>
            <a:solidFill>
              <a:srgbClr val="ADBBC6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220505" y="3805687"/>
              <a:ext cx="80153" cy="365472"/>
            </a:xfrm>
            <a:custGeom>
              <a:rect b="b" l="l" r="r" t="t"/>
              <a:pathLst>
                <a:path extrusionOk="0" h="13948" w="3059">
                  <a:moveTo>
                    <a:pt x="1532" y="653"/>
                  </a:moveTo>
                  <a:lnTo>
                    <a:pt x="1835" y="1224"/>
                  </a:lnTo>
                  <a:lnTo>
                    <a:pt x="1839" y="1234"/>
                  </a:lnTo>
                  <a:cubicBezTo>
                    <a:pt x="1741" y="1284"/>
                    <a:pt x="1635" y="1310"/>
                    <a:pt x="1530" y="1310"/>
                  </a:cubicBezTo>
                  <a:cubicBezTo>
                    <a:pt x="1424" y="1310"/>
                    <a:pt x="1319" y="1284"/>
                    <a:pt x="1220" y="1234"/>
                  </a:cubicBezTo>
                  <a:lnTo>
                    <a:pt x="1532" y="653"/>
                  </a:lnTo>
                  <a:close/>
                  <a:moveTo>
                    <a:pt x="2031" y="1599"/>
                  </a:moveTo>
                  <a:lnTo>
                    <a:pt x="2521" y="2520"/>
                  </a:lnTo>
                  <a:lnTo>
                    <a:pt x="539" y="2520"/>
                  </a:lnTo>
                  <a:lnTo>
                    <a:pt x="1028" y="1599"/>
                  </a:lnTo>
                  <a:cubicBezTo>
                    <a:pt x="1187" y="1683"/>
                    <a:pt x="1359" y="1725"/>
                    <a:pt x="1532" y="1725"/>
                  </a:cubicBezTo>
                  <a:cubicBezTo>
                    <a:pt x="1704" y="1725"/>
                    <a:pt x="1875" y="1683"/>
                    <a:pt x="2031" y="1599"/>
                  </a:cubicBezTo>
                  <a:close/>
                  <a:moveTo>
                    <a:pt x="2646" y="11415"/>
                  </a:moveTo>
                  <a:lnTo>
                    <a:pt x="2646" y="12212"/>
                  </a:lnTo>
                  <a:lnTo>
                    <a:pt x="419" y="12212"/>
                  </a:lnTo>
                  <a:lnTo>
                    <a:pt x="419" y="11415"/>
                  </a:lnTo>
                  <a:close/>
                  <a:moveTo>
                    <a:pt x="1527" y="0"/>
                  </a:moveTo>
                  <a:cubicBezTo>
                    <a:pt x="1451" y="0"/>
                    <a:pt x="1383" y="44"/>
                    <a:pt x="1345" y="111"/>
                  </a:cubicBezTo>
                  <a:lnTo>
                    <a:pt x="769" y="1205"/>
                  </a:lnTo>
                  <a:lnTo>
                    <a:pt x="155" y="2362"/>
                  </a:lnTo>
                  <a:cubicBezTo>
                    <a:pt x="54" y="2554"/>
                    <a:pt x="1" y="2765"/>
                    <a:pt x="1" y="2981"/>
                  </a:cubicBezTo>
                  <a:lnTo>
                    <a:pt x="1" y="6701"/>
                  </a:lnTo>
                  <a:cubicBezTo>
                    <a:pt x="1" y="6841"/>
                    <a:pt x="105" y="6910"/>
                    <a:pt x="210" y="6910"/>
                  </a:cubicBezTo>
                  <a:cubicBezTo>
                    <a:pt x="314" y="6910"/>
                    <a:pt x="419" y="6841"/>
                    <a:pt x="419" y="6701"/>
                  </a:cubicBezTo>
                  <a:lnTo>
                    <a:pt x="419" y="2938"/>
                  </a:lnTo>
                  <a:lnTo>
                    <a:pt x="1321" y="2938"/>
                  </a:lnTo>
                  <a:lnTo>
                    <a:pt x="1321" y="10993"/>
                  </a:lnTo>
                  <a:lnTo>
                    <a:pt x="1321" y="11002"/>
                  </a:lnTo>
                  <a:lnTo>
                    <a:pt x="414" y="11002"/>
                  </a:lnTo>
                  <a:lnTo>
                    <a:pt x="414" y="7532"/>
                  </a:lnTo>
                  <a:cubicBezTo>
                    <a:pt x="414" y="7393"/>
                    <a:pt x="311" y="7323"/>
                    <a:pt x="207" y="7323"/>
                  </a:cubicBezTo>
                  <a:cubicBezTo>
                    <a:pt x="104" y="7323"/>
                    <a:pt x="1" y="7393"/>
                    <a:pt x="1" y="7532"/>
                  </a:cubicBezTo>
                  <a:lnTo>
                    <a:pt x="1" y="12418"/>
                  </a:lnTo>
                  <a:lnTo>
                    <a:pt x="1" y="12423"/>
                  </a:lnTo>
                  <a:cubicBezTo>
                    <a:pt x="1" y="12697"/>
                    <a:pt x="78" y="12971"/>
                    <a:pt x="222" y="13206"/>
                  </a:cubicBezTo>
                  <a:cubicBezTo>
                    <a:pt x="265" y="13281"/>
                    <a:pt x="329" y="13313"/>
                    <a:pt x="393" y="13313"/>
                  </a:cubicBezTo>
                  <a:cubicBezTo>
                    <a:pt x="535" y="13313"/>
                    <a:pt x="675" y="13157"/>
                    <a:pt x="572" y="12995"/>
                  </a:cubicBezTo>
                  <a:cubicBezTo>
                    <a:pt x="505" y="12879"/>
                    <a:pt x="457" y="12755"/>
                    <a:pt x="433" y="12625"/>
                  </a:cubicBezTo>
                  <a:lnTo>
                    <a:pt x="2622" y="12625"/>
                  </a:lnTo>
                  <a:cubicBezTo>
                    <a:pt x="2516" y="13143"/>
                    <a:pt x="2075" y="13518"/>
                    <a:pt x="1547" y="13532"/>
                  </a:cubicBezTo>
                  <a:cubicBezTo>
                    <a:pt x="1536" y="13532"/>
                    <a:pt x="1525" y="13533"/>
                    <a:pt x="1514" y="13533"/>
                  </a:cubicBezTo>
                  <a:cubicBezTo>
                    <a:pt x="1370" y="13533"/>
                    <a:pt x="1225" y="13504"/>
                    <a:pt x="1095" y="13446"/>
                  </a:cubicBezTo>
                  <a:cubicBezTo>
                    <a:pt x="1064" y="13432"/>
                    <a:pt x="1034" y="13426"/>
                    <a:pt x="1006" y="13426"/>
                  </a:cubicBezTo>
                  <a:cubicBezTo>
                    <a:pt x="807" y="13426"/>
                    <a:pt x="709" y="13732"/>
                    <a:pt x="932" y="13825"/>
                  </a:cubicBezTo>
                  <a:cubicBezTo>
                    <a:pt x="1128" y="13909"/>
                    <a:pt x="1329" y="13948"/>
                    <a:pt x="1525" y="13948"/>
                  </a:cubicBezTo>
                  <a:cubicBezTo>
                    <a:pt x="2333" y="13948"/>
                    <a:pt x="3059" y="13284"/>
                    <a:pt x="3059" y="12418"/>
                  </a:cubicBezTo>
                  <a:lnTo>
                    <a:pt x="3059" y="11223"/>
                  </a:lnTo>
                  <a:cubicBezTo>
                    <a:pt x="3059" y="11218"/>
                    <a:pt x="3059" y="11214"/>
                    <a:pt x="3059" y="11209"/>
                  </a:cubicBezTo>
                  <a:lnTo>
                    <a:pt x="3059" y="11190"/>
                  </a:lnTo>
                  <a:lnTo>
                    <a:pt x="3059" y="9414"/>
                  </a:lnTo>
                  <a:cubicBezTo>
                    <a:pt x="3059" y="9277"/>
                    <a:pt x="2955" y="9208"/>
                    <a:pt x="2852" y="9208"/>
                  </a:cubicBezTo>
                  <a:cubicBezTo>
                    <a:pt x="2749" y="9208"/>
                    <a:pt x="2646" y="9277"/>
                    <a:pt x="2646" y="9414"/>
                  </a:cubicBezTo>
                  <a:lnTo>
                    <a:pt x="2646" y="10998"/>
                  </a:lnTo>
                  <a:lnTo>
                    <a:pt x="1739" y="10998"/>
                  </a:lnTo>
                  <a:lnTo>
                    <a:pt x="1739" y="10988"/>
                  </a:lnTo>
                  <a:lnTo>
                    <a:pt x="1739" y="2933"/>
                  </a:lnTo>
                  <a:lnTo>
                    <a:pt x="2646" y="2933"/>
                  </a:lnTo>
                  <a:lnTo>
                    <a:pt x="2646" y="2981"/>
                  </a:lnTo>
                  <a:lnTo>
                    <a:pt x="2646" y="8588"/>
                  </a:lnTo>
                  <a:cubicBezTo>
                    <a:pt x="2646" y="8725"/>
                    <a:pt x="2749" y="8793"/>
                    <a:pt x="2852" y="8793"/>
                  </a:cubicBezTo>
                  <a:cubicBezTo>
                    <a:pt x="2955" y="8793"/>
                    <a:pt x="3059" y="8725"/>
                    <a:pt x="3059" y="8588"/>
                  </a:cubicBezTo>
                  <a:lnTo>
                    <a:pt x="3059" y="2981"/>
                  </a:lnTo>
                  <a:cubicBezTo>
                    <a:pt x="3059" y="2765"/>
                    <a:pt x="3006" y="2549"/>
                    <a:pt x="2905" y="2362"/>
                  </a:cubicBezTo>
                  <a:lnTo>
                    <a:pt x="1710" y="111"/>
                  </a:lnTo>
                  <a:cubicBezTo>
                    <a:pt x="1676" y="44"/>
                    <a:pt x="1604" y="0"/>
                    <a:pt x="1527" y="0"/>
                  </a:cubicBez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41" name="Google Shape;641;p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7"/>
          <p:cNvSpPr/>
          <p:nvPr/>
        </p:nvSpPr>
        <p:spPr>
          <a:xfrm>
            <a:off x="714800" y="1425849"/>
            <a:ext cx="3193731" cy="2101411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7"/>
          <p:cNvGrpSpPr/>
          <p:nvPr/>
        </p:nvGrpSpPr>
        <p:grpSpPr>
          <a:xfrm flipH="1">
            <a:off x="794194" y="1459510"/>
            <a:ext cx="2867711" cy="1193425"/>
            <a:chOff x="4756423" y="788538"/>
            <a:chExt cx="4277612" cy="1780169"/>
          </a:xfrm>
        </p:grpSpPr>
        <p:sp>
          <p:nvSpPr>
            <p:cNvPr id="646" name="Google Shape;646;p7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398775" y="9559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4756423" y="7885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5139707" y="9704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54" name="Google Shape;654;p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7"/>
          <p:cNvSpPr/>
          <p:nvPr/>
        </p:nvSpPr>
        <p:spPr>
          <a:xfrm>
            <a:off x="1214937" y="1668371"/>
            <a:ext cx="2416200" cy="1747800"/>
          </a:xfrm>
          <a:prstGeom prst="roundRect">
            <a:avLst>
              <a:gd fmla="val 4290" name="adj"/>
            </a:avLst>
          </a:prstGeom>
          <a:solidFill>
            <a:srgbClr val="F9CB9C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7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Python COMMENT Line 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9" name="Google Shape;659;p7"/>
          <p:cNvSpPr txBox="1"/>
          <p:nvPr/>
        </p:nvSpPr>
        <p:spPr>
          <a:xfrm>
            <a:off x="5433125" y="970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0" name="Google Shape;660;p7"/>
          <p:cNvSpPr/>
          <p:nvPr/>
        </p:nvSpPr>
        <p:spPr>
          <a:xfrm>
            <a:off x="5509323" y="12796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"/>
          <p:cNvSpPr txBox="1"/>
          <p:nvPr/>
        </p:nvSpPr>
        <p:spPr>
          <a:xfrm>
            <a:off x="5980600" y="1425850"/>
            <a:ext cx="1821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Types of comment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62" name="Google Shape;662;p7"/>
          <p:cNvGrpSpPr/>
          <p:nvPr/>
        </p:nvGrpSpPr>
        <p:grpSpPr>
          <a:xfrm flipH="1" rot="-7495353">
            <a:off x="2241421" y="1752505"/>
            <a:ext cx="355229" cy="1634738"/>
            <a:chOff x="3220505" y="3805687"/>
            <a:chExt cx="80153" cy="365472"/>
          </a:xfrm>
        </p:grpSpPr>
        <p:sp>
          <p:nvSpPr>
            <p:cNvPr id="663" name="Google Shape;663;p7"/>
            <p:cNvSpPr/>
            <p:nvPr/>
          </p:nvSpPr>
          <p:spPr>
            <a:xfrm>
              <a:off x="3225929" y="3814072"/>
              <a:ext cx="69332" cy="351611"/>
            </a:xfrm>
            <a:custGeom>
              <a:rect b="b" l="l" r="r" t="t"/>
              <a:pathLst>
                <a:path extrusionOk="0" h="13419" w="2646">
                  <a:moveTo>
                    <a:pt x="1325" y="1"/>
                  </a:moveTo>
                  <a:cubicBezTo>
                    <a:pt x="1289" y="1"/>
                    <a:pt x="1253" y="19"/>
                    <a:pt x="1234" y="55"/>
                  </a:cubicBezTo>
                  <a:lnTo>
                    <a:pt x="744" y="981"/>
                  </a:lnTo>
                  <a:lnTo>
                    <a:pt x="135" y="2138"/>
                  </a:lnTo>
                  <a:cubicBezTo>
                    <a:pt x="48" y="2301"/>
                    <a:pt x="0" y="2479"/>
                    <a:pt x="5" y="2661"/>
                  </a:cubicBezTo>
                  <a:lnTo>
                    <a:pt x="5" y="12098"/>
                  </a:lnTo>
                  <a:cubicBezTo>
                    <a:pt x="0" y="12829"/>
                    <a:pt x="596" y="13419"/>
                    <a:pt x="1318" y="13419"/>
                  </a:cubicBezTo>
                  <a:cubicBezTo>
                    <a:pt x="1327" y="13419"/>
                    <a:pt x="1336" y="13419"/>
                    <a:pt x="1344" y="13419"/>
                  </a:cubicBezTo>
                  <a:cubicBezTo>
                    <a:pt x="1522" y="13419"/>
                    <a:pt x="1700" y="13380"/>
                    <a:pt x="1858" y="13303"/>
                  </a:cubicBezTo>
                  <a:cubicBezTo>
                    <a:pt x="2333" y="13087"/>
                    <a:pt x="2636" y="12617"/>
                    <a:pt x="2645" y="12098"/>
                  </a:cubicBezTo>
                  <a:lnTo>
                    <a:pt x="2645" y="12079"/>
                  </a:lnTo>
                  <a:lnTo>
                    <a:pt x="2645" y="2661"/>
                  </a:lnTo>
                  <a:cubicBezTo>
                    <a:pt x="2645" y="2584"/>
                    <a:pt x="2636" y="2503"/>
                    <a:pt x="2621" y="2426"/>
                  </a:cubicBezTo>
                  <a:cubicBezTo>
                    <a:pt x="2616" y="2421"/>
                    <a:pt x="2616" y="2416"/>
                    <a:pt x="2616" y="2412"/>
                  </a:cubicBezTo>
                  <a:cubicBezTo>
                    <a:pt x="2597" y="2316"/>
                    <a:pt x="2564" y="2224"/>
                    <a:pt x="2516" y="2138"/>
                  </a:cubicBezTo>
                  <a:lnTo>
                    <a:pt x="1906" y="981"/>
                  </a:lnTo>
                  <a:lnTo>
                    <a:pt x="1416" y="55"/>
                  </a:lnTo>
                  <a:cubicBezTo>
                    <a:pt x="1397" y="19"/>
                    <a:pt x="1361" y="1"/>
                    <a:pt x="1325" y="1"/>
                  </a:cubicBezTo>
                  <a:close/>
                </a:path>
              </a:pathLst>
            </a:custGeom>
            <a:solidFill>
              <a:srgbClr val="D1DBE2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26060" y="4099365"/>
              <a:ext cx="69201" cy="31731"/>
            </a:xfrm>
            <a:custGeom>
              <a:rect b="b" l="l" r="r" t="t"/>
              <a:pathLst>
                <a:path extrusionOk="0" h="1211" w="2641">
                  <a:moveTo>
                    <a:pt x="0" y="1"/>
                  </a:moveTo>
                  <a:lnTo>
                    <a:pt x="0" y="1210"/>
                  </a:lnTo>
                  <a:lnTo>
                    <a:pt x="2640" y="1210"/>
                  </a:lnTo>
                  <a:lnTo>
                    <a:pt x="2640" y="1191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D9E0E5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245423" y="3814072"/>
              <a:ext cx="30342" cy="31391"/>
            </a:xfrm>
            <a:custGeom>
              <a:rect b="b" l="l" r="r" t="t"/>
              <a:pathLst>
                <a:path extrusionOk="0" h="1198" w="1158">
                  <a:moveTo>
                    <a:pt x="581" y="1"/>
                  </a:moveTo>
                  <a:cubicBezTo>
                    <a:pt x="545" y="1"/>
                    <a:pt x="509" y="19"/>
                    <a:pt x="490" y="55"/>
                  </a:cubicBezTo>
                  <a:lnTo>
                    <a:pt x="0" y="981"/>
                  </a:lnTo>
                  <a:cubicBezTo>
                    <a:pt x="166" y="1125"/>
                    <a:pt x="372" y="1197"/>
                    <a:pt x="579" y="1197"/>
                  </a:cubicBezTo>
                  <a:cubicBezTo>
                    <a:pt x="785" y="1197"/>
                    <a:pt x="992" y="1125"/>
                    <a:pt x="1157" y="981"/>
                  </a:cubicBezTo>
                  <a:lnTo>
                    <a:pt x="672" y="55"/>
                  </a:lnTo>
                  <a:cubicBezTo>
                    <a:pt x="653" y="19"/>
                    <a:pt x="617" y="1"/>
                    <a:pt x="581" y="1"/>
                  </a:cubicBezTo>
                  <a:close/>
                </a:path>
              </a:pathLst>
            </a:custGeom>
            <a:solidFill>
              <a:srgbClr val="7E8D9D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225929" y="4131070"/>
              <a:ext cx="69332" cy="34614"/>
            </a:xfrm>
            <a:custGeom>
              <a:rect b="b" l="l" r="r" t="t"/>
              <a:pathLst>
                <a:path extrusionOk="0" h="1321" w="2646">
                  <a:moveTo>
                    <a:pt x="0" y="0"/>
                  </a:moveTo>
                  <a:cubicBezTo>
                    <a:pt x="0" y="731"/>
                    <a:pt x="591" y="1321"/>
                    <a:pt x="1318" y="1321"/>
                  </a:cubicBezTo>
                  <a:cubicBezTo>
                    <a:pt x="1327" y="1321"/>
                    <a:pt x="1336" y="1321"/>
                    <a:pt x="1344" y="1321"/>
                  </a:cubicBezTo>
                  <a:cubicBezTo>
                    <a:pt x="1522" y="1321"/>
                    <a:pt x="1700" y="1277"/>
                    <a:pt x="1858" y="1205"/>
                  </a:cubicBezTo>
                  <a:cubicBezTo>
                    <a:pt x="2333" y="989"/>
                    <a:pt x="2636" y="519"/>
                    <a:pt x="2645" y="0"/>
                  </a:cubicBezTo>
                  <a:close/>
                </a:path>
              </a:pathLst>
            </a:custGeom>
            <a:solidFill>
              <a:srgbClr val="96ABBC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254227" y="4099365"/>
              <a:ext cx="41033" cy="31731"/>
            </a:xfrm>
            <a:custGeom>
              <a:rect b="b" l="l" r="r" t="t"/>
              <a:pathLst>
                <a:path extrusionOk="0" h="1211" w="1566">
                  <a:moveTo>
                    <a:pt x="0" y="1"/>
                  </a:moveTo>
                  <a:lnTo>
                    <a:pt x="0" y="1210"/>
                  </a:lnTo>
                  <a:lnTo>
                    <a:pt x="1565" y="1210"/>
                  </a:lnTo>
                  <a:lnTo>
                    <a:pt x="1565" y="1191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rgbClr val="EAEEF1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254227" y="4131070"/>
              <a:ext cx="41033" cy="31600"/>
            </a:xfrm>
            <a:custGeom>
              <a:rect b="b" l="l" r="r" t="t"/>
              <a:pathLst>
                <a:path extrusionOk="0" h="1206" w="1566">
                  <a:moveTo>
                    <a:pt x="0" y="0"/>
                  </a:moveTo>
                  <a:cubicBezTo>
                    <a:pt x="0" y="519"/>
                    <a:pt x="303" y="994"/>
                    <a:pt x="778" y="1205"/>
                  </a:cubicBezTo>
                  <a:cubicBezTo>
                    <a:pt x="1253" y="989"/>
                    <a:pt x="1556" y="519"/>
                    <a:pt x="1565" y="0"/>
                  </a:cubicBezTo>
                  <a:close/>
                </a:path>
              </a:pathLst>
            </a:custGeom>
            <a:solidFill>
              <a:srgbClr val="A4B7C5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3226060" y="3877115"/>
              <a:ext cx="69201" cy="222276"/>
            </a:xfrm>
            <a:custGeom>
              <a:rect b="b" l="l" r="r" t="t"/>
              <a:pathLst>
                <a:path extrusionOk="0" h="8483" w="2641">
                  <a:moveTo>
                    <a:pt x="29" y="1"/>
                  </a:moveTo>
                  <a:cubicBezTo>
                    <a:pt x="10" y="87"/>
                    <a:pt x="0" y="169"/>
                    <a:pt x="0" y="255"/>
                  </a:cubicBezTo>
                  <a:lnTo>
                    <a:pt x="0" y="8483"/>
                  </a:lnTo>
                  <a:lnTo>
                    <a:pt x="2640" y="8483"/>
                  </a:lnTo>
                  <a:lnTo>
                    <a:pt x="2640" y="255"/>
                  </a:lnTo>
                  <a:cubicBezTo>
                    <a:pt x="2640" y="174"/>
                    <a:pt x="2631" y="97"/>
                    <a:pt x="2616" y="20"/>
                  </a:cubicBezTo>
                  <a:cubicBezTo>
                    <a:pt x="2611" y="15"/>
                    <a:pt x="2611" y="6"/>
                    <a:pt x="2611" y="1"/>
                  </a:cubicBezTo>
                  <a:close/>
                </a:path>
              </a:pathLst>
            </a:custGeom>
            <a:solidFill>
              <a:srgbClr val="7E8D9D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3258891" y="3877115"/>
              <a:ext cx="36369" cy="222276"/>
            </a:xfrm>
            <a:custGeom>
              <a:rect b="b" l="l" r="r" t="t"/>
              <a:pathLst>
                <a:path extrusionOk="0" h="8483" w="1388">
                  <a:moveTo>
                    <a:pt x="0" y="1"/>
                  </a:moveTo>
                  <a:lnTo>
                    <a:pt x="0" y="8483"/>
                  </a:lnTo>
                  <a:lnTo>
                    <a:pt x="1387" y="8483"/>
                  </a:lnTo>
                  <a:lnTo>
                    <a:pt x="1387" y="255"/>
                  </a:lnTo>
                  <a:cubicBezTo>
                    <a:pt x="1387" y="174"/>
                    <a:pt x="1378" y="97"/>
                    <a:pt x="1363" y="20"/>
                  </a:cubicBezTo>
                  <a:cubicBezTo>
                    <a:pt x="1363" y="15"/>
                    <a:pt x="1363" y="6"/>
                    <a:pt x="1363" y="1"/>
                  </a:cubicBezTo>
                  <a:close/>
                </a:path>
              </a:pathLst>
            </a:custGeom>
            <a:solidFill>
              <a:srgbClr val="ADBBC6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3220505" y="3805687"/>
              <a:ext cx="80153" cy="365472"/>
            </a:xfrm>
            <a:custGeom>
              <a:rect b="b" l="l" r="r" t="t"/>
              <a:pathLst>
                <a:path extrusionOk="0" h="13948" w="3059">
                  <a:moveTo>
                    <a:pt x="1532" y="653"/>
                  </a:moveTo>
                  <a:lnTo>
                    <a:pt x="1835" y="1224"/>
                  </a:lnTo>
                  <a:lnTo>
                    <a:pt x="1839" y="1234"/>
                  </a:lnTo>
                  <a:cubicBezTo>
                    <a:pt x="1741" y="1284"/>
                    <a:pt x="1635" y="1310"/>
                    <a:pt x="1530" y="1310"/>
                  </a:cubicBezTo>
                  <a:cubicBezTo>
                    <a:pt x="1424" y="1310"/>
                    <a:pt x="1319" y="1284"/>
                    <a:pt x="1220" y="1234"/>
                  </a:cubicBezTo>
                  <a:lnTo>
                    <a:pt x="1532" y="653"/>
                  </a:lnTo>
                  <a:close/>
                  <a:moveTo>
                    <a:pt x="2031" y="1599"/>
                  </a:moveTo>
                  <a:lnTo>
                    <a:pt x="2521" y="2520"/>
                  </a:lnTo>
                  <a:lnTo>
                    <a:pt x="539" y="2520"/>
                  </a:lnTo>
                  <a:lnTo>
                    <a:pt x="1028" y="1599"/>
                  </a:lnTo>
                  <a:cubicBezTo>
                    <a:pt x="1187" y="1683"/>
                    <a:pt x="1359" y="1725"/>
                    <a:pt x="1532" y="1725"/>
                  </a:cubicBezTo>
                  <a:cubicBezTo>
                    <a:pt x="1704" y="1725"/>
                    <a:pt x="1875" y="1683"/>
                    <a:pt x="2031" y="1599"/>
                  </a:cubicBezTo>
                  <a:close/>
                  <a:moveTo>
                    <a:pt x="2646" y="11415"/>
                  </a:moveTo>
                  <a:lnTo>
                    <a:pt x="2646" y="12212"/>
                  </a:lnTo>
                  <a:lnTo>
                    <a:pt x="419" y="12212"/>
                  </a:lnTo>
                  <a:lnTo>
                    <a:pt x="419" y="11415"/>
                  </a:lnTo>
                  <a:close/>
                  <a:moveTo>
                    <a:pt x="1527" y="0"/>
                  </a:moveTo>
                  <a:cubicBezTo>
                    <a:pt x="1451" y="0"/>
                    <a:pt x="1383" y="44"/>
                    <a:pt x="1345" y="111"/>
                  </a:cubicBezTo>
                  <a:lnTo>
                    <a:pt x="769" y="1205"/>
                  </a:lnTo>
                  <a:lnTo>
                    <a:pt x="155" y="2362"/>
                  </a:lnTo>
                  <a:cubicBezTo>
                    <a:pt x="54" y="2554"/>
                    <a:pt x="1" y="2765"/>
                    <a:pt x="1" y="2981"/>
                  </a:cubicBezTo>
                  <a:lnTo>
                    <a:pt x="1" y="6701"/>
                  </a:lnTo>
                  <a:cubicBezTo>
                    <a:pt x="1" y="6841"/>
                    <a:pt x="105" y="6910"/>
                    <a:pt x="210" y="6910"/>
                  </a:cubicBezTo>
                  <a:cubicBezTo>
                    <a:pt x="314" y="6910"/>
                    <a:pt x="419" y="6841"/>
                    <a:pt x="419" y="6701"/>
                  </a:cubicBezTo>
                  <a:lnTo>
                    <a:pt x="419" y="2938"/>
                  </a:lnTo>
                  <a:lnTo>
                    <a:pt x="1321" y="2938"/>
                  </a:lnTo>
                  <a:lnTo>
                    <a:pt x="1321" y="10993"/>
                  </a:lnTo>
                  <a:lnTo>
                    <a:pt x="1321" y="11002"/>
                  </a:lnTo>
                  <a:lnTo>
                    <a:pt x="414" y="11002"/>
                  </a:lnTo>
                  <a:lnTo>
                    <a:pt x="414" y="7532"/>
                  </a:lnTo>
                  <a:cubicBezTo>
                    <a:pt x="414" y="7393"/>
                    <a:pt x="311" y="7323"/>
                    <a:pt x="207" y="7323"/>
                  </a:cubicBezTo>
                  <a:cubicBezTo>
                    <a:pt x="104" y="7323"/>
                    <a:pt x="1" y="7393"/>
                    <a:pt x="1" y="7532"/>
                  </a:cubicBezTo>
                  <a:lnTo>
                    <a:pt x="1" y="12418"/>
                  </a:lnTo>
                  <a:lnTo>
                    <a:pt x="1" y="12423"/>
                  </a:lnTo>
                  <a:cubicBezTo>
                    <a:pt x="1" y="12697"/>
                    <a:pt x="78" y="12971"/>
                    <a:pt x="222" y="13206"/>
                  </a:cubicBezTo>
                  <a:cubicBezTo>
                    <a:pt x="265" y="13281"/>
                    <a:pt x="329" y="13313"/>
                    <a:pt x="393" y="13313"/>
                  </a:cubicBezTo>
                  <a:cubicBezTo>
                    <a:pt x="535" y="13313"/>
                    <a:pt x="675" y="13157"/>
                    <a:pt x="572" y="12995"/>
                  </a:cubicBezTo>
                  <a:cubicBezTo>
                    <a:pt x="505" y="12879"/>
                    <a:pt x="457" y="12755"/>
                    <a:pt x="433" y="12625"/>
                  </a:cubicBezTo>
                  <a:lnTo>
                    <a:pt x="2622" y="12625"/>
                  </a:lnTo>
                  <a:cubicBezTo>
                    <a:pt x="2516" y="13143"/>
                    <a:pt x="2075" y="13518"/>
                    <a:pt x="1547" y="13532"/>
                  </a:cubicBezTo>
                  <a:cubicBezTo>
                    <a:pt x="1536" y="13532"/>
                    <a:pt x="1525" y="13533"/>
                    <a:pt x="1514" y="13533"/>
                  </a:cubicBezTo>
                  <a:cubicBezTo>
                    <a:pt x="1370" y="13533"/>
                    <a:pt x="1225" y="13504"/>
                    <a:pt x="1095" y="13446"/>
                  </a:cubicBezTo>
                  <a:cubicBezTo>
                    <a:pt x="1064" y="13432"/>
                    <a:pt x="1034" y="13426"/>
                    <a:pt x="1006" y="13426"/>
                  </a:cubicBezTo>
                  <a:cubicBezTo>
                    <a:pt x="807" y="13426"/>
                    <a:pt x="709" y="13732"/>
                    <a:pt x="932" y="13825"/>
                  </a:cubicBezTo>
                  <a:cubicBezTo>
                    <a:pt x="1128" y="13909"/>
                    <a:pt x="1329" y="13948"/>
                    <a:pt x="1525" y="13948"/>
                  </a:cubicBezTo>
                  <a:cubicBezTo>
                    <a:pt x="2333" y="13948"/>
                    <a:pt x="3059" y="13284"/>
                    <a:pt x="3059" y="12418"/>
                  </a:cubicBezTo>
                  <a:lnTo>
                    <a:pt x="3059" y="11223"/>
                  </a:lnTo>
                  <a:cubicBezTo>
                    <a:pt x="3059" y="11218"/>
                    <a:pt x="3059" y="11214"/>
                    <a:pt x="3059" y="11209"/>
                  </a:cubicBezTo>
                  <a:lnTo>
                    <a:pt x="3059" y="11190"/>
                  </a:lnTo>
                  <a:lnTo>
                    <a:pt x="3059" y="9414"/>
                  </a:lnTo>
                  <a:cubicBezTo>
                    <a:pt x="3059" y="9277"/>
                    <a:pt x="2955" y="9208"/>
                    <a:pt x="2852" y="9208"/>
                  </a:cubicBezTo>
                  <a:cubicBezTo>
                    <a:pt x="2749" y="9208"/>
                    <a:pt x="2646" y="9277"/>
                    <a:pt x="2646" y="9414"/>
                  </a:cubicBezTo>
                  <a:lnTo>
                    <a:pt x="2646" y="10998"/>
                  </a:lnTo>
                  <a:lnTo>
                    <a:pt x="1739" y="10998"/>
                  </a:lnTo>
                  <a:lnTo>
                    <a:pt x="1739" y="10988"/>
                  </a:lnTo>
                  <a:lnTo>
                    <a:pt x="1739" y="2933"/>
                  </a:lnTo>
                  <a:lnTo>
                    <a:pt x="2646" y="2933"/>
                  </a:lnTo>
                  <a:lnTo>
                    <a:pt x="2646" y="2981"/>
                  </a:lnTo>
                  <a:lnTo>
                    <a:pt x="2646" y="8588"/>
                  </a:lnTo>
                  <a:cubicBezTo>
                    <a:pt x="2646" y="8725"/>
                    <a:pt x="2749" y="8793"/>
                    <a:pt x="2852" y="8793"/>
                  </a:cubicBezTo>
                  <a:cubicBezTo>
                    <a:pt x="2955" y="8793"/>
                    <a:pt x="3059" y="8725"/>
                    <a:pt x="3059" y="8588"/>
                  </a:cubicBezTo>
                  <a:lnTo>
                    <a:pt x="3059" y="2981"/>
                  </a:lnTo>
                  <a:cubicBezTo>
                    <a:pt x="3059" y="2765"/>
                    <a:pt x="3006" y="2549"/>
                    <a:pt x="2905" y="2362"/>
                  </a:cubicBezTo>
                  <a:lnTo>
                    <a:pt x="1710" y="111"/>
                  </a:lnTo>
                  <a:cubicBezTo>
                    <a:pt x="1676" y="44"/>
                    <a:pt x="1604" y="0"/>
                    <a:pt x="1527" y="0"/>
                  </a:cubicBezTo>
                  <a:close/>
                </a:path>
              </a:pathLst>
            </a:custGeom>
            <a:solidFill>
              <a:srgbClr val="0000FF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7"/>
          <p:cNvSpPr/>
          <p:nvPr/>
        </p:nvSpPr>
        <p:spPr>
          <a:xfrm>
            <a:off x="4275800" y="2275188"/>
            <a:ext cx="825300" cy="825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"/>
          <p:cNvSpPr txBox="1"/>
          <p:nvPr/>
        </p:nvSpPr>
        <p:spPr>
          <a:xfrm>
            <a:off x="3731200" y="3241425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Single-line </a:t>
            </a:r>
            <a:endParaRPr b="0" i="0" sz="2200" u="none" cap="none" strike="noStrike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2200" u="none" cap="none" strike="noStrike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4" name="Google Shape;674;p7"/>
          <p:cNvSpPr/>
          <p:nvPr/>
        </p:nvSpPr>
        <p:spPr>
          <a:xfrm>
            <a:off x="7665700" y="2252563"/>
            <a:ext cx="825300" cy="825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7"/>
          <p:cNvSpPr txBox="1"/>
          <p:nvPr/>
        </p:nvSpPr>
        <p:spPr>
          <a:xfrm>
            <a:off x="7013100" y="31828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Doc string</a:t>
            </a:r>
            <a:endParaRPr b="0" i="0" sz="2200" u="none" cap="none" strike="noStrike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6" name="Google Shape;676;p7"/>
          <p:cNvGrpSpPr/>
          <p:nvPr/>
        </p:nvGrpSpPr>
        <p:grpSpPr>
          <a:xfrm>
            <a:off x="7815632" y="2478936"/>
            <a:ext cx="525435" cy="458156"/>
            <a:chOff x="4901150" y="3438125"/>
            <a:chExt cx="386975" cy="337450"/>
          </a:xfrm>
        </p:grpSpPr>
        <p:sp>
          <p:nvSpPr>
            <p:cNvPr id="677" name="Google Shape;677;p7"/>
            <p:cNvSpPr/>
            <p:nvPr/>
          </p:nvSpPr>
          <p:spPr>
            <a:xfrm>
              <a:off x="5059725" y="3721350"/>
              <a:ext cx="69375" cy="47550"/>
            </a:xfrm>
            <a:custGeom>
              <a:rect b="b" l="l" r="r" t="t"/>
              <a:pathLst>
                <a:path extrusionOk="0" h="1902" w="2775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065300" y="3696825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908050" y="34450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5057700" y="34450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908050" y="3478925"/>
              <a:ext cx="372925" cy="208350"/>
            </a:xfrm>
            <a:custGeom>
              <a:rect b="b" l="l" r="r" t="t"/>
              <a:pathLst>
                <a:path extrusionOk="0" h="8334" w="14917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5067525" y="3478925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901150" y="343812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901150" y="35195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5" name="Google Shape;685;p7"/>
          <p:cNvSpPr txBox="1"/>
          <p:nvPr/>
        </p:nvSpPr>
        <p:spPr>
          <a:xfrm>
            <a:off x="7865750" y="2478850"/>
            <a:ext cx="52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‘‘‘’’’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7"/>
          <p:cNvGrpSpPr/>
          <p:nvPr/>
        </p:nvGrpSpPr>
        <p:grpSpPr>
          <a:xfrm>
            <a:off x="4454532" y="2478973"/>
            <a:ext cx="525435" cy="458156"/>
            <a:chOff x="4901150" y="3438125"/>
            <a:chExt cx="386975" cy="337450"/>
          </a:xfrm>
        </p:grpSpPr>
        <p:sp>
          <p:nvSpPr>
            <p:cNvPr id="687" name="Google Shape;687;p7"/>
            <p:cNvSpPr/>
            <p:nvPr/>
          </p:nvSpPr>
          <p:spPr>
            <a:xfrm>
              <a:off x="5059725" y="3721350"/>
              <a:ext cx="69375" cy="47550"/>
            </a:xfrm>
            <a:custGeom>
              <a:rect b="b" l="l" r="r" t="t"/>
              <a:pathLst>
                <a:path extrusionOk="0" h="1902" w="2775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065300" y="3696825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908050" y="34450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5057700" y="34450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4908050" y="3478925"/>
              <a:ext cx="372925" cy="208350"/>
            </a:xfrm>
            <a:custGeom>
              <a:rect b="b" l="l" r="r" t="t"/>
              <a:pathLst>
                <a:path extrusionOk="0" h="8334" w="14917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5067525" y="3478925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901150" y="343812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901150" y="35195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p7"/>
          <p:cNvSpPr txBox="1"/>
          <p:nvPr/>
        </p:nvSpPr>
        <p:spPr>
          <a:xfrm>
            <a:off x="4537650" y="2453088"/>
            <a:ext cx="34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7"/>
          <p:cNvSpPr/>
          <p:nvPr/>
        </p:nvSpPr>
        <p:spPr>
          <a:xfrm>
            <a:off x="6045713" y="2252563"/>
            <a:ext cx="825300" cy="8253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7"/>
          <p:cNvSpPr txBox="1"/>
          <p:nvPr/>
        </p:nvSpPr>
        <p:spPr>
          <a:xfrm>
            <a:off x="5453200" y="3242625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Multi-line </a:t>
            </a:r>
            <a:endParaRPr b="0" i="0" sz="2200" u="none" cap="none" strike="noStrike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2200" u="none" cap="none" strike="noStrike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98" name="Google Shape;698;p7"/>
          <p:cNvGrpSpPr/>
          <p:nvPr/>
        </p:nvGrpSpPr>
        <p:grpSpPr>
          <a:xfrm>
            <a:off x="6238840" y="2499547"/>
            <a:ext cx="525435" cy="458156"/>
            <a:chOff x="4901150" y="3438125"/>
            <a:chExt cx="386975" cy="337450"/>
          </a:xfrm>
        </p:grpSpPr>
        <p:sp>
          <p:nvSpPr>
            <p:cNvPr id="699" name="Google Shape;699;p7"/>
            <p:cNvSpPr/>
            <p:nvPr/>
          </p:nvSpPr>
          <p:spPr>
            <a:xfrm>
              <a:off x="5059725" y="3721350"/>
              <a:ext cx="69375" cy="47550"/>
            </a:xfrm>
            <a:custGeom>
              <a:rect b="b" l="l" r="r" t="t"/>
              <a:pathLst>
                <a:path extrusionOk="0" h="1902" w="2775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5065300" y="3696825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4908050" y="34450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5057700" y="34450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4908050" y="3478925"/>
              <a:ext cx="372925" cy="208350"/>
            </a:xfrm>
            <a:custGeom>
              <a:rect b="b" l="l" r="r" t="t"/>
              <a:pathLst>
                <a:path extrusionOk="0" h="8334" w="14917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5067525" y="3478925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4901150" y="343812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4901150" y="3519525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7"/>
          <p:cNvSpPr/>
          <p:nvPr/>
        </p:nvSpPr>
        <p:spPr>
          <a:xfrm>
            <a:off x="6311913" y="2517775"/>
            <a:ext cx="4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13" name="Google Shape;713;p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18" name="Google Shape;718;p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8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2" name="Google Shape;722;p8"/>
          <p:cNvSpPr txBox="1"/>
          <p:nvPr/>
        </p:nvSpPr>
        <p:spPr>
          <a:xfrm flipH="1">
            <a:off x="4266900" y="1895175"/>
            <a:ext cx="43857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Starts with a hash symbol (#)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hash sign must appear at the start of each line comment.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3" name="Google Shape;723;p8"/>
          <p:cNvSpPr txBox="1"/>
          <p:nvPr/>
        </p:nvSpPr>
        <p:spPr>
          <a:xfrm>
            <a:off x="5433125" y="970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4" name="Google Shape;724;p8"/>
          <p:cNvSpPr/>
          <p:nvPr/>
        </p:nvSpPr>
        <p:spPr>
          <a:xfrm>
            <a:off x="5509323" y="12796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8"/>
          <p:cNvSpPr txBox="1"/>
          <p:nvPr/>
        </p:nvSpPr>
        <p:spPr>
          <a:xfrm>
            <a:off x="5828200" y="14258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Single-line comment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6" name="Google Shape;726;p8"/>
          <p:cNvSpPr/>
          <p:nvPr/>
        </p:nvSpPr>
        <p:spPr>
          <a:xfrm>
            <a:off x="714800" y="1448112"/>
            <a:ext cx="3415426" cy="2247281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8"/>
          <p:cNvGrpSpPr/>
          <p:nvPr/>
        </p:nvGrpSpPr>
        <p:grpSpPr>
          <a:xfrm flipH="1">
            <a:off x="800398" y="1484051"/>
            <a:ext cx="3066620" cy="1276203"/>
            <a:chOff x="4756423" y="788538"/>
            <a:chExt cx="4277612" cy="1780169"/>
          </a:xfrm>
        </p:grpSpPr>
        <p:sp>
          <p:nvSpPr>
            <p:cNvPr id="728" name="Google Shape;728;p8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5398775" y="9559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756423" y="7885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5139707" y="9704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8"/>
          <p:cNvSpPr/>
          <p:nvPr/>
        </p:nvSpPr>
        <p:spPr>
          <a:xfrm>
            <a:off x="1325875" y="1783675"/>
            <a:ext cx="2244000" cy="1600800"/>
          </a:xfrm>
          <a:prstGeom prst="roundRect">
            <a:avLst>
              <a:gd fmla="val 4290" name="adj"/>
            </a:avLst>
          </a:prstGeom>
          <a:solidFill>
            <a:srgbClr val="F9CB9C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8"/>
          <p:cNvSpPr txBox="1"/>
          <p:nvPr/>
        </p:nvSpPr>
        <p:spPr>
          <a:xfrm>
            <a:off x="1952175" y="1763497"/>
            <a:ext cx="1617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" sz="9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b="1" i="0" sz="92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"/>
          <p:cNvSpPr txBox="1"/>
          <p:nvPr/>
        </p:nvSpPr>
        <p:spPr>
          <a:xfrm>
            <a:off x="2009049" y="1760880"/>
            <a:ext cx="1617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" sz="92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b="1" i="0" sz="92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42" name="Google Shape;742;p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47" name="Google Shape;747;p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9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COMMENT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1" name="Google Shape;751;p9"/>
          <p:cNvSpPr txBox="1"/>
          <p:nvPr/>
        </p:nvSpPr>
        <p:spPr>
          <a:xfrm flipH="1">
            <a:off x="4060750" y="2151600"/>
            <a:ext cx="45891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write comments of multiple lines using hash at the beginning of each line.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Example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 THIS IS A MULTILINE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 COMMENT IN PYTHON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 USING THE SINGLE LINE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# COMMENT CONSECUTIVELY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2" name="Google Shape;752;p9"/>
          <p:cNvSpPr txBox="1"/>
          <p:nvPr/>
        </p:nvSpPr>
        <p:spPr>
          <a:xfrm>
            <a:off x="5433125" y="970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3" name="Google Shape;753;p9"/>
          <p:cNvSpPr/>
          <p:nvPr/>
        </p:nvSpPr>
        <p:spPr>
          <a:xfrm>
            <a:off x="5509323" y="1279650"/>
            <a:ext cx="27609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"/>
          <p:cNvSpPr txBox="1"/>
          <p:nvPr/>
        </p:nvSpPr>
        <p:spPr>
          <a:xfrm>
            <a:off x="5828200" y="1425850"/>
            <a:ext cx="2178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multi-line comment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5" name="Google Shape;755;p9"/>
          <p:cNvSpPr/>
          <p:nvPr/>
        </p:nvSpPr>
        <p:spPr>
          <a:xfrm>
            <a:off x="714800" y="1448112"/>
            <a:ext cx="3415426" cy="2247281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586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9"/>
          <p:cNvGrpSpPr/>
          <p:nvPr/>
        </p:nvGrpSpPr>
        <p:grpSpPr>
          <a:xfrm flipH="1">
            <a:off x="800398" y="1484051"/>
            <a:ext cx="3066620" cy="1276203"/>
            <a:chOff x="4756423" y="788538"/>
            <a:chExt cx="4277612" cy="1780169"/>
          </a:xfrm>
        </p:grpSpPr>
        <p:sp>
          <p:nvSpPr>
            <p:cNvPr id="757" name="Google Shape;757;p9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5398775" y="9559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4756423" y="7885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rgbClr val="00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5139707" y="9704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3" name="Google Shape;763;p9"/>
          <p:cNvSpPr/>
          <p:nvPr/>
        </p:nvSpPr>
        <p:spPr>
          <a:xfrm>
            <a:off x="1325875" y="1783675"/>
            <a:ext cx="2244000" cy="1600800"/>
          </a:xfrm>
          <a:prstGeom prst="roundRect">
            <a:avLst>
              <a:gd fmla="val 4290" name="adj"/>
            </a:avLst>
          </a:prstGeom>
          <a:solidFill>
            <a:srgbClr val="F9CB9C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9"/>
          <p:cNvSpPr txBox="1"/>
          <p:nvPr/>
        </p:nvSpPr>
        <p:spPr>
          <a:xfrm>
            <a:off x="1952175" y="1763497"/>
            <a:ext cx="1617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" sz="9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b="1" i="0" sz="92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9"/>
          <p:cNvSpPr txBox="1"/>
          <p:nvPr/>
        </p:nvSpPr>
        <p:spPr>
          <a:xfrm>
            <a:off x="2009049" y="1760880"/>
            <a:ext cx="1617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" sz="92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b="1" i="0" sz="92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