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Design (Task 4 - Data Analyst Internship)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Sales Trend Over Time</a:t>
            </a:r>
          </a:p>
        </p:txBody>
      </p:sp>
      <p:pic>
        <p:nvPicPr>
          <p:cNvPr id="4" name="Picture 3" descr="tem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Profit Trend Over Time</a:t>
            </a:r>
          </a:p>
        </p:txBody>
      </p:sp>
      <p:pic>
        <p:nvPicPr>
          <p:cNvPr id="4" name="Picture 3" descr="tem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Sales by Category</a:t>
            </a:r>
          </a:p>
        </p:txBody>
      </p:sp>
      <p:pic>
        <p:nvPicPr>
          <p:cNvPr id="4" name="Picture 3" descr="tem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Top 10 States by Profit</a:t>
            </a:r>
          </a:p>
        </p:txBody>
      </p:sp>
      <p:pic>
        <p:nvPicPr>
          <p:cNvPr id="4" name="Picture 3" descr="tem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3366"/>
                </a:solidFill>
              </a:defRPr>
            </a:pPr>
            <a:r>
              <a:t>Sales by Payment Mode</a:t>
            </a:r>
          </a:p>
        </p:txBody>
      </p:sp>
      <p:pic>
        <p:nvPicPr>
          <p:cNvPr id="4" name="Picture 3" descr="temp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📈 Sales show consistent upward growth with seasonal peaks.</a:t>
            </a:r>
          </a:p>
          <a:p>
            <a:pPr>
              <a:defRPr sz="1800"/>
            </a:pPr>
            <a:r>
              <a:t>💰 Profit trends align with sales but some states show higher margins.</a:t>
            </a:r>
          </a:p>
          <a:p>
            <a:pPr>
              <a:defRPr sz="1800"/>
            </a:pPr>
            <a:r>
              <a:t>🛒 Electronics is the top-performing category in terms of revenue.</a:t>
            </a:r>
          </a:p>
          <a:p>
            <a:pPr>
              <a:defRPr sz="1800"/>
            </a:pPr>
            <a:r>
              <a:t>🏙️ Top 10 states contribute significantly to overall profit; focus on expansion in high-performing regions.</a:t>
            </a:r>
          </a:p>
          <a:p>
            <a:pPr>
              <a:defRPr sz="1800"/>
            </a:pPr>
            <a:r>
              <a:t>💳 UPI and Credit Card dominate as preferred payment modes, highlighting digital adoption.</a:t>
            </a:r>
          </a:p>
          <a:p>
            <a:pPr>
              <a:defRPr sz="1800"/>
            </a:pPr>
            <a:r>
              <a:t>➡ Recommendation: Expand product availability in high-profit states, optimize underperforming categories, and strengthen marketing during peak sales periods.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