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42" r:id="rId5"/>
    <p:sldId id="359" r:id="rId6"/>
    <p:sldId id="375" r:id="rId7"/>
    <p:sldId id="376" r:id="rId8"/>
    <p:sldId id="382" r:id="rId9"/>
    <p:sldId id="377" r:id="rId10"/>
    <p:sldId id="378" r:id="rId11"/>
    <p:sldId id="379" r:id="rId12"/>
    <p:sldId id="380" r:id="rId13"/>
    <p:sldId id="3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 showGuides="1">
      <p:cViewPr>
        <p:scale>
          <a:sx n="67" d="100"/>
          <a:sy n="67" d="100"/>
        </p:scale>
        <p:origin x="644" y="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9" y="1842940"/>
            <a:ext cx="12191998" cy="2254656"/>
          </a:xfrm>
        </p:spPr>
        <p:txBody>
          <a:bodyPr anchor="b"/>
          <a:lstStyle/>
          <a:p>
            <a:r>
              <a:rPr lang="en-US" sz="4400" dirty="0"/>
              <a:t>Utilizing Machine Learning Techniques for Predicting Song Popularity 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380" y="4675696"/>
            <a:ext cx="12191997" cy="1572704"/>
          </a:xfrm>
        </p:spPr>
        <p:txBody>
          <a:bodyPr/>
          <a:lstStyle/>
          <a:p>
            <a:r>
              <a:rPr lang="en-US" sz="1600" dirty="0"/>
              <a:t>Presented BY : Shraddha kadam</a:t>
            </a:r>
          </a:p>
          <a:p>
            <a:r>
              <a:rPr lang="en-US" sz="1600" dirty="0"/>
              <a:t>Guided by: Sameer Warsolkar Sir</a:t>
            </a:r>
            <a:endParaRPr lang="en-IN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r>
              <a:rPr lang="en-US" dirty="0"/>
              <a:t>Shraddha Kadam</a:t>
            </a:r>
          </a:p>
          <a:p>
            <a:r>
              <a:rPr lang="en-US" dirty="0"/>
              <a:t>7738508287</a:t>
            </a:r>
          </a:p>
          <a:p>
            <a:r>
              <a:rPr lang="en-US" dirty="0"/>
              <a:t>Shraddha.k2643@gmail.com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51" y="1200150"/>
            <a:ext cx="4466502" cy="1019175"/>
          </a:xfrm>
        </p:spPr>
        <p:txBody>
          <a:bodyPr/>
          <a:lstStyle/>
          <a:p>
            <a:r>
              <a:rPr lang="en-US" sz="2400" dirty="0"/>
              <a:t>Table OF Contents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5801" y="2650173"/>
            <a:ext cx="4466504" cy="3405187"/>
          </a:xfrm>
        </p:spPr>
        <p:txBody>
          <a:bodyPr anchor="t"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Project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Importance of Predicting Song Popularity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Goals and Objectives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Preparation and Feature Selection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Development and Optimization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Visualization and Interpretation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Conclusion and Future Enhancements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dirty="0"/>
              <a:t>In the digital age, predicting song popularity has become crucial for artists and record labels. By leveraging machine learning techniques, we can analyze various factors that influence a song's success. This presentation will explore methods and models used in this exciting field. </a:t>
            </a:r>
          </a:p>
          <a:p>
            <a:r>
              <a:rPr lang="en-US" dirty="0"/>
              <a:t>song popularity using machine learning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Utilizing a dataset sourced from Spotify 130,663 entries, 17 features (e.g., </a:t>
            </a:r>
            <a:r>
              <a:rPr lang="en-US" dirty="0" err="1"/>
              <a:t>acousticness</a:t>
            </a:r>
            <a:r>
              <a:rPr lang="en-US" dirty="0"/>
              <a:t>, danceability, energy)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sz="2800" dirty="0"/>
              <a:t>Importance of Predicting Song Popularity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4A5C71E-62C2-10A0-EDF9-20E6E387266F}"/>
              </a:ext>
            </a:extLst>
          </p:cNvPr>
          <p:cNvSpPr>
            <a:spLocks noGrp="1" noChangeArrowheads="1"/>
          </p:cNvSpPr>
          <p:nvPr>
            <p:ph sz="quarter" idx="35"/>
          </p:nvPr>
        </p:nvSpPr>
        <p:spPr bwMode="auto">
          <a:xfrm>
            <a:off x="2377846" y="2274839"/>
            <a:ext cx="863758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Enhances recommendation systems: Personalizes user playlists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Provides market insights: Helps artists and producers create resonant music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Optimizes resources: Focuses marketing efforts on potential hits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Increases revenue: Improves catalog optimization and user engagement </a:t>
            </a:r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5A46-224C-AC5D-281D-18986070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924CF-FD5A-1163-26EB-6821E995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8D8876C-B2C7-5FA6-23A3-1CF825E01FCA}"/>
              </a:ext>
            </a:extLst>
          </p:cNvPr>
          <p:cNvSpPr>
            <a:spLocks noGrp="1" noChangeArrowheads="1"/>
          </p:cNvSpPr>
          <p:nvPr>
            <p:ph sz="quarter" idx="31"/>
          </p:nvPr>
        </p:nvSpPr>
        <p:spPr bwMode="auto">
          <a:xfrm>
            <a:off x="2991344" y="2551836"/>
            <a:ext cx="868630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 Preparation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Clean data, handle missing values, remove duplicates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Feature Selection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Choose relevant features, engineer new ones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Visualization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Create and interpret visualizations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Model Development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Train models (Linear Regression, Random Forest, Gradient Boosting)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574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Data Preparation and Feature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A5D113D-E34B-8B83-FCCC-B18A0E9BBAE4}"/>
              </a:ext>
            </a:extLst>
          </p:cNvPr>
          <p:cNvSpPr>
            <a:spLocks noGrp="1" noChangeArrowheads="1"/>
          </p:cNvSpPr>
          <p:nvPr>
            <p:ph sz="quarter" idx="36"/>
          </p:nvPr>
        </p:nvSpPr>
        <p:spPr bwMode="auto">
          <a:xfrm>
            <a:off x="885825" y="2819423"/>
            <a:ext cx="9045168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 Preparation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Cleaned dataset: Addressed missing values and duplicates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Exploratory Data Analysis (EDA): Visualized data distribution and feature relationships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Feature Selection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Selected key features like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acousticness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danceability, energy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Engineered new features if necessary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/>
          <a:lstStyle/>
          <a:p>
            <a:pPr lvl="0"/>
            <a:r>
              <a:rPr lang="en-US" dirty="0"/>
              <a:t>Model Development </a:t>
            </a:r>
            <a:endParaRPr lang="en-US" noProof="0" dirty="0"/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911E028-8A45-B948-9E99-843801EFBD18}"/>
              </a:ext>
            </a:extLst>
          </p:cNvPr>
          <p:cNvSpPr>
            <a:spLocks noGrp="1" noChangeArrowheads="1"/>
          </p:cNvSpPr>
          <p:nvPr>
            <p:ph sz="quarter" idx="36"/>
          </p:nvPr>
        </p:nvSpPr>
        <p:spPr bwMode="auto">
          <a:xfrm>
            <a:off x="6889749" y="2845149"/>
            <a:ext cx="435253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Models Trained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Linear Regression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Random Forest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Gradient Boosting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Evaluation Metrics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Mean Absolute Error (MAE)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Mean Squared Error (MSE)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R-squared (R²)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pPr lvl="0"/>
            <a:r>
              <a:rPr lang="en-US" dirty="0"/>
              <a:t>Visualization and Interpretation</a:t>
            </a:r>
            <a:endParaRPr lang="en-US" noProof="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13D11AC-A862-A0C1-C9ED-BEA83720BC4B}"/>
              </a:ext>
            </a:extLst>
          </p:cNvPr>
          <p:cNvSpPr>
            <a:spLocks noGrp="1" noChangeArrowheads="1"/>
          </p:cNvSpPr>
          <p:nvPr>
            <p:ph sz="quarter" idx="36"/>
          </p:nvPr>
        </p:nvSpPr>
        <p:spPr bwMode="auto">
          <a:xfrm>
            <a:off x="685800" y="2713442"/>
            <a:ext cx="3257551" cy="4573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Tools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Used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:Matplotlib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Seaborn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Key Visualizations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Feature distributions (histograms, box plots)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Correlation analysis (heatmaps, scatter plots)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Model performance (bar plots, line charts)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Conclusion and 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342726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Conclusion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In this song popularity prediction project, we aimed to develop a model that accurately predicts the popularity of songs based on various features. After evaluating multiple models, our Random Forest model achieved an R² accuracy of 90.15%, making it the best-performing model in our analysis.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3D1544-95D3-8A05-6E1B-C08C307C55D4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392160" y="2465388"/>
            <a:ext cx="2856865" cy="3427412"/>
          </a:xfrm>
        </p:spPr>
        <p:txBody>
          <a:bodyPr/>
          <a:lstStyle/>
          <a:p>
            <a:r>
              <a:rPr lang="en-US" b="1" dirty="0"/>
              <a:t>Future Work</a:t>
            </a:r>
            <a:r>
              <a:rPr lang="en-US" dirty="0"/>
              <a:t>:</a:t>
            </a:r>
          </a:p>
          <a:p>
            <a:r>
              <a:rPr lang="en-US" dirty="0"/>
              <a:t>Incorporate additional features (e.g., lyrics, social media metrics)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Explore advanced techniques (e.g., deep learning)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Plan for deployment in a real-world application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Scientific findings presentation</Template>
  <TotalTime>52</TotalTime>
  <Words>445</Words>
  <Application>Microsoft Office PowerPoint</Application>
  <PresentationFormat>Widescreen</PresentationFormat>
  <Paragraphs>90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Nova</vt:lpstr>
      <vt:lpstr>Biome</vt:lpstr>
      <vt:lpstr>Calibri</vt:lpstr>
      <vt:lpstr>Custom</vt:lpstr>
      <vt:lpstr>Utilizing Machine Learning Techniques for Predicting Song Popularity </vt:lpstr>
      <vt:lpstr>Table OF Contents</vt:lpstr>
      <vt:lpstr>Introduction</vt:lpstr>
      <vt:lpstr>Importance of Predicting Song Popularity</vt:lpstr>
      <vt:lpstr>Goals and Objectives</vt:lpstr>
      <vt:lpstr>Data Preparation and Feature Selection</vt:lpstr>
      <vt:lpstr>Model Development </vt:lpstr>
      <vt:lpstr>Visualization and Interpretation</vt:lpstr>
      <vt:lpstr>Conclusion and Future Enhancements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shraddha kadam</dc:creator>
  <cp:lastModifiedBy>shraddha kadam</cp:lastModifiedBy>
  <cp:revision>1</cp:revision>
  <dcterms:created xsi:type="dcterms:W3CDTF">2024-07-24T09:34:24Z</dcterms:created>
  <dcterms:modified xsi:type="dcterms:W3CDTF">2024-07-24T10:26:25Z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