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77" r:id="rId5"/>
    <p:sldId id="278" r:id="rId6"/>
    <p:sldId id="289" r:id="rId7"/>
    <p:sldId id="259" r:id="rId8"/>
    <p:sldId id="288" r:id="rId9"/>
    <p:sldId id="292" r:id="rId10"/>
    <p:sldId id="290" r:id="rId11"/>
    <p:sldId id="286" r:id="rId12"/>
    <p:sldId id="287" r:id="rId13"/>
    <p:sldId id="293" r:id="rId14"/>
    <p:sldId id="258" r:id="rId15"/>
    <p:sldId id="279" r:id="rId16"/>
    <p:sldId id="294" r:id="rId17"/>
    <p:sldId id="296" r:id="rId18"/>
    <p:sldId id="295" r:id="rId19"/>
    <p:sldId id="270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A368"/>
    <a:srgbClr val="F5B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46.svg"/><Relationship Id="rId1" Type="http://schemas.openxmlformats.org/officeDocument/2006/relationships/image" Target="../media/image27.png"/><Relationship Id="rId6" Type="http://schemas.openxmlformats.org/officeDocument/2006/relationships/image" Target="../media/image50.svg"/><Relationship Id="rId5" Type="http://schemas.openxmlformats.org/officeDocument/2006/relationships/image" Target="../media/image2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46.svg"/><Relationship Id="rId1" Type="http://schemas.openxmlformats.org/officeDocument/2006/relationships/image" Target="../media/image27.png"/><Relationship Id="rId6" Type="http://schemas.openxmlformats.org/officeDocument/2006/relationships/image" Target="../media/image50.svg"/><Relationship Id="rId5" Type="http://schemas.openxmlformats.org/officeDocument/2006/relationships/image" Target="../media/image2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B81CC-6A09-4B6A-8C2C-7A4A9BECE6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8D0EB-5842-4C94-B2AB-2A8E37F3076C}">
      <dgm:prSet/>
      <dgm:spPr/>
      <dgm:t>
        <a:bodyPr/>
        <a:lstStyle/>
        <a:p>
          <a:r>
            <a:rPr lang="en-US"/>
            <a:t>Extracting tweets of a subject using live Twitter Developer API - Tweepy</a:t>
          </a:r>
        </a:p>
      </dgm:t>
    </dgm:pt>
    <dgm:pt modelId="{A14E23B0-A6E3-4700-8880-819475B8ECED}" type="parTrans" cxnId="{8EC6338B-6BB8-4AEF-9592-7C6E29F2A59C}">
      <dgm:prSet/>
      <dgm:spPr/>
      <dgm:t>
        <a:bodyPr/>
        <a:lstStyle/>
        <a:p>
          <a:endParaRPr lang="en-US"/>
        </a:p>
      </dgm:t>
    </dgm:pt>
    <dgm:pt modelId="{A8EA5A61-6D6A-485B-91D6-BA6624BFC970}" type="sibTrans" cxnId="{8EC6338B-6BB8-4AEF-9592-7C6E29F2A59C}">
      <dgm:prSet/>
      <dgm:spPr/>
      <dgm:t>
        <a:bodyPr/>
        <a:lstStyle/>
        <a:p>
          <a:endParaRPr lang="en-US"/>
        </a:p>
      </dgm:t>
    </dgm:pt>
    <dgm:pt modelId="{277DBEF9-E9C4-4B5D-8AE0-C161D0A99830}">
      <dgm:prSet/>
      <dgm:spPr/>
      <dgm:t>
        <a:bodyPr/>
        <a:lstStyle/>
        <a:p>
          <a:r>
            <a:rPr lang="en-IN" dirty="0"/>
            <a:t>Storing the tweets in .xlsx format</a:t>
          </a:r>
          <a:endParaRPr lang="en-US" dirty="0"/>
        </a:p>
      </dgm:t>
    </dgm:pt>
    <dgm:pt modelId="{5AC2D6BC-40FE-4D69-AB91-D3E4E855BA18}" type="parTrans" cxnId="{563893CC-3DA8-4B2F-9AC7-9036B18E4154}">
      <dgm:prSet/>
      <dgm:spPr/>
      <dgm:t>
        <a:bodyPr/>
        <a:lstStyle/>
        <a:p>
          <a:endParaRPr lang="en-US"/>
        </a:p>
      </dgm:t>
    </dgm:pt>
    <dgm:pt modelId="{7196FA5A-4141-4620-A60B-9A0C4DF64182}" type="sibTrans" cxnId="{563893CC-3DA8-4B2F-9AC7-9036B18E4154}">
      <dgm:prSet/>
      <dgm:spPr/>
      <dgm:t>
        <a:bodyPr/>
        <a:lstStyle/>
        <a:p>
          <a:endParaRPr lang="en-US"/>
        </a:p>
      </dgm:t>
    </dgm:pt>
    <dgm:pt modelId="{29FC676D-E3E5-4CD8-A9EB-942650BBAF58}">
      <dgm:prSet/>
      <dgm:spPr/>
      <dgm:t>
        <a:bodyPr/>
        <a:lstStyle/>
        <a:p>
          <a:r>
            <a:rPr lang="en-IN"/>
            <a:t>For analysis extract the data from excel into dataframe and visualize the data to get some insights</a:t>
          </a:r>
          <a:endParaRPr lang="en-US"/>
        </a:p>
      </dgm:t>
    </dgm:pt>
    <dgm:pt modelId="{25EF7E89-C193-4679-ABA0-90F0D3C44D20}" type="parTrans" cxnId="{F227B467-963B-4243-9050-3647FE9B6A15}">
      <dgm:prSet/>
      <dgm:spPr/>
      <dgm:t>
        <a:bodyPr/>
        <a:lstStyle/>
        <a:p>
          <a:endParaRPr lang="en-US"/>
        </a:p>
      </dgm:t>
    </dgm:pt>
    <dgm:pt modelId="{FB050161-86EB-44F6-B97B-E102C0D5717A}" type="sibTrans" cxnId="{F227B467-963B-4243-9050-3647FE9B6A15}">
      <dgm:prSet/>
      <dgm:spPr/>
      <dgm:t>
        <a:bodyPr/>
        <a:lstStyle/>
        <a:p>
          <a:endParaRPr lang="en-US"/>
        </a:p>
      </dgm:t>
    </dgm:pt>
    <dgm:pt modelId="{792DC390-45C8-4C5D-B4BC-3CA03637250E}">
      <dgm:prSet/>
      <dgm:spPr/>
      <dgm:t>
        <a:bodyPr/>
        <a:lstStyle/>
        <a:p>
          <a:r>
            <a:rPr lang="en-IN"/>
            <a:t>Sentiment analysis is an important research area that identifies the people’s sentiments, opinions and emotions underlying a text</a:t>
          </a:r>
          <a:endParaRPr lang="en-US"/>
        </a:p>
      </dgm:t>
    </dgm:pt>
    <dgm:pt modelId="{6576616D-ABEB-40BD-914A-E975A2694D92}" type="parTrans" cxnId="{80A33136-3776-4BED-927D-F0ACFB16A02C}">
      <dgm:prSet/>
      <dgm:spPr/>
      <dgm:t>
        <a:bodyPr/>
        <a:lstStyle/>
        <a:p>
          <a:endParaRPr lang="en-US"/>
        </a:p>
      </dgm:t>
    </dgm:pt>
    <dgm:pt modelId="{C5F4C9F4-9790-46EE-93BF-5C99A082A47A}" type="sibTrans" cxnId="{80A33136-3776-4BED-927D-F0ACFB16A02C}">
      <dgm:prSet/>
      <dgm:spPr/>
      <dgm:t>
        <a:bodyPr/>
        <a:lstStyle/>
        <a:p>
          <a:endParaRPr lang="en-US"/>
        </a:p>
      </dgm:t>
    </dgm:pt>
    <dgm:pt modelId="{FE085274-5FA5-4FB6-8261-771B007495E6}">
      <dgm:prSet/>
      <dgm:spPr/>
      <dgm:t>
        <a:bodyPr/>
        <a:lstStyle/>
        <a:p>
          <a:r>
            <a:rPr lang="en-IN"/>
            <a:t>Sentiment analysis are based on tweets and from where we get polarity which includes this labels (Positive, Negative or Neutral)</a:t>
          </a:r>
          <a:endParaRPr lang="en-US"/>
        </a:p>
      </dgm:t>
    </dgm:pt>
    <dgm:pt modelId="{9A384844-CE40-4CBB-B8B5-F6CA2AA4CC64}" type="parTrans" cxnId="{EF63D5C1-FE0C-4DF3-88F0-A711FD1C23BA}">
      <dgm:prSet/>
      <dgm:spPr/>
      <dgm:t>
        <a:bodyPr/>
        <a:lstStyle/>
        <a:p>
          <a:endParaRPr lang="en-US"/>
        </a:p>
      </dgm:t>
    </dgm:pt>
    <dgm:pt modelId="{AF143EC1-91D2-4008-8B48-6F88792E34B5}" type="sibTrans" cxnId="{EF63D5C1-FE0C-4DF3-88F0-A711FD1C23BA}">
      <dgm:prSet/>
      <dgm:spPr/>
      <dgm:t>
        <a:bodyPr/>
        <a:lstStyle/>
        <a:p>
          <a:endParaRPr lang="en-US"/>
        </a:p>
      </dgm:t>
    </dgm:pt>
    <dgm:pt modelId="{82DB4B67-7979-46CA-A510-92B847999907}" type="pres">
      <dgm:prSet presAssocID="{793B81CC-6A09-4B6A-8C2C-7A4A9BECE6C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AD55F9-9096-4273-83B8-00095F2DCFB6}" type="pres">
      <dgm:prSet presAssocID="{F518D0EB-5842-4C94-B2AB-2A8E37F3076C}" presName="compNode" presStyleCnt="0"/>
      <dgm:spPr/>
    </dgm:pt>
    <dgm:pt modelId="{82BAAEB2-1C26-4203-8DCA-DF44D0E693FB}" type="pres">
      <dgm:prSet presAssocID="{F518D0EB-5842-4C94-B2AB-2A8E37F3076C}" presName="bgRect" presStyleLbl="bgShp" presStyleIdx="0" presStyleCnt="5"/>
      <dgm:spPr/>
    </dgm:pt>
    <dgm:pt modelId="{0778C52A-0CE3-4EC5-B3DE-F5B3D993B186}" type="pres">
      <dgm:prSet presAssocID="{F518D0EB-5842-4C94-B2AB-2A8E37F3076C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E3ED130-DB6B-4A9E-BADD-276CF97B431E}" type="pres">
      <dgm:prSet presAssocID="{F518D0EB-5842-4C94-B2AB-2A8E37F3076C}" presName="spaceRect" presStyleCnt="0"/>
      <dgm:spPr/>
    </dgm:pt>
    <dgm:pt modelId="{3DD69F3D-6E29-4896-813A-6AF7DFFF9049}" type="pres">
      <dgm:prSet presAssocID="{F518D0EB-5842-4C94-B2AB-2A8E37F3076C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83B00C-CCE3-4307-A46F-82D9F86B6C22}" type="pres">
      <dgm:prSet presAssocID="{A8EA5A61-6D6A-485B-91D6-BA6624BFC970}" presName="sibTrans" presStyleCnt="0"/>
      <dgm:spPr/>
    </dgm:pt>
    <dgm:pt modelId="{D4A6D1E7-19EF-4369-A4E6-EA340004E05E}" type="pres">
      <dgm:prSet presAssocID="{277DBEF9-E9C4-4B5D-8AE0-C161D0A99830}" presName="compNode" presStyleCnt="0"/>
      <dgm:spPr/>
    </dgm:pt>
    <dgm:pt modelId="{0587E6F0-6CAD-4EAA-8A07-8F0098F7998F}" type="pres">
      <dgm:prSet presAssocID="{277DBEF9-E9C4-4B5D-8AE0-C161D0A99830}" presName="bgRect" presStyleLbl="bgShp" presStyleIdx="1" presStyleCnt="5"/>
      <dgm:spPr/>
    </dgm:pt>
    <dgm:pt modelId="{25C1D168-C99F-4A0D-A865-AB61D7BF8CED}" type="pres">
      <dgm:prSet presAssocID="{277DBEF9-E9C4-4B5D-8AE0-C161D0A99830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56BE9B9-AAFA-468A-A29A-51DBA4BBDE96}" type="pres">
      <dgm:prSet presAssocID="{277DBEF9-E9C4-4B5D-8AE0-C161D0A99830}" presName="spaceRect" presStyleCnt="0"/>
      <dgm:spPr/>
    </dgm:pt>
    <dgm:pt modelId="{C2EDAD82-D43A-493D-A3D6-EE4BFE78D706}" type="pres">
      <dgm:prSet presAssocID="{277DBEF9-E9C4-4B5D-8AE0-C161D0A99830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290E01-E081-482F-BCD6-1A4B64D20AC0}" type="pres">
      <dgm:prSet presAssocID="{7196FA5A-4141-4620-A60B-9A0C4DF64182}" presName="sibTrans" presStyleCnt="0"/>
      <dgm:spPr/>
    </dgm:pt>
    <dgm:pt modelId="{0E1C11AC-4F52-4D64-8C12-22B4B8819EBB}" type="pres">
      <dgm:prSet presAssocID="{29FC676D-E3E5-4CD8-A9EB-942650BBAF58}" presName="compNode" presStyleCnt="0"/>
      <dgm:spPr/>
    </dgm:pt>
    <dgm:pt modelId="{545A9926-614B-42DD-8B52-3FFD9C2B6274}" type="pres">
      <dgm:prSet presAssocID="{29FC676D-E3E5-4CD8-A9EB-942650BBAF58}" presName="bgRect" presStyleLbl="bgShp" presStyleIdx="2" presStyleCnt="5"/>
      <dgm:spPr/>
    </dgm:pt>
    <dgm:pt modelId="{4CC48300-C07B-4501-BD70-C6E116FE914C}" type="pres">
      <dgm:prSet presAssocID="{29FC676D-E3E5-4CD8-A9EB-942650BBAF58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5050209-6339-4C92-824D-2274D88307FF}" type="pres">
      <dgm:prSet presAssocID="{29FC676D-E3E5-4CD8-A9EB-942650BBAF58}" presName="spaceRect" presStyleCnt="0"/>
      <dgm:spPr/>
    </dgm:pt>
    <dgm:pt modelId="{B927D210-CF6D-4F72-B353-83194E7B4952}" type="pres">
      <dgm:prSet presAssocID="{29FC676D-E3E5-4CD8-A9EB-942650BBAF58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31C51F3-0C2B-40CD-8C5B-2E4991142A33}" type="pres">
      <dgm:prSet presAssocID="{FB050161-86EB-44F6-B97B-E102C0D5717A}" presName="sibTrans" presStyleCnt="0"/>
      <dgm:spPr/>
    </dgm:pt>
    <dgm:pt modelId="{1667A409-2557-4804-8E66-2410526CF48C}" type="pres">
      <dgm:prSet presAssocID="{792DC390-45C8-4C5D-B4BC-3CA03637250E}" presName="compNode" presStyleCnt="0"/>
      <dgm:spPr/>
    </dgm:pt>
    <dgm:pt modelId="{5B1FB2E1-C4B7-4531-A5CB-1BA5260B62D3}" type="pres">
      <dgm:prSet presAssocID="{792DC390-45C8-4C5D-B4BC-3CA03637250E}" presName="bgRect" presStyleLbl="bgShp" presStyleIdx="3" presStyleCnt="5"/>
      <dgm:spPr/>
    </dgm:pt>
    <dgm:pt modelId="{492D83DC-0541-4C32-8188-A6656ED672B4}" type="pres">
      <dgm:prSet presAssocID="{792DC390-45C8-4C5D-B4BC-3CA03637250E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D4E4B7-3054-45D7-B629-BB280FCE9221}" type="pres">
      <dgm:prSet presAssocID="{792DC390-45C8-4C5D-B4BC-3CA03637250E}" presName="spaceRect" presStyleCnt="0"/>
      <dgm:spPr/>
    </dgm:pt>
    <dgm:pt modelId="{59C432E5-5940-4B85-9CF7-ED3A62BD9B86}" type="pres">
      <dgm:prSet presAssocID="{792DC390-45C8-4C5D-B4BC-3CA03637250E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104633-0C25-4112-9861-FB7D5394E8C6}" type="pres">
      <dgm:prSet presAssocID="{C5F4C9F4-9790-46EE-93BF-5C99A082A47A}" presName="sibTrans" presStyleCnt="0"/>
      <dgm:spPr/>
    </dgm:pt>
    <dgm:pt modelId="{5DD231EC-342A-449E-9CFC-D571EAE959AA}" type="pres">
      <dgm:prSet presAssocID="{FE085274-5FA5-4FB6-8261-771B007495E6}" presName="compNode" presStyleCnt="0"/>
      <dgm:spPr/>
    </dgm:pt>
    <dgm:pt modelId="{C79D1266-D662-48E0-B927-BC8D91531AEF}" type="pres">
      <dgm:prSet presAssocID="{FE085274-5FA5-4FB6-8261-771B007495E6}" presName="bgRect" presStyleLbl="bgShp" presStyleIdx="4" presStyleCnt="5"/>
      <dgm:spPr/>
    </dgm:pt>
    <dgm:pt modelId="{109DF33C-20C2-4F5C-BE06-97A2CEE69686}" type="pres">
      <dgm:prSet presAssocID="{FE085274-5FA5-4FB6-8261-771B007495E6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B6B7E7F-F35F-4898-8815-BABB4F91BBE7}" type="pres">
      <dgm:prSet presAssocID="{FE085274-5FA5-4FB6-8261-771B007495E6}" presName="spaceRect" presStyleCnt="0"/>
      <dgm:spPr/>
    </dgm:pt>
    <dgm:pt modelId="{D51E74A8-F9AC-49E1-905F-7F1FB8BC2F70}" type="pres">
      <dgm:prSet presAssocID="{FE085274-5FA5-4FB6-8261-771B007495E6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5DA0C-F30F-4A20-9A05-66D090C61DB7}" type="presOf" srcId="{277DBEF9-E9C4-4B5D-8AE0-C161D0A99830}" destId="{C2EDAD82-D43A-493D-A3D6-EE4BFE78D706}" srcOrd="0" destOrd="0" presId="urn:microsoft.com/office/officeart/2018/2/layout/IconVerticalSolidList"/>
    <dgm:cxn modelId="{563893CC-3DA8-4B2F-9AC7-9036B18E4154}" srcId="{793B81CC-6A09-4B6A-8C2C-7A4A9BECE6C6}" destId="{277DBEF9-E9C4-4B5D-8AE0-C161D0A99830}" srcOrd="1" destOrd="0" parTransId="{5AC2D6BC-40FE-4D69-AB91-D3E4E855BA18}" sibTransId="{7196FA5A-4141-4620-A60B-9A0C4DF64182}"/>
    <dgm:cxn modelId="{79BCD935-2418-4417-B30A-E86EB4985E29}" type="presOf" srcId="{792DC390-45C8-4C5D-B4BC-3CA03637250E}" destId="{59C432E5-5940-4B85-9CF7-ED3A62BD9B86}" srcOrd="0" destOrd="0" presId="urn:microsoft.com/office/officeart/2018/2/layout/IconVerticalSolidList"/>
    <dgm:cxn modelId="{EF71B773-0DE3-4AD0-A7F1-BBBD3607388E}" type="presOf" srcId="{FE085274-5FA5-4FB6-8261-771B007495E6}" destId="{D51E74A8-F9AC-49E1-905F-7F1FB8BC2F70}" srcOrd="0" destOrd="0" presId="urn:microsoft.com/office/officeart/2018/2/layout/IconVerticalSolidList"/>
    <dgm:cxn modelId="{AC4E7FAA-F276-4F83-B3BE-CF08FB6FCB3A}" type="presOf" srcId="{F518D0EB-5842-4C94-B2AB-2A8E37F3076C}" destId="{3DD69F3D-6E29-4896-813A-6AF7DFFF9049}" srcOrd="0" destOrd="0" presId="urn:microsoft.com/office/officeart/2018/2/layout/IconVerticalSolidList"/>
    <dgm:cxn modelId="{EF63D5C1-FE0C-4DF3-88F0-A711FD1C23BA}" srcId="{793B81CC-6A09-4B6A-8C2C-7A4A9BECE6C6}" destId="{FE085274-5FA5-4FB6-8261-771B007495E6}" srcOrd="4" destOrd="0" parTransId="{9A384844-CE40-4CBB-B8B5-F6CA2AA4CC64}" sibTransId="{AF143EC1-91D2-4008-8B48-6F88792E34B5}"/>
    <dgm:cxn modelId="{80A33136-3776-4BED-927D-F0ACFB16A02C}" srcId="{793B81CC-6A09-4B6A-8C2C-7A4A9BECE6C6}" destId="{792DC390-45C8-4C5D-B4BC-3CA03637250E}" srcOrd="3" destOrd="0" parTransId="{6576616D-ABEB-40BD-914A-E975A2694D92}" sibTransId="{C5F4C9F4-9790-46EE-93BF-5C99A082A47A}"/>
    <dgm:cxn modelId="{F227B467-963B-4243-9050-3647FE9B6A15}" srcId="{793B81CC-6A09-4B6A-8C2C-7A4A9BECE6C6}" destId="{29FC676D-E3E5-4CD8-A9EB-942650BBAF58}" srcOrd="2" destOrd="0" parTransId="{25EF7E89-C193-4679-ABA0-90F0D3C44D20}" sibTransId="{FB050161-86EB-44F6-B97B-E102C0D5717A}"/>
    <dgm:cxn modelId="{F45C1596-FC3F-41B6-B8A3-5A8AD822DC4C}" type="presOf" srcId="{29FC676D-E3E5-4CD8-A9EB-942650BBAF58}" destId="{B927D210-CF6D-4F72-B353-83194E7B4952}" srcOrd="0" destOrd="0" presId="urn:microsoft.com/office/officeart/2018/2/layout/IconVerticalSolidList"/>
    <dgm:cxn modelId="{92E3B735-8700-482E-9604-C70B44313EEB}" type="presOf" srcId="{793B81CC-6A09-4B6A-8C2C-7A4A9BECE6C6}" destId="{82DB4B67-7979-46CA-A510-92B847999907}" srcOrd="0" destOrd="0" presId="urn:microsoft.com/office/officeart/2018/2/layout/IconVerticalSolidList"/>
    <dgm:cxn modelId="{8EC6338B-6BB8-4AEF-9592-7C6E29F2A59C}" srcId="{793B81CC-6A09-4B6A-8C2C-7A4A9BECE6C6}" destId="{F518D0EB-5842-4C94-B2AB-2A8E37F3076C}" srcOrd="0" destOrd="0" parTransId="{A14E23B0-A6E3-4700-8880-819475B8ECED}" sibTransId="{A8EA5A61-6D6A-485B-91D6-BA6624BFC970}"/>
    <dgm:cxn modelId="{E9A40B05-6494-48A1-8131-5EB2FBB7F946}" type="presParOf" srcId="{82DB4B67-7979-46CA-A510-92B847999907}" destId="{EEAD55F9-9096-4273-83B8-00095F2DCFB6}" srcOrd="0" destOrd="0" presId="urn:microsoft.com/office/officeart/2018/2/layout/IconVerticalSolidList"/>
    <dgm:cxn modelId="{3A9966A9-2865-492E-BEBE-A2AC9607DA93}" type="presParOf" srcId="{EEAD55F9-9096-4273-83B8-00095F2DCFB6}" destId="{82BAAEB2-1C26-4203-8DCA-DF44D0E693FB}" srcOrd="0" destOrd="0" presId="urn:microsoft.com/office/officeart/2018/2/layout/IconVerticalSolidList"/>
    <dgm:cxn modelId="{0A9D5FF9-3DBD-411F-BEE7-7842232BA9D9}" type="presParOf" srcId="{EEAD55F9-9096-4273-83B8-00095F2DCFB6}" destId="{0778C52A-0CE3-4EC5-B3DE-F5B3D993B186}" srcOrd="1" destOrd="0" presId="urn:microsoft.com/office/officeart/2018/2/layout/IconVerticalSolidList"/>
    <dgm:cxn modelId="{4CE5EDEE-55C2-4104-92B0-C81512F64180}" type="presParOf" srcId="{EEAD55F9-9096-4273-83B8-00095F2DCFB6}" destId="{FE3ED130-DB6B-4A9E-BADD-276CF97B431E}" srcOrd="2" destOrd="0" presId="urn:microsoft.com/office/officeart/2018/2/layout/IconVerticalSolidList"/>
    <dgm:cxn modelId="{E75A5EE4-5F69-4233-B2CE-58190FCB926A}" type="presParOf" srcId="{EEAD55F9-9096-4273-83B8-00095F2DCFB6}" destId="{3DD69F3D-6E29-4896-813A-6AF7DFFF9049}" srcOrd="3" destOrd="0" presId="urn:microsoft.com/office/officeart/2018/2/layout/IconVerticalSolidList"/>
    <dgm:cxn modelId="{935EF130-84BE-4543-8950-D8C07132B2EE}" type="presParOf" srcId="{82DB4B67-7979-46CA-A510-92B847999907}" destId="{5283B00C-CCE3-4307-A46F-82D9F86B6C22}" srcOrd="1" destOrd="0" presId="urn:microsoft.com/office/officeart/2018/2/layout/IconVerticalSolidList"/>
    <dgm:cxn modelId="{AE6CD7FC-8F2F-4947-90DB-97B694DEE7F7}" type="presParOf" srcId="{82DB4B67-7979-46CA-A510-92B847999907}" destId="{D4A6D1E7-19EF-4369-A4E6-EA340004E05E}" srcOrd="2" destOrd="0" presId="urn:microsoft.com/office/officeart/2018/2/layout/IconVerticalSolidList"/>
    <dgm:cxn modelId="{B22365FE-C979-4722-8BE9-29D7AB016211}" type="presParOf" srcId="{D4A6D1E7-19EF-4369-A4E6-EA340004E05E}" destId="{0587E6F0-6CAD-4EAA-8A07-8F0098F7998F}" srcOrd="0" destOrd="0" presId="urn:microsoft.com/office/officeart/2018/2/layout/IconVerticalSolidList"/>
    <dgm:cxn modelId="{3A7B48B5-1076-45AF-BF94-9B2221A74455}" type="presParOf" srcId="{D4A6D1E7-19EF-4369-A4E6-EA340004E05E}" destId="{25C1D168-C99F-4A0D-A865-AB61D7BF8CED}" srcOrd="1" destOrd="0" presId="urn:microsoft.com/office/officeart/2018/2/layout/IconVerticalSolidList"/>
    <dgm:cxn modelId="{9324849D-DAEB-4261-A5EF-D8E1239AB6AB}" type="presParOf" srcId="{D4A6D1E7-19EF-4369-A4E6-EA340004E05E}" destId="{356BE9B9-AAFA-468A-A29A-51DBA4BBDE96}" srcOrd="2" destOrd="0" presId="urn:microsoft.com/office/officeart/2018/2/layout/IconVerticalSolidList"/>
    <dgm:cxn modelId="{CCB82F5F-8BF0-4D53-BFE1-53DE14B6951C}" type="presParOf" srcId="{D4A6D1E7-19EF-4369-A4E6-EA340004E05E}" destId="{C2EDAD82-D43A-493D-A3D6-EE4BFE78D706}" srcOrd="3" destOrd="0" presId="urn:microsoft.com/office/officeart/2018/2/layout/IconVerticalSolidList"/>
    <dgm:cxn modelId="{B319F10B-A6F5-47F3-8F32-F95F2A2F9C97}" type="presParOf" srcId="{82DB4B67-7979-46CA-A510-92B847999907}" destId="{BC290E01-E081-482F-BCD6-1A4B64D20AC0}" srcOrd="3" destOrd="0" presId="urn:microsoft.com/office/officeart/2018/2/layout/IconVerticalSolidList"/>
    <dgm:cxn modelId="{D82B232D-356F-4B29-97AF-B564B07267B1}" type="presParOf" srcId="{82DB4B67-7979-46CA-A510-92B847999907}" destId="{0E1C11AC-4F52-4D64-8C12-22B4B8819EBB}" srcOrd="4" destOrd="0" presId="urn:microsoft.com/office/officeart/2018/2/layout/IconVerticalSolidList"/>
    <dgm:cxn modelId="{FC58ED42-4DF5-4C23-AA52-8BCAA3410943}" type="presParOf" srcId="{0E1C11AC-4F52-4D64-8C12-22B4B8819EBB}" destId="{545A9926-614B-42DD-8B52-3FFD9C2B6274}" srcOrd="0" destOrd="0" presId="urn:microsoft.com/office/officeart/2018/2/layout/IconVerticalSolidList"/>
    <dgm:cxn modelId="{4E923A55-3CE7-4B63-A7E0-8C204E6D9383}" type="presParOf" srcId="{0E1C11AC-4F52-4D64-8C12-22B4B8819EBB}" destId="{4CC48300-C07B-4501-BD70-C6E116FE914C}" srcOrd="1" destOrd="0" presId="urn:microsoft.com/office/officeart/2018/2/layout/IconVerticalSolidList"/>
    <dgm:cxn modelId="{6A0B03C1-AC99-4744-BBB6-ED5A03F67289}" type="presParOf" srcId="{0E1C11AC-4F52-4D64-8C12-22B4B8819EBB}" destId="{95050209-6339-4C92-824D-2274D88307FF}" srcOrd="2" destOrd="0" presId="urn:microsoft.com/office/officeart/2018/2/layout/IconVerticalSolidList"/>
    <dgm:cxn modelId="{A48BC35A-5293-44FE-9697-4B4A90AF1098}" type="presParOf" srcId="{0E1C11AC-4F52-4D64-8C12-22B4B8819EBB}" destId="{B927D210-CF6D-4F72-B353-83194E7B4952}" srcOrd="3" destOrd="0" presId="urn:microsoft.com/office/officeart/2018/2/layout/IconVerticalSolidList"/>
    <dgm:cxn modelId="{868296CE-B10B-482C-BBA7-DF3E034006BA}" type="presParOf" srcId="{82DB4B67-7979-46CA-A510-92B847999907}" destId="{531C51F3-0C2B-40CD-8C5B-2E4991142A33}" srcOrd="5" destOrd="0" presId="urn:microsoft.com/office/officeart/2018/2/layout/IconVerticalSolidList"/>
    <dgm:cxn modelId="{19D7985F-A4C3-4E93-92A1-59663F2ABCE5}" type="presParOf" srcId="{82DB4B67-7979-46CA-A510-92B847999907}" destId="{1667A409-2557-4804-8E66-2410526CF48C}" srcOrd="6" destOrd="0" presId="urn:microsoft.com/office/officeart/2018/2/layout/IconVerticalSolidList"/>
    <dgm:cxn modelId="{979E5EA6-89FE-4A34-B079-E845420EF011}" type="presParOf" srcId="{1667A409-2557-4804-8E66-2410526CF48C}" destId="{5B1FB2E1-C4B7-4531-A5CB-1BA5260B62D3}" srcOrd="0" destOrd="0" presId="urn:microsoft.com/office/officeart/2018/2/layout/IconVerticalSolidList"/>
    <dgm:cxn modelId="{23A976C9-BF9F-4A85-8CCB-DEAA138ED5C3}" type="presParOf" srcId="{1667A409-2557-4804-8E66-2410526CF48C}" destId="{492D83DC-0541-4C32-8188-A6656ED672B4}" srcOrd="1" destOrd="0" presId="urn:microsoft.com/office/officeart/2018/2/layout/IconVerticalSolidList"/>
    <dgm:cxn modelId="{44F01284-FAA8-47B7-B7A1-34D6430DF2C9}" type="presParOf" srcId="{1667A409-2557-4804-8E66-2410526CF48C}" destId="{F6D4E4B7-3054-45D7-B629-BB280FCE9221}" srcOrd="2" destOrd="0" presId="urn:microsoft.com/office/officeart/2018/2/layout/IconVerticalSolidList"/>
    <dgm:cxn modelId="{74FC20A1-4481-4469-80DD-DDE23564D80E}" type="presParOf" srcId="{1667A409-2557-4804-8E66-2410526CF48C}" destId="{59C432E5-5940-4B85-9CF7-ED3A62BD9B86}" srcOrd="3" destOrd="0" presId="urn:microsoft.com/office/officeart/2018/2/layout/IconVerticalSolidList"/>
    <dgm:cxn modelId="{B90B57A2-FF88-4B43-B592-DAD24803A721}" type="presParOf" srcId="{82DB4B67-7979-46CA-A510-92B847999907}" destId="{99104633-0C25-4112-9861-FB7D5394E8C6}" srcOrd="7" destOrd="0" presId="urn:microsoft.com/office/officeart/2018/2/layout/IconVerticalSolidList"/>
    <dgm:cxn modelId="{9A1DE433-680C-4116-BA9A-85A250F3AC02}" type="presParOf" srcId="{82DB4B67-7979-46CA-A510-92B847999907}" destId="{5DD231EC-342A-449E-9CFC-D571EAE959AA}" srcOrd="8" destOrd="0" presId="urn:microsoft.com/office/officeart/2018/2/layout/IconVerticalSolidList"/>
    <dgm:cxn modelId="{1379FB0E-F376-4F09-900B-E190989BF425}" type="presParOf" srcId="{5DD231EC-342A-449E-9CFC-D571EAE959AA}" destId="{C79D1266-D662-48E0-B927-BC8D91531AEF}" srcOrd="0" destOrd="0" presId="urn:microsoft.com/office/officeart/2018/2/layout/IconVerticalSolidList"/>
    <dgm:cxn modelId="{E2FB6FFA-ECF8-4D2C-82E9-1BE52ECF0E9F}" type="presParOf" srcId="{5DD231EC-342A-449E-9CFC-D571EAE959AA}" destId="{109DF33C-20C2-4F5C-BE06-97A2CEE69686}" srcOrd="1" destOrd="0" presId="urn:microsoft.com/office/officeart/2018/2/layout/IconVerticalSolidList"/>
    <dgm:cxn modelId="{ACB5F46A-687B-447F-BCCD-EA5B903AD081}" type="presParOf" srcId="{5DD231EC-342A-449E-9CFC-D571EAE959AA}" destId="{6B6B7E7F-F35F-4898-8815-BABB4F91BBE7}" srcOrd="2" destOrd="0" presId="urn:microsoft.com/office/officeart/2018/2/layout/IconVerticalSolidList"/>
    <dgm:cxn modelId="{29405FCE-28D4-44DF-9B8B-FDEAEB86576F}" type="presParOf" srcId="{5DD231EC-342A-449E-9CFC-D571EAE959AA}" destId="{D51E74A8-F9AC-49E1-905F-7F1FB8BC2F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84F97-72F7-4359-BAE1-854C756978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51770D-2B6E-483E-AF19-B2C44DB2FD9B}">
      <dgm:prSet/>
      <dgm:spPr/>
      <dgm:t>
        <a:bodyPr/>
        <a:lstStyle/>
        <a:p>
          <a:r>
            <a:rPr lang="en-IN"/>
            <a:t>TextBlob processes all the tweets and breaks down the tweets into words </a:t>
          </a:r>
          <a:endParaRPr lang="en-US"/>
        </a:p>
      </dgm:t>
    </dgm:pt>
    <dgm:pt modelId="{3D0DE3F2-678B-4031-8557-92CFB06E3832}" type="parTrans" cxnId="{E1CDE807-8897-4A50-BAD4-45385F30854D}">
      <dgm:prSet/>
      <dgm:spPr/>
      <dgm:t>
        <a:bodyPr/>
        <a:lstStyle/>
        <a:p>
          <a:endParaRPr lang="en-US"/>
        </a:p>
      </dgm:t>
    </dgm:pt>
    <dgm:pt modelId="{A949058A-76D3-495D-8259-F26C7D6755B1}" type="sibTrans" cxnId="{E1CDE807-8897-4A50-BAD4-45385F30854D}">
      <dgm:prSet/>
      <dgm:spPr/>
      <dgm:t>
        <a:bodyPr/>
        <a:lstStyle/>
        <a:p>
          <a:endParaRPr lang="en-US"/>
        </a:p>
      </dgm:t>
    </dgm:pt>
    <dgm:pt modelId="{85BA388E-D737-4E6F-A9BF-DCD04573D910}">
      <dgm:prSet/>
      <dgm:spPr/>
      <dgm:t>
        <a:bodyPr/>
        <a:lstStyle/>
        <a:p>
          <a:r>
            <a:rPr lang="en-IN"/>
            <a:t>Words which mostly defines adjective gives polarity value</a:t>
          </a:r>
          <a:endParaRPr lang="en-US"/>
        </a:p>
      </dgm:t>
    </dgm:pt>
    <dgm:pt modelId="{6E6A5F75-970B-450F-ACD7-6FF4DF6C013F}" type="parTrans" cxnId="{237028CD-16BC-428E-BEEA-E17509EAA623}">
      <dgm:prSet/>
      <dgm:spPr/>
      <dgm:t>
        <a:bodyPr/>
        <a:lstStyle/>
        <a:p>
          <a:endParaRPr lang="en-US"/>
        </a:p>
      </dgm:t>
    </dgm:pt>
    <dgm:pt modelId="{BA65E466-C050-400C-A27A-443FE7F2CDCA}" type="sibTrans" cxnId="{237028CD-16BC-428E-BEEA-E17509EAA623}">
      <dgm:prSet/>
      <dgm:spPr/>
      <dgm:t>
        <a:bodyPr/>
        <a:lstStyle/>
        <a:p>
          <a:endParaRPr lang="en-US"/>
        </a:p>
      </dgm:t>
    </dgm:pt>
    <dgm:pt modelId="{22DB1576-4990-4C1D-A088-C00FC0D58E8E}">
      <dgm:prSet/>
      <dgm:spPr/>
      <dgm:t>
        <a:bodyPr/>
        <a:lstStyle/>
        <a:p>
          <a:r>
            <a:rPr lang="en-IN"/>
            <a:t>Maximum polarity value tends to positive view</a:t>
          </a:r>
          <a:endParaRPr lang="en-US"/>
        </a:p>
      </dgm:t>
    </dgm:pt>
    <dgm:pt modelId="{618F3CE9-FB62-480A-8845-1A08A9FD08B7}" type="parTrans" cxnId="{4C07E61D-5767-448F-BBAC-CE4E12337BD4}">
      <dgm:prSet/>
      <dgm:spPr/>
      <dgm:t>
        <a:bodyPr/>
        <a:lstStyle/>
        <a:p>
          <a:endParaRPr lang="en-US"/>
        </a:p>
      </dgm:t>
    </dgm:pt>
    <dgm:pt modelId="{EA0BE470-FE37-4386-8779-EC7437E2AEA8}" type="sibTrans" cxnId="{4C07E61D-5767-448F-BBAC-CE4E12337BD4}">
      <dgm:prSet/>
      <dgm:spPr/>
      <dgm:t>
        <a:bodyPr/>
        <a:lstStyle/>
        <a:p>
          <a:endParaRPr lang="en-US"/>
        </a:p>
      </dgm:t>
    </dgm:pt>
    <dgm:pt modelId="{39CA89B9-7275-462F-89EF-71E89C4FF520}">
      <dgm:prSet/>
      <dgm:spPr/>
      <dgm:t>
        <a:bodyPr/>
        <a:lstStyle/>
        <a:p>
          <a:r>
            <a:rPr lang="en-IN"/>
            <a:t>Less value indicates negative view</a:t>
          </a:r>
          <a:endParaRPr lang="en-US"/>
        </a:p>
      </dgm:t>
    </dgm:pt>
    <dgm:pt modelId="{ED191B87-28E6-4AFF-AF6E-216A58FC2554}" type="parTrans" cxnId="{79324DDF-3BBE-4A70-A5AC-FF577B8BDBBA}">
      <dgm:prSet/>
      <dgm:spPr/>
      <dgm:t>
        <a:bodyPr/>
        <a:lstStyle/>
        <a:p>
          <a:endParaRPr lang="en-US"/>
        </a:p>
      </dgm:t>
    </dgm:pt>
    <dgm:pt modelId="{0FC9827E-FF04-40A5-956C-C515195070A3}" type="sibTrans" cxnId="{79324DDF-3BBE-4A70-A5AC-FF577B8BDBBA}">
      <dgm:prSet/>
      <dgm:spPr/>
      <dgm:t>
        <a:bodyPr/>
        <a:lstStyle/>
        <a:p>
          <a:endParaRPr lang="en-US"/>
        </a:p>
      </dgm:t>
    </dgm:pt>
    <dgm:pt modelId="{3A355749-03A8-400C-8E89-9690FF6CF733}" type="pres">
      <dgm:prSet presAssocID="{74884F97-72F7-4359-BAE1-854C7569781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157695-0E3A-4FFF-8231-361BDAD916B7}" type="pres">
      <dgm:prSet presAssocID="{ED51770D-2B6E-483E-AF19-B2C44DB2FD9B}" presName="compNode" presStyleCnt="0"/>
      <dgm:spPr/>
    </dgm:pt>
    <dgm:pt modelId="{1D66D17D-20EB-4A04-A251-0591C3A39647}" type="pres">
      <dgm:prSet presAssocID="{ED51770D-2B6E-483E-AF19-B2C44DB2FD9B}" presName="bgRect" presStyleLbl="bgShp" presStyleIdx="0" presStyleCnt="4"/>
      <dgm:spPr/>
    </dgm:pt>
    <dgm:pt modelId="{283890E2-2170-4903-9CD9-04D958C56479}" type="pres">
      <dgm:prSet presAssocID="{ED51770D-2B6E-483E-AF19-B2C44DB2FD9B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A8AEB18-E5CB-438D-B760-2B3CFBB764B0}" type="pres">
      <dgm:prSet presAssocID="{ED51770D-2B6E-483E-AF19-B2C44DB2FD9B}" presName="spaceRect" presStyleCnt="0"/>
      <dgm:spPr/>
    </dgm:pt>
    <dgm:pt modelId="{C2A7355E-24A1-4F3E-91EE-1D2113C93D5F}" type="pres">
      <dgm:prSet presAssocID="{ED51770D-2B6E-483E-AF19-B2C44DB2FD9B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A8A393-A90C-4F33-A826-6DEC4CD18C1D}" type="pres">
      <dgm:prSet presAssocID="{A949058A-76D3-495D-8259-F26C7D6755B1}" presName="sibTrans" presStyleCnt="0"/>
      <dgm:spPr/>
    </dgm:pt>
    <dgm:pt modelId="{F089CF9C-088E-4456-A627-2B854192C443}" type="pres">
      <dgm:prSet presAssocID="{85BA388E-D737-4E6F-A9BF-DCD04573D910}" presName="compNode" presStyleCnt="0"/>
      <dgm:spPr/>
    </dgm:pt>
    <dgm:pt modelId="{FF00AC7C-4C0D-4607-8545-24C4C2685CB5}" type="pres">
      <dgm:prSet presAssocID="{85BA388E-D737-4E6F-A9BF-DCD04573D910}" presName="bgRect" presStyleLbl="bgShp" presStyleIdx="1" presStyleCnt="4"/>
      <dgm:spPr/>
    </dgm:pt>
    <dgm:pt modelId="{B1ACFBF0-9D79-4FAD-A556-3CE296C49692}" type="pres">
      <dgm:prSet presAssocID="{85BA388E-D737-4E6F-A9BF-DCD04573D910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FAE195-A194-4A33-A507-7160E22F3EDC}" type="pres">
      <dgm:prSet presAssocID="{85BA388E-D737-4E6F-A9BF-DCD04573D910}" presName="spaceRect" presStyleCnt="0"/>
      <dgm:spPr/>
    </dgm:pt>
    <dgm:pt modelId="{0A06BC68-7B10-42CE-AEBE-255E2E06A727}" type="pres">
      <dgm:prSet presAssocID="{85BA388E-D737-4E6F-A9BF-DCD04573D910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D85180-BE69-4458-9DA9-B35C323C8C0A}" type="pres">
      <dgm:prSet presAssocID="{BA65E466-C050-400C-A27A-443FE7F2CDCA}" presName="sibTrans" presStyleCnt="0"/>
      <dgm:spPr/>
    </dgm:pt>
    <dgm:pt modelId="{05FB869C-13C2-4331-8AF1-1323C6CDC7D3}" type="pres">
      <dgm:prSet presAssocID="{22DB1576-4990-4C1D-A088-C00FC0D58E8E}" presName="compNode" presStyleCnt="0"/>
      <dgm:spPr/>
    </dgm:pt>
    <dgm:pt modelId="{CFE2AB88-0F98-40A8-87C8-9354B5158991}" type="pres">
      <dgm:prSet presAssocID="{22DB1576-4990-4C1D-A088-C00FC0D58E8E}" presName="bgRect" presStyleLbl="bgShp" presStyleIdx="2" presStyleCnt="4"/>
      <dgm:spPr/>
    </dgm:pt>
    <dgm:pt modelId="{6E4BED6B-5479-4AD4-91AB-CF2D2C28F7CC}" type="pres">
      <dgm:prSet presAssocID="{22DB1576-4990-4C1D-A088-C00FC0D58E8E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FD41844-6E71-47D5-AA62-2A8DC4C5CECE}" type="pres">
      <dgm:prSet presAssocID="{22DB1576-4990-4C1D-A088-C00FC0D58E8E}" presName="spaceRect" presStyleCnt="0"/>
      <dgm:spPr/>
    </dgm:pt>
    <dgm:pt modelId="{95ECF418-047F-4F70-AF75-AF17924411F5}" type="pres">
      <dgm:prSet presAssocID="{22DB1576-4990-4C1D-A088-C00FC0D58E8E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8BE5B6-31EE-44E9-B583-E737BD44067C}" type="pres">
      <dgm:prSet presAssocID="{EA0BE470-FE37-4386-8779-EC7437E2AEA8}" presName="sibTrans" presStyleCnt="0"/>
      <dgm:spPr/>
    </dgm:pt>
    <dgm:pt modelId="{4CEEC6A1-DC69-431E-A321-D890D15C2E0E}" type="pres">
      <dgm:prSet presAssocID="{39CA89B9-7275-462F-89EF-71E89C4FF520}" presName="compNode" presStyleCnt="0"/>
      <dgm:spPr/>
    </dgm:pt>
    <dgm:pt modelId="{B03AA2B8-80A8-4BA3-BE53-F47110659AC7}" type="pres">
      <dgm:prSet presAssocID="{39CA89B9-7275-462F-89EF-71E89C4FF520}" presName="bgRect" presStyleLbl="bgShp" presStyleIdx="3" presStyleCnt="4"/>
      <dgm:spPr/>
    </dgm:pt>
    <dgm:pt modelId="{D8EB30C7-7D8A-4B2D-B3A9-705310548D08}" type="pres">
      <dgm:prSet presAssocID="{39CA89B9-7275-462F-89EF-71E89C4FF52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FED4867-7D91-4059-8ECD-054A89FF8D96}" type="pres">
      <dgm:prSet presAssocID="{39CA89B9-7275-462F-89EF-71E89C4FF520}" presName="spaceRect" presStyleCnt="0"/>
      <dgm:spPr/>
    </dgm:pt>
    <dgm:pt modelId="{D9B75A91-E4E1-4E2D-9586-20490ED14C7D}" type="pres">
      <dgm:prSet presAssocID="{39CA89B9-7275-462F-89EF-71E89C4FF52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FCCBE-1D72-486C-98F8-25B29980A789}" type="presOf" srcId="{22DB1576-4990-4C1D-A088-C00FC0D58E8E}" destId="{95ECF418-047F-4F70-AF75-AF17924411F5}" srcOrd="0" destOrd="0" presId="urn:microsoft.com/office/officeart/2018/2/layout/IconVerticalSolidList"/>
    <dgm:cxn modelId="{7267EF34-F6A8-48D4-AF33-38E62B355DEE}" type="presOf" srcId="{39CA89B9-7275-462F-89EF-71E89C4FF520}" destId="{D9B75A91-E4E1-4E2D-9586-20490ED14C7D}" srcOrd="0" destOrd="0" presId="urn:microsoft.com/office/officeart/2018/2/layout/IconVerticalSolidList"/>
    <dgm:cxn modelId="{4C07E61D-5767-448F-BBAC-CE4E12337BD4}" srcId="{74884F97-72F7-4359-BAE1-854C75697817}" destId="{22DB1576-4990-4C1D-A088-C00FC0D58E8E}" srcOrd="2" destOrd="0" parTransId="{618F3CE9-FB62-480A-8845-1A08A9FD08B7}" sibTransId="{EA0BE470-FE37-4386-8779-EC7437E2AEA8}"/>
    <dgm:cxn modelId="{E1CDE807-8897-4A50-BAD4-45385F30854D}" srcId="{74884F97-72F7-4359-BAE1-854C75697817}" destId="{ED51770D-2B6E-483E-AF19-B2C44DB2FD9B}" srcOrd="0" destOrd="0" parTransId="{3D0DE3F2-678B-4031-8557-92CFB06E3832}" sibTransId="{A949058A-76D3-495D-8259-F26C7D6755B1}"/>
    <dgm:cxn modelId="{79324DDF-3BBE-4A70-A5AC-FF577B8BDBBA}" srcId="{74884F97-72F7-4359-BAE1-854C75697817}" destId="{39CA89B9-7275-462F-89EF-71E89C4FF520}" srcOrd="3" destOrd="0" parTransId="{ED191B87-28E6-4AFF-AF6E-216A58FC2554}" sibTransId="{0FC9827E-FF04-40A5-956C-C515195070A3}"/>
    <dgm:cxn modelId="{237028CD-16BC-428E-BEEA-E17509EAA623}" srcId="{74884F97-72F7-4359-BAE1-854C75697817}" destId="{85BA388E-D737-4E6F-A9BF-DCD04573D910}" srcOrd="1" destOrd="0" parTransId="{6E6A5F75-970B-450F-ACD7-6FF4DF6C013F}" sibTransId="{BA65E466-C050-400C-A27A-443FE7F2CDCA}"/>
    <dgm:cxn modelId="{D3CDA4C7-1D29-4AEE-8479-C567753303F5}" type="presOf" srcId="{74884F97-72F7-4359-BAE1-854C75697817}" destId="{3A355749-03A8-400C-8E89-9690FF6CF733}" srcOrd="0" destOrd="0" presId="urn:microsoft.com/office/officeart/2018/2/layout/IconVerticalSolidList"/>
    <dgm:cxn modelId="{2B70D3E1-B298-4ACB-8F38-CBF6C31FFC5A}" type="presOf" srcId="{ED51770D-2B6E-483E-AF19-B2C44DB2FD9B}" destId="{C2A7355E-24A1-4F3E-91EE-1D2113C93D5F}" srcOrd="0" destOrd="0" presId="urn:microsoft.com/office/officeart/2018/2/layout/IconVerticalSolidList"/>
    <dgm:cxn modelId="{4253C8F6-C2EE-44D0-8E68-7613967F6F96}" type="presOf" srcId="{85BA388E-D737-4E6F-A9BF-DCD04573D910}" destId="{0A06BC68-7B10-42CE-AEBE-255E2E06A727}" srcOrd="0" destOrd="0" presId="urn:microsoft.com/office/officeart/2018/2/layout/IconVerticalSolidList"/>
    <dgm:cxn modelId="{51360F71-68F7-41AB-98E2-558623D7F2C2}" type="presParOf" srcId="{3A355749-03A8-400C-8E89-9690FF6CF733}" destId="{47157695-0E3A-4FFF-8231-361BDAD916B7}" srcOrd="0" destOrd="0" presId="urn:microsoft.com/office/officeart/2018/2/layout/IconVerticalSolidList"/>
    <dgm:cxn modelId="{BD1BA26E-74CC-4054-8255-1028E7EF858C}" type="presParOf" srcId="{47157695-0E3A-4FFF-8231-361BDAD916B7}" destId="{1D66D17D-20EB-4A04-A251-0591C3A39647}" srcOrd="0" destOrd="0" presId="urn:microsoft.com/office/officeart/2018/2/layout/IconVerticalSolidList"/>
    <dgm:cxn modelId="{443CA187-520E-4AC1-89AA-E7BC771E77FE}" type="presParOf" srcId="{47157695-0E3A-4FFF-8231-361BDAD916B7}" destId="{283890E2-2170-4903-9CD9-04D958C56479}" srcOrd="1" destOrd="0" presId="urn:microsoft.com/office/officeart/2018/2/layout/IconVerticalSolidList"/>
    <dgm:cxn modelId="{81DDEA87-5ED8-4337-B899-A75C79B9A116}" type="presParOf" srcId="{47157695-0E3A-4FFF-8231-361BDAD916B7}" destId="{1A8AEB18-E5CB-438D-B760-2B3CFBB764B0}" srcOrd="2" destOrd="0" presId="urn:microsoft.com/office/officeart/2018/2/layout/IconVerticalSolidList"/>
    <dgm:cxn modelId="{611A6DAA-9927-42D8-A045-C1929A8523AE}" type="presParOf" srcId="{47157695-0E3A-4FFF-8231-361BDAD916B7}" destId="{C2A7355E-24A1-4F3E-91EE-1D2113C93D5F}" srcOrd="3" destOrd="0" presId="urn:microsoft.com/office/officeart/2018/2/layout/IconVerticalSolidList"/>
    <dgm:cxn modelId="{E0478BD8-B223-4960-A0F3-04190DD72DEF}" type="presParOf" srcId="{3A355749-03A8-400C-8E89-9690FF6CF733}" destId="{E1A8A393-A90C-4F33-A826-6DEC4CD18C1D}" srcOrd="1" destOrd="0" presId="urn:microsoft.com/office/officeart/2018/2/layout/IconVerticalSolidList"/>
    <dgm:cxn modelId="{2DD9270D-5327-4A4E-8CFB-1E3C04DD1DB3}" type="presParOf" srcId="{3A355749-03A8-400C-8E89-9690FF6CF733}" destId="{F089CF9C-088E-4456-A627-2B854192C443}" srcOrd="2" destOrd="0" presId="urn:microsoft.com/office/officeart/2018/2/layout/IconVerticalSolidList"/>
    <dgm:cxn modelId="{CDEFAE0D-18CF-473D-8968-F96470CE2639}" type="presParOf" srcId="{F089CF9C-088E-4456-A627-2B854192C443}" destId="{FF00AC7C-4C0D-4607-8545-24C4C2685CB5}" srcOrd="0" destOrd="0" presId="urn:microsoft.com/office/officeart/2018/2/layout/IconVerticalSolidList"/>
    <dgm:cxn modelId="{4D621894-0A55-497F-8EC4-5BAF55054218}" type="presParOf" srcId="{F089CF9C-088E-4456-A627-2B854192C443}" destId="{B1ACFBF0-9D79-4FAD-A556-3CE296C49692}" srcOrd="1" destOrd="0" presId="urn:microsoft.com/office/officeart/2018/2/layout/IconVerticalSolidList"/>
    <dgm:cxn modelId="{4E81CE0A-C8CA-4691-B283-516EF7FF6FB8}" type="presParOf" srcId="{F089CF9C-088E-4456-A627-2B854192C443}" destId="{1EFAE195-A194-4A33-A507-7160E22F3EDC}" srcOrd="2" destOrd="0" presId="urn:microsoft.com/office/officeart/2018/2/layout/IconVerticalSolidList"/>
    <dgm:cxn modelId="{2C3BD0FF-9F29-4F30-B429-C5E5A9DEF7CA}" type="presParOf" srcId="{F089CF9C-088E-4456-A627-2B854192C443}" destId="{0A06BC68-7B10-42CE-AEBE-255E2E06A727}" srcOrd="3" destOrd="0" presId="urn:microsoft.com/office/officeart/2018/2/layout/IconVerticalSolidList"/>
    <dgm:cxn modelId="{30B213A0-7AFC-46B2-BBB1-B3D9992E0FC8}" type="presParOf" srcId="{3A355749-03A8-400C-8E89-9690FF6CF733}" destId="{4DD85180-BE69-4458-9DA9-B35C323C8C0A}" srcOrd="3" destOrd="0" presId="urn:microsoft.com/office/officeart/2018/2/layout/IconVerticalSolidList"/>
    <dgm:cxn modelId="{DAEAE96E-9E21-4872-BD68-E1F042B08898}" type="presParOf" srcId="{3A355749-03A8-400C-8E89-9690FF6CF733}" destId="{05FB869C-13C2-4331-8AF1-1323C6CDC7D3}" srcOrd="4" destOrd="0" presId="urn:microsoft.com/office/officeart/2018/2/layout/IconVerticalSolidList"/>
    <dgm:cxn modelId="{B79E5B1C-A2B3-4942-A3E3-191D50CB5728}" type="presParOf" srcId="{05FB869C-13C2-4331-8AF1-1323C6CDC7D3}" destId="{CFE2AB88-0F98-40A8-87C8-9354B5158991}" srcOrd="0" destOrd="0" presId="urn:microsoft.com/office/officeart/2018/2/layout/IconVerticalSolidList"/>
    <dgm:cxn modelId="{F0426F94-DB7A-48F9-BD96-9921A55539F5}" type="presParOf" srcId="{05FB869C-13C2-4331-8AF1-1323C6CDC7D3}" destId="{6E4BED6B-5479-4AD4-91AB-CF2D2C28F7CC}" srcOrd="1" destOrd="0" presId="urn:microsoft.com/office/officeart/2018/2/layout/IconVerticalSolidList"/>
    <dgm:cxn modelId="{E946066D-5F03-449B-BAEA-F9DB59F4CD61}" type="presParOf" srcId="{05FB869C-13C2-4331-8AF1-1323C6CDC7D3}" destId="{8FD41844-6E71-47D5-AA62-2A8DC4C5CECE}" srcOrd="2" destOrd="0" presId="urn:microsoft.com/office/officeart/2018/2/layout/IconVerticalSolidList"/>
    <dgm:cxn modelId="{2F8814CB-CC86-4B4F-8C34-7F8993B62727}" type="presParOf" srcId="{05FB869C-13C2-4331-8AF1-1323C6CDC7D3}" destId="{95ECF418-047F-4F70-AF75-AF17924411F5}" srcOrd="3" destOrd="0" presId="urn:microsoft.com/office/officeart/2018/2/layout/IconVerticalSolidList"/>
    <dgm:cxn modelId="{BA936865-B3AE-412A-A8FB-F466BBE4CC5E}" type="presParOf" srcId="{3A355749-03A8-400C-8E89-9690FF6CF733}" destId="{0D8BE5B6-31EE-44E9-B583-E737BD44067C}" srcOrd="5" destOrd="0" presId="urn:microsoft.com/office/officeart/2018/2/layout/IconVerticalSolidList"/>
    <dgm:cxn modelId="{158C48E1-7B6A-4CBB-84A3-A599F74F66C3}" type="presParOf" srcId="{3A355749-03A8-400C-8E89-9690FF6CF733}" destId="{4CEEC6A1-DC69-431E-A321-D890D15C2E0E}" srcOrd="6" destOrd="0" presId="urn:microsoft.com/office/officeart/2018/2/layout/IconVerticalSolidList"/>
    <dgm:cxn modelId="{49E7B8C7-F409-4781-AC35-C0E12227B908}" type="presParOf" srcId="{4CEEC6A1-DC69-431E-A321-D890D15C2E0E}" destId="{B03AA2B8-80A8-4BA3-BE53-F47110659AC7}" srcOrd="0" destOrd="0" presId="urn:microsoft.com/office/officeart/2018/2/layout/IconVerticalSolidList"/>
    <dgm:cxn modelId="{E68F2DEE-1D40-4F18-8C32-7F93E5350535}" type="presParOf" srcId="{4CEEC6A1-DC69-431E-A321-D890D15C2E0E}" destId="{D8EB30C7-7D8A-4B2D-B3A9-705310548D08}" srcOrd="1" destOrd="0" presId="urn:microsoft.com/office/officeart/2018/2/layout/IconVerticalSolidList"/>
    <dgm:cxn modelId="{095D69FC-BE2F-498B-9554-BCDACE175FE1}" type="presParOf" srcId="{4CEEC6A1-DC69-431E-A321-D890D15C2E0E}" destId="{CFED4867-7D91-4059-8ECD-054A89FF8D96}" srcOrd="2" destOrd="0" presId="urn:microsoft.com/office/officeart/2018/2/layout/IconVerticalSolidList"/>
    <dgm:cxn modelId="{C63A41D0-9B9D-4CD2-8188-B61D7BA44829}" type="presParOf" srcId="{4CEEC6A1-DC69-431E-A321-D890D15C2E0E}" destId="{D9B75A91-E4E1-4E2D-9586-20490ED14C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9FA0E-67B4-44AC-A59C-66D18F2D6A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F18955-38C5-44A1-83EF-E4FB811A0AA8}">
      <dgm:prSet/>
      <dgm:spPr/>
      <dgm:t>
        <a:bodyPr/>
        <a:lstStyle/>
        <a:p>
          <a:r>
            <a:rPr lang="en-IN" dirty="0"/>
            <a:t>The real time tweets fetched from API is a public data and doesn’t signify high-end data</a:t>
          </a:r>
          <a:endParaRPr lang="en-US" dirty="0"/>
        </a:p>
      </dgm:t>
    </dgm:pt>
    <dgm:pt modelId="{1596206F-9831-4205-9050-B82E57C44448}" type="parTrans" cxnId="{F3CFB461-24E7-4465-9FB1-D237432AB358}">
      <dgm:prSet/>
      <dgm:spPr/>
      <dgm:t>
        <a:bodyPr/>
        <a:lstStyle/>
        <a:p>
          <a:endParaRPr lang="en-US"/>
        </a:p>
      </dgm:t>
    </dgm:pt>
    <dgm:pt modelId="{845D1F92-58AC-422D-9A6D-F9BA28DFF2E2}" type="sibTrans" cxnId="{F3CFB461-24E7-4465-9FB1-D237432AB358}">
      <dgm:prSet/>
      <dgm:spPr/>
      <dgm:t>
        <a:bodyPr/>
        <a:lstStyle/>
        <a:p>
          <a:endParaRPr lang="en-US"/>
        </a:p>
      </dgm:t>
    </dgm:pt>
    <dgm:pt modelId="{C22C7566-61A4-416F-9678-61F647C53DFC}">
      <dgm:prSet/>
      <dgm:spPr/>
      <dgm:t>
        <a:bodyPr/>
        <a:lstStyle/>
        <a:p>
          <a:r>
            <a:rPr lang="en-US" u="sng" dirty="0"/>
            <a:t>Argumentation</a:t>
          </a:r>
          <a:endParaRPr lang="en-US" dirty="0"/>
        </a:p>
      </dgm:t>
    </dgm:pt>
    <dgm:pt modelId="{4DD23481-7366-474D-BEA1-827BF8725C20}" type="parTrans" cxnId="{50E9D74E-C3CF-412C-91A7-D6F98E37C757}">
      <dgm:prSet/>
      <dgm:spPr/>
      <dgm:t>
        <a:bodyPr/>
        <a:lstStyle/>
        <a:p>
          <a:endParaRPr lang="en-US"/>
        </a:p>
      </dgm:t>
    </dgm:pt>
    <dgm:pt modelId="{6E06510B-FC0F-43FC-B701-66AC369BABD0}" type="sibTrans" cxnId="{50E9D74E-C3CF-412C-91A7-D6F98E37C757}">
      <dgm:prSet/>
      <dgm:spPr/>
      <dgm:t>
        <a:bodyPr/>
        <a:lstStyle/>
        <a:p>
          <a:endParaRPr lang="en-US"/>
        </a:p>
      </dgm:t>
    </dgm:pt>
    <dgm:pt modelId="{45CF162D-9816-4959-8F4A-62154B645DA8}">
      <dgm:prSet/>
      <dgm:spPr/>
      <dgm:t>
        <a:bodyPr/>
        <a:lstStyle/>
        <a:p>
          <a:r>
            <a:rPr lang="en-IN" u="sng" dirty="0"/>
            <a:t>Irony/sarcasm </a:t>
          </a:r>
          <a:r>
            <a:rPr lang="en-IN" dirty="0"/>
            <a:t>- </a:t>
          </a:r>
          <a:r>
            <a:rPr lang="en-US" dirty="0"/>
            <a:t>It’s currently impossible to accurately assess posts that include ironic or sarcastic comments</a:t>
          </a:r>
        </a:p>
      </dgm:t>
    </dgm:pt>
    <dgm:pt modelId="{23C90928-7288-491A-AE83-3A3899E75881}" type="parTrans" cxnId="{6982056F-59F5-4D5D-A10B-1E5EFE0E639D}">
      <dgm:prSet/>
      <dgm:spPr/>
      <dgm:t>
        <a:bodyPr/>
        <a:lstStyle/>
        <a:p>
          <a:endParaRPr lang="en-US"/>
        </a:p>
      </dgm:t>
    </dgm:pt>
    <dgm:pt modelId="{F66D89A6-C90A-4AE4-B719-CC20E4E82F9B}" type="sibTrans" cxnId="{6982056F-59F5-4D5D-A10B-1E5EFE0E639D}">
      <dgm:prSet/>
      <dgm:spPr/>
      <dgm:t>
        <a:bodyPr/>
        <a:lstStyle/>
        <a:p>
          <a:endParaRPr lang="en-US"/>
        </a:p>
      </dgm:t>
    </dgm:pt>
    <dgm:pt modelId="{D24CC58B-AD0D-429A-9C61-3D6E424D20FF}">
      <dgm:prSet/>
      <dgm:spPr/>
      <dgm:t>
        <a:bodyPr/>
        <a:lstStyle/>
        <a:p>
          <a:r>
            <a:rPr lang="en-US" u="sng"/>
            <a:t>Slangs</a:t>
          </a:r>
          <a:r>
            <a:rPr lang="en-US"/>
            <a:t> - While some services incorporate dictionary slang, they (like most humans) cannot keep up with developments in street slang</a:t>
          </a:r>
        </a:p>
      </dgm:t>
    </dgm:pt>
    <dgm:pt modelId="{0CF40C00-4D21-4072-B360-22FC7350A7FB}" type="parTrans" cxnId="{0C2F20F6-8491-4EA7-871B-BF682BB960CA}">
      <dgm:prSet/>
      <dgm:spPr/>
      <dgm:t>
        <a:bodyPr/>
        <a:lstStyle/>
        <a:p>
          <a:endParaRPr lang="en-US"/>
        </a:p>
      </dgm:t>
    </dgm:pt>
    <dgm:pt modelId="{5EB3AC03-8C03-4E9E-A51B-7816EF764EAE}" type="sibTrans" cxnId="{0C2F20F6-8491-4EA7-871B-BF682BB960CA}">
      <dgm:prSet/>
      <dgm:spPr/>
      <dgm:t>
        <a:bodyPr/>
        <a:lstStyle/>
        <a:p>
          <a:endParaRPr lang="en-US"/>
        </a:p>
      </dgm:t>
    </dgm:pt>
    <dgm:pt modelId="{708B9E37-86A2-4F11-BBC5-9246EA9FFB2B}">
      <dgm:prSet/>
      <dgm:spPr/>
      <dgm:t>
        <a:bodyPr/>
        <a:lstStyle/>
        <a:p>
          <a:r>
            <a:rPr lang="en-US" u="sng" dirty="0"/>
            <a:t>Context</a:t>
          </a:r>
          <a:r>
            <a:rPr lang="en-US" dirty="0"/>
            <a:t> - Negative and positive are not the same for everyone and brands may consider it negative to be associated with certain terms or people</a:t>
          </a:r>
        </a:p>
      </dgm:t>
    </dgm:pt>
    <dgm:pt modelId="{2FE914B9-03A0-4087-85BB-AA93809E6379}" type="parTrans" cxnId="{4B8D7362-574C-4F0F-81DE-119A3627F40B}">
      <dgm:prSet/>
      <dgm:spPr/>
      <dgm:t>
        <a:bodyPr/>
        <a:lstStyle/>
        <a:p>
          <a:endParaRPr lang="en-US"/>
        </a:p>
      </dgm:t>
    </dgm:pt>
    <dgm:pt modelId="{1A8EC038-78DC-47C1-9E17-B929699231A7}" type="sibTrans" cxnId="{4B8D7362-574C-4F0F-81DE-119A3627F40B}">
      <dgm:prSet/>
      <dgm:spPr/>
      <dgm:t>
        <a:bodyPr/>
        <a:lstStyle/>
        <a:p>
          <a:endParaRPr lang="en-US"/>
        </a:p>
      </dgm:t>
    </dgm:pt>
    <dgm:pt modelId="{6433D62D-EBF8-4163-AEF6-683D39F08660}" type="pres">
      <dgm:prSet presAssocID="{6D39FA0E-67B4-44AC-A59C-66D18F2D6A0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A45690-0AFE-4972-9EA6-E4C43EBA6825}" type="pres">
      <dgm:prSet presAssocID="{59F18955-38C5-44A1-83EF-E4FB811A0AA8}" presName="compNode" presStyleCnt="0"/>
      <dgm:spPr/>
    </dgm:pt>
    <dgm:pt modelId="{9C0183AE-20F7-46CC-A53C-F32A011B19CD}" type="pres">
      <dgm:prSet presAssocID="{59F18955-38C5-44A1-83EF-E4FB811A0AA8}" presName="bgRect" presStyleLbl="bgShp" presStyleIdx="0" presStyleCnt="5"/>
      <dgm:spPr/>
    </dgm:pt>
    <dgm:pt modelId="{E65C291D-8D75-4313-9186-9E74DCE04C34}" type="pres">
      <dgm:prSet presAssocID="{59F18955-38C5-44A1-83EF-E4FB811A0AA8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D9B505-4237-4FCD-8AE9-A6C99A98A75D}" type="pres">
      <dgm:prSet presAssocID="{59F18955-38C5-44A1-83EF-E4FB811A0AA8}" presName="spaceRect" presStyleCnt="0"/>
      <dgm:spPr/>
    </dgm:pt>
    <dgm:pt modelId="{F922F92E-B623-42E0-97F9-FBD2DBEA1F01}" type="pres">
      <dgm:prSet presAssocID="{59F18955-38C5-44A1-83EF-E4FB811A0AA8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9EE77D-B49F-45E7-9639-5643924906F5}" type="pres">
      <dgm:prSet presAssocID="{845D1F92-58AC-422D-9A6D-F9BA28DFF2E2}" presName="sibTrans" presStyleCnt="0"/>
      <dgm:spPr/>
    </dgm:pt>
    <dgm:pt modelId="{5D391E01-9637-4C7D-91A2-5F640EBF29F7}" type="pres">
      <dgm:prSet presAssocID="{C22C7566-61A4-416F-9678-61F647C53DFC}" presName="compNode" presStyleCnt="0"/>
      <dgm:spPr/>
    </dgm:pt>
    <dgm:pt modelId="{52961385-2428-4289-B087-0D07E9D846A3}" type="pres">
      <dgm:prSet presAssocID="{C22C7566-61A4-416F-9678-61F647C53DFC}" presName="bgRect" presStyleLbl="bgShp" presStyleIdx="1" presStyleCnt="5"/>
      <dgm:spPr/>
    </dgm:pt>
    <dgm:pt modelId="{0FFD28B3-2498-4B9C-817A-CF801A303670}" type="pres">
      <dgm:prSet presAssocID="{C22C7566-61A4-416F-9678-61F647C53DFC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66047D-C644-4B4B-8444-87F3F2AB075F}" type="pres">
      <dgm:prSet presAssocID="{C22C7566-61A4-416F-9678-61F647C53DFC}" presName="spaceRect" presStyleCnt="0"/>
      <dgm:spPr/>
    </dgm:pt>
    <dgm:pt modelId="{EE4577E6-265E-4D03-A2EA-A1E38B646EF5}" type="pres">
      <dgm:prSet presAssocID="{C22C7566-61A4-416F-9678-61F647C53DFC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56705A-FFE9-4711-849E-91DDF48C989C}" type="pres">
      <dgm:prSet presAssocID="{6E06510B-FC0F-43FC-B701-66AC369BABD0}" presName="sibTrans" presStyleCnt="0"/>
      <dgm:spPr/>
    </dgm:pt>
    <dgm:pt modelId="{C8320D91-E42D-41D8-B912-D708F24ED348}" type="pres">
      <dgm:prSet presAssocID="{45CF162D-9816-4959-8F4A-62154B645DA8}" presName="compNode" presStyleCnt="0"/>
      <dgm:spPr/>
    </dgm:pt>
    <dgm:pt modelId="{48B0FC9D-31C4-4EF3-8A34-F0784EEA5CC3}" type="pres">
      <dgm:prSet presAssocID="{45CF162D-9816-4959-8F4A-62154B645DA8}" presName="bgRect" presStyleLbl="bgShp" presStyleIdx="2" presStyleCnt="5"/>
      <dgm:spPr/>
    </dgm:pt>
    <dgm:pt modelId="{F83EF925-78B9-4150-BA60-6FC32344A5A7}" type="pres">
      <dgm:prSet presAssocID="{45CF162D-9816-4959-8F4A-62154B645DA8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CE54793-7199-493D-9819-478C6FFBA985}" type="pres">
      <dgm:prSet presAssocID="{45CF162D-9816-4959-8F4A-62154B645DA8}" presName="spaceRect" presStyleCnt="0"/>
      <dgm:spPr/>
    </dgm:pt>
    <dgm:pt modelId="{83E69ADA-9205-4127-807F-3F7554EFB447}" type="pres">
      <dgm:prSet presAssocID="{45CF162D-9816-4959-8F4A-62154B645DA8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5298EB-5761-4866-9876-DA736ED28362}" type="pres">
      <dgm:prSet presAssocID="{F66D89A6-C90A-4AE4-B719-CC20E4E82F9B}" presName="sibTrans" presStyleCnt="0"/>
      <dgm:spPr/>
    </dgm:pt>
    <dgm:pt modelId="{1CD3FEF8-5A98-4F0B-AC02-68B0BD9A3CB4}" type="pres">
      <dgm:prSet presAssocID="{D24CC58B-AD0D-429A-9C61-3D6E424D20FF}" presName="compNode" presStyleCnt="0"/>
      <dgm:spPr/>
    </dgm:pt>
    <dgm:pt modelId="{59757AC4-E1AA-4A7A-8BC9-BC1C7586747F}" type="pres">
      <dgm:prSet presAssocID="{D24CC58B-AD0D-429A-9C61-3D6E424D20FF}" presName="bgRect" presStyleLbl="bgShp" presStyleIdx="3" presStyleCnt="5"/>
      <dgm:spPr/>
    </dgm:pt>
    <dgm:pt modelId="{21347698-3A23-4663-8756-4ACFC0BB438B}" type="pres">
      <dgm:prSet presAssocID="{D24CC58B-AD0D-429A-9C61-3D6E424D20FF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112A2CF-7E9C-4B9C-B4B4-80FCEB707A11}" type="pres">
      <dgm:prSet presAssocID="{D24CC58B-AD0D-429A-9C61-3D6E424D20FF}" presName="spaceRect" presStyleCnt="0"/>
      <dgm:spPr/>
    </dgm:pt>
    <dgm:pt modelId="{9FD91E8A-E572-4E4C-8ED7-9BC096225664}" type="pres">
      <dgm:prSet presAssocID="{D24CC58B-AD0D-429A-9C61-3D6E424D20FF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956B3F-4470-437C-9B3B-15EF3DE69CC0}" type="pres">
      <dgm:prSet presAssocID="{5EB3AC03-8C03-4E9E-A51B-7816EF764EAE}" presName="sibTrans" presStyleCnt="0"/>
      <dgm:spPr/>
    </dgm:pt>
    <dgm:pt modelId="{B3955C39-531F-47D3-AF89-F2D29E0F1AAD}" type="pres">
      <dgm:prSet presAssocID="{708B9E37-86A2-4F11-BBC5-9246EA9FFB2B}" presName="compNode" presStyleCnt="0"/>
      <dgm:spPr/>
    </dgm:pt>
    <dgm:pt modelId="{082DAEB0-B4EF-4C7B-8931-726BF5542BF9}" type="pres">
      <dgm:prSet presAssocID="{708B9E37-86A2-4F11-BBC5-9246EA9FFB2B}" presName="bgRect" presStyleLbl="bgShp" presStyleIdx="4" presStyleCnt="5"/>
      <dgm:spPr/>
    </dgm:pt>
    <dgm:pt modelId="{88446DF9-D256-4025-9CA5-C19027EB155D}" type="pres">
      <dgm:prSet presAssocID="{708B9E37-86A2-4F11-BBC5-9246EA9FFB2B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6388C2E-476F-4DA2-9EEA-F23E304BF190}" type="pres">
      <dgm:prSet presAssocID="{708B9E37-86A2-4F11-BBC5-9246EA9FFB2B}" presName="spaceRect" presStyleCnt="0"/>
      <dgm:spPr/>
    </dgm:pt>
    <dgm:pt modelId="{EB703535-61E2-426B-89E7-D9E1F86FFF9C}" type="pres">
      <dgm:prSet presAssocID="{708B9E37-86A2-4F11-BBC5-9246EA9FFB2B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F7F5E5D-0159-41CF-99DF-DF665BAF03CB}" type="presOf" srcId="{D24CC58B-AD0D-429A-9C61-3D6E424D20FF}" destId="{9FD91E8A-E572-4E4C-8ED7-9BC096225664}" srcOrd="0" destOrd="0" presId="urn:microsoft.com/office/officeart/2018/2/layout/IconVerticalSolidList"/>
    <dgm:cxn modelId="{E67A9EF3-7A7D-49C7-B7B9-14733F6A09BE}" type="presOf" srcId="{6D39FA0E-67B4-44AC-A59C-66D18F2D6A02}" destId="{6433D62D-EBF8-4163-AEF6-683D39F08660}" srcOrd="0" destOrd="0" presId="urn:microsoft.com/office/officeart/2018/2/layout/IconVerticalSolidList"/>
    <dgm:cxn modelId="{4B8D7362-574C-4F0F-81DE-119A3627F40B}" srcId="{6D39FA0E-67B4-44AC-A59C-66D18F2D6A02}" destId="{708B9E37-86A2-4F11-BBC5-9246EA9FFB2B}" srcOrd="4" destOrd="0" parTransId="{2FE914B9-03A0-4087-85BB-AA93809E6379}" sibTransId="{1A8EC038-78DC-47C1-9E17-B929699231A7}"/>
    <dgm:cxn modelId="{FFEA8190-1AF9-454A-BAEE-1E6048B9CB26}" type="presOf" srcId="{59F18955-38C5-44A1-83EF-E4FB811A0AA8}" destId="{F922F92E-B623-42E0-97F9-FBD2DBEA1F01}" srcOrd="0" destOrd="0" presId="urn:microsoft.com/office/officeart/2018/2/layout/IconVerticalSolidList"/>
    <dgm:cxn modelId="{39CEDC42-CAC2-4A89-AB38-5C3A10822F2D}" type="presOf" srcId="{45CF162D-9816-4959-8F4A-62154B645DA8}" destId="{83E69ADA-9205-4127-807F-3F7554EFB447}" srcOrd="0" destOrd="0" presId="urn:microsoft.com/office/officeart/2018/2/layout/IconVerticalSolidList"/>
    <dgm:cxn modelId="{50E9D74E-C3CF-412C-91A7-D6F98E37C757}" srcId="{6D39FA0E-67B4-44AC-A59C-66D18F2D6A02}" destId="{C22C7566-61A4-416F-9678-61F647C53DFC}" srcOrd="1" destOrd="0" parTransId="{4DD23481-7366-474D-BEA1-827BF8725C20}" sibTransId="{6E06510B-FC0F-43FC-B701-66AC369BABD0}"/>
    <dgm:cxn modelId="{9543B638-D6F2-4327-9D52-32EF505A3855}" type="presOf" srcId="{708B9E37-86A2-4F11-BBC5-9246EA9FFB2B}" destId="{EB703535-61E2-426B-89E7-D9E1F86FFF9C}" srcOrd="0" destOrd="0" presId="urn:microsoft.com/office/officeart/2018/2/layout/IconVerticalSolidList"/>
    <dgm:cxn modelId="{0C2F20F6-8491-4EA7-871B-BF682BB960CA}" srcId="{6D39FA0E-67B4-44AC-A59C-66D18F2D6A02}" destId="{D24CC58B-AD0D-429A-9C61-3D6E424D20FF}" srcOrd="3" destOrd="0" parTransId="{0CF40C00-4D21-4072-B360-22FC7350A7FB}" sibTransId="{5EB3AC03-8C03-4E9E-A51B-7816EF764EAE}"/>
    <dgm:cxn modelId="{F3CFB461-24E7-4465-9FB1-D237432AB358}" srcId="{6D39FA0E-67B4-44AC-A59C-66D18F2D6A02}" destId="{59F18955-38C5-44A1-83EF-E4FB811A0AA8}" srcOrd="0" destOrd="0" parTransId="{1596206F-9831-4205-9050-B82E57C44448}" sibTransId="{845D1F92-58AC-422D-9A6D-F9BA28DFF2E2}"/>
    <dgm:cxn modelId="{6982056F-59F5-4D5D-A10B-1E5EFE0E639D}" srcId="{6D39FA0E-67B4-44AC-A59C-66D18F2D6A02}" destId="{45CF162D-9816-4959-8F4A-62154B645DA8}" srcOrd="2" destOrd="0" parTransId="{23C90928-7288-491A-AE83-3A3899E75881}" sibTransId="{F66D89A6-C90A-4AE4-B719-CC20E4E82F9B}"/>
    <dgm:cxn modelId="{F5901C35-3FF4-43F5-8A53-9EB21297F66C}" type="presOf" srcId="{C22C7566-61A4-416F-9678-61F647C53DFC}" destId="{EE4577E6-265E-4D03-A2EA-A1E38B646EF5}" srcOrd="0" destOrd="0" presId="urn:microsoft.com/office/officeart/2018/2/layout/IconVerticalSolidList"/>
    <dgm:cxn modelId="{A6257227-AF25-4926-83F4-5D2326A97489}" type="presParOf" srcId="{6433D62D-EBF8-4163-AEF6-683D39F08660}" destId="{09A45690-0AFE-4972-9EA6-E4C43EBA6825}" srcOrd="0" destOrd="0" presId="urn:microsoft.com/office/officeart/2018/2/layout/IconVerticalSolidList"/>
    <dgm:cxn modelId="{E59076EF-8698-436F-8D18-C0A906550586}" type="presParOf" srcId="{09A45690-0AFE-4972-9EA6-E4C43EBA6825}" destId="{9C0183AE-20F7-46CC-A53C-F32A011B19CD}" srcOrd="0" destOrd="0" presId="urn:microsoft.com/office/officeart/2018/2/layout/IconVerticalSolidList"/>
    <dgm:cxn modelId="{BBB07231-402E-40AD-95C6-DD9BBF82374A}" type="presParOf" srcId="{09A45690-0AFE-4972-9EA6-E4C43EBA6825}" destId="{E65C291D-8D75-4313-9186-9E74DCE04C34}" srcOrd="1" destOrd="0" presId="urn:microsoft.com/office/officeart/2018/2/layout/IconVerticalSolidList"/>
    <dgm:cxn modelId="{A7C75AAC-8411-4DF1-9964-B9DE342C743A}" type="presParOf" srcId="{09A45690-0AFE-4972-9EA6-E4C43EBA6825}" destId="{2AD9B505-4237-4FCD-8AE9-A6C99A98A75D}" srcOrd="2" destOrd="0" presId="urn:microsoft.com/office/officeart/2018/2/layout/IconVerticalSolidList"/>
    <dgm:cxn modelId="{36883C55-B9BF-4E65-BEE2-A9E971883C3A}" type="presParOf" srcId="{09A45690-0AFE-4972-9EA6-E4C43EBA6825}" destId="{F922F92E-B623-42E0-97F9-FBD2DBEA1F01}" srcOrd="3" destOrd="0" presId="urn:microsoft.com/office/officeart/2018/2/layout/IconVerticalSolidList"/>
    <dgm:cxn modelId="{41EDF5AE-9191-47BC-8EF6-75B0A9BB82C1}" type="presParOf" srcId="{6433D62D-EBF8-4163-AEF6-683D39F08660}" destId="{519EE77D-B49F-45E7-9639-5643924906F5}" srcOrd="1" destOrd="0" presId="urn:microsoft.com/office/officeart/2018/2/layout/IconVerticalSolidList"/>
    <dgm:cxn modelId="{181F10A9-4588-4CB4-9593-70387D2D7374}" type="presParOf" srcId="{6433D62D-EBF8-4163-AEF6-683D39F08660}" destId="{5D391E01-9637-4C7D-91A2-5F640EBF29F7}" srcOrd="2" destOrd="0" presId="urn:microsoft.com/office/officeart/2018/2/layout/IconVerticalSolidList"/>
    <dgm:cxn modelId="{D37F45D3-C66E-4760-B6D5-1F3C42559BEC}" type="presParOf" srcId="{5D391E01-9637-4C7D-91A2-5F640EBF29F7}" destId="{52961385-2428-4289-B087-0D07E9D846A3}" srcOrd="0" destOrd="0" presId="urn:microsoft.com/office/officeart/2018/2/layout/IconVerticalSolidList"/>
    <dgm:cxn modelId="{20544211-2264-4647-BF10-2B7AAF58BA28}" type="presParOf" srcId="{5D391E01-9637-4C7D-91A2-5F640EBF29F7}" destId="{0FFD28B3-2498-4B9C-817A-CF801A303670}" srcOrd="1" destOrd="0" presId="urn:microsoft.com/office/officeart/2018/2/layout/IconVerticalSolidList"/>
    <dgm:cxn modelId="{DD2E782C-F2EC-40DF-A5D4-CFFA135646C6}" type="presParOf" srcId="{5D391E01-9637-4C7D-91A2-5F640EBF29F7}" destId="{C266047D-C644-4B4B-8444-87F3F2AB075F}" srcOrd="2" destOrd="0" presId="urn:microsoft.com/office/officeart/2018/2/layout/IconVerticalSolidList"/>
    <dgm:cxn modelId="{C0C2B068-F5BB-4633-A078-E528C75531DC}" type="presParOf" srcId="{5D391E01-9637-4C7D-91A2-5F640EBF29F7}" destId="{EE4577E6-265E-4D03-A2EA-A1E38B646EF5}" srcOrd="3" destOrd="0" presId="urn:microsoft.com/office/officeart/2018/2/layout/IconVerticalSolidList"/>
    <dgm:cxn modelId="{970DF70F-A858-49CF-93F1-8F93B512580C}" type="presParOf" srcId="{6433D62D-EBF8-4163-AEF6-683D39F08660}" destId="{E456705A-FFE9-4711-849E-91DDF48C989C}" srcOrd="3" destOrd="0" presId="urn:microsoft.com/office/officeart/2018/2/layout/IconVerticalSolidList"/>
    <dgm:cxn modelId="{2F413D2B-296B-4BB8-8C39-D84C0DECEBDF}" type="presParOf" srcId="{6433D62D-EBF8-4163-AEF6-683D39F08660}" destId="{C8320D91-E42D-41D8-B912-D708F24ED348}" srcOrd="4" destOrd="0" presId="urn:microsoft.com/office/officeart/2018/2/layout/IconVerticalSolidList"/>
    <dgm:cxn modelId="{1DD64465-20B6-4644-AC31-259C69A4BEA3}" type="presParOf" srcId="{C8320D91-E42D-41D8-B912-D708F24ED348}" destId="{48B0FC9D-31C4-4EF3-8A34-F0784EEA5CC3}" srcOrd="0" destOrd="0" presId="urn:microsoft.com/office/officeart/2018/2/layout/IconVerticalSolidList"/>
    <dgm:cxn modelId="{99463C4F-0903-4B6E-8419-C7229DE9FA16}" type="presParOf" srcId="{C8320D91-E42D-41D8-B912-D708F24ED348}" destId="{F83EF925-78B9-4150-BA60-6FC32344A5A7}" srcOrd="1" destOrd="0" presId="urn:microsoft.com/office/officeart/2018/2/layout/IconVerticalSolidList"/>
    <dgm:cxn modelId="{3E49AB2B-9DEC-487C-8286-116AE8E517B5}" type="presParOf" srcId="{C8320D91-E42D-41D8-B912-D708F24ED348}" destId="{5CE54793-7199-493D-9819-478C6FFBA985}" srcOrd="2" destOrd="0" presId="urn:microsoft.com/office/officeart/2018/2/layout/IconVerticalSolidList"/>
    <dgm:cxn modelId="{FC30AFCE-4D27-4C8E-9A56-D038053BE427}" type="presParOf" srcId="{C8320D91-E42D-41D8-B912-D708F24ED348}" destId="{83E69ADA-9205-4127-807F-3F7554EFB447}" srcOrd="3" destOrd="0" presId="urn:microsoft.com/office/officeart/2018/2/layout/IconVerticalSolidList"/>
    <dgm:cxn modelId="{A7E835A6-D3D9-4D13-BB66-93F4C8A2B901}" type="presParOf" srcId="{6433D62D-EBF8-4163-AEF6-683D39F08660}" destId="{755298EB-5761-4866-9876-DA736ED28362}" srcOrd="5" destOrd="0" presId="urn:microsoft.com/office/officeart/2018/2/layout/IconVerticalSolidList"/>
    <dgm:cxn modelId="{4BE03A62-DFC3-41B0-A41B-D1048C35A98B}" type="presParOf" srcId="{6433D62D-EBF8-4163-AEF6-683D39F08660}" destId="{1CD3FEF8-5A98-4F0B-AC02-68B0BD9A3CB4}" srcOrd="6" destOrd="0" presId="urn:microsoft.com/office/officeart/2018/2/layout/IconVerticalSolidList"/>
    <dgm:cxn modelId="{48D308E0-439B-4842-8C61-3BCA4DBFAE0A}" type="presParOf" srcId="{1CD3FEF8-5A98-4F0B-AC02-68B0BD9A3CB4}" destId="{59757AC4-E1AA-4A7A-8BC9-BC1C7586747F}" srcOrd="0" destOrd="0" presId="urn:microsoft.com/office/officeart/2018/2/layout/IconVerticalSolidList"/>
    <dgm:cxn modelId="{807B9FC7-82BC-4CC1-8130-008FCBB9B2E8}" type="presParOf" srcId="{1CD3FEF8-5A98-4F0B-AC02-68B0BD9A3CB4}" destId="{21347698-3A23-4663-8756-4ACFC0BB438B}" srcOrd="1" destOrd="0" presId="urn:microsoft.com/office/officeart/2018/2/layout/IconVerticalSolidList"/>
    <dgm:cxn modelId="{3F68091F-172B-4FCD-B207-55EA9CAFDA66}" type="presParOf" srcId="{1CD3FEF8-5A98-4F0B-AC02-68B0BD9A3CB4}" destId="{D112A2CF-7E9C-4B9C-B4B4-80FCEB707A11}" srcOrd="2" destOrd="0" presId="urn:microsoft.com/office/officeart/2018/2/layout/IconVerticalSolidList"/>
    <dgm:cxn modelId="{8C236487-AF4A-4C1B-86B6-F3A18F8EF509}" type="presParOf" srcId="{1CD3FEF8-5A98-4F0B-AC02-68B0BD9A3CB4}" destId="{9FD91E8A-E572-4E4C-8ED7-9BC096225664}" srcOrd="3" destOrd="0" presId="urn:microsoft.com/office/officeart/2018/2/layout/IconVerticalSolidList"/>
    <dgm:cxn modelId="{B0229CFE-5F1A-4992-A8D6-051E93EC0483}" type="presParOf" srcId="{6433D62D-EBF8-4163-AEF6-683D39F08660}" destId="{CA956B3F-4470-437C-9B3B-15EF3DE69CC0}" srcOrd="7" destOrd="0" presId="urn:microsoft.com/office/officeart/2018/2/layout/IconVerticalSolidList"/>
    <dgm:cxn modelId="{4C1B885F-C3C4-48EE-B658-CBFD6FAD206D}" type="presParOf" srcId="{6433D62D-EBF8-4163-AEF6-683D39F08660}" destId="{B3955C39-531F-47D3-AF89-F2D29E0F1AAD}" srcOrd="8" destOrd="0" presId="urn:microsoft.com/office/officeart/2018/2/layout/IconVerticalSolidList"/>
    <dgm:cxn modelId="{16BB02D1-7875-4057-8C6C-CB46989FECD7}" type="presParOf" srcId="{B3955C39-531F-47D3-AF89-F2D29E0F1AAD}" destId="{082DAEB0-B4EF-4C7B-8931-726BF5542BF9}" srcOrd="0" destOrd="0" presId="urn:microsoft.com/office/officeart/2018/2/layout/IconVerticalSolidList"/>
    <dgm:cxn modelId="{D0EE4AB4-BAA2-4BE6-995B-C282CEA4261A}" type="presParOf" srcId="{B3955C39-531F-47D3-AF89-F2D29E0F1AAD}" destId="{88446DF9-D256-4025-9CA5-C19027EB155D}" srcOrd="1" destOrd="0" presId="urn:microsoft.com/office/officeart/2018/2/layout/IconVerticalSolidList"/>
    <dgm:cxn modelId="{DC6AE816-3A00-4E5B-93A0-A30E502560A5}" type="presParOf" srcId="{B3955C39-531F-47D3-AF89-F2D29E0F1AAD}" destId="{36388C2E-476F-4DA2-9EEA-F23E304BF190}" srcOrd="2" destOrd="0" presId="urn:microsoft.com/office/officeart/2018/2/layout/IconVerticalSolidList"/>
    <dgm:cxn modelId="{39C5A280-3FAF-402A-B681-9DD1BB340855}" type="presParOf" srcId="{B3955C39-531F-47D3-AF89-F2D29E0F1AAD}" destId="{EB703535-61E2-426B-89E7-D9E1F86FFF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AAEB2-1C26-4203-8DCA-DF44D0E693F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8C52A-0CE3-4EC5-B3DE-F5B3D993B186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69F3D-6E29-4896-813A-6AF7DFFF9049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Extracting tweets of a subject using live Twitter Developer API - Tweepy</a:t>
          </a:r>
        </a:p>
      </dsp:txBody>
      <dsp:txXfrm>
        <a:off x="1131174" y="4597"/>
        <a:ext cx="5382429" cy="979371"/>
      </dsp:txXfrm>
    </dsp:sp>
    <dsp:sp modelId="{0587E6F0-6CAD-4EAA-8A07-8F0098F7998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1D168-C99F-4A0D-A865-AB61D7BF8CED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DAD82-D43A-493D-A3D6-EE4BFE78D70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Storing the tweets in .xlsx format</a:t>
          </a:r>
          <a:endParaRPr lang="en-US" sz="1800" kern="1200" dirty="0"/>
        </a:p>
      </dsp:txBody>
      <dsp:txXfrm>
        <a:off x="1131174" y="1228812"/>
        <a:ext cx="5382429" cy="979371"/>
      </dsp:txXfrm>
    </dsp:sp>
    <dsp:sp modelId="{545A9926-614B-42DD-8B52-3FFD9C2B6274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8300-C07B-4501-BD70-C6E116FE914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7D210-CF6D-4F72-B353-83194E7B495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For analysis extract the data from excel into dataframe and visualize the data to get some insights</a:t>
          </a:r>
          <a:endParaRPr lang="en-US" sz="1800" kern="1200"/>
        </a:p>
      </dsp:txBody>
      <dsp:txXfrm>
        <a:off x="1131174" y="2453027"/>
        <a:ext cx="5382429" cy="979371"/>
      </dsp:txXfrm>
    </dsp:sp>
    <dsp:sp modelId="{5B1FB2E1-C4B7-4531-A5CB-1BA5260B62D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D83DC-0541-4C32-8188-A6656ED672B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432E5-5940-4B85-9CF7-ED3A62BD9B8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Sentiment analysis is an important research area that identifies the people’s sentiments, opinions and emotions underlying a text</a:t>
          </a:r>
          <a:endParaRPr lang="en-US" sz="1800" kern="1200"/>
        </a:p>
      </dsp:txBody>
      <dsp:txXfrm>
        <a:off x="1131174" y="3677241"/>
        <a:ext cx="5382429" cy="979371"/>
      </dsp:txXfrm>
    </dsp:sp>
    <dsp:sp modelId="{C79D1266-D662-48E0-B927-BC8D91531AE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DF33C-20C2-4F5C-BE06-97A2CEE6968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E74A8-F9AC-49E1-905F-7F1FB8BC2F7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Sentiment analysis are based on tweets and from where we get polarity which includes this labels (Positive, Negative or Neutral)</a:t>
          </a:r>
          <a:endParaRPr lang="en-US" sz="18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6D17D-20EB-4A04-A251-0591C3A3964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890E2-2170-4903-9CD9-04D958C5647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7355E-24A1-4F3E-91EE-1D2113C93D5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TextBlob processes all the tweets and breaks down the tweets into words </a:t>
          </a:r>
          <a:endParaRPr lang="en-US" sz="2200" kern="1200"/>
        </a:p>
      </dsp:txBody>
      <dsp:txXfrm>
        <a:off x="1429899" y="2442"/>
        <a:ext cx="5083704" cy="1238008"/>
      </dsp:txXfrm>
    </dsp:sp>
    <dsp:sp modelId="{FF00AC7C-4C0D-4607-8545-24C4C2685CB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FBF0-9D79-4FAD-A556-3CE296C4969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6BC68-7B10-42CE-AEBE-255E2E06A72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Words which mostly defines adjective gives polarity value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CFE2AB88-0F98-40A8-87C8-9354B515899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BED6B-5479-4AD4-91AB-CF2D2C28F7C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CF418-047F-4F70-AF75-AF17924411F5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Maximum polarity value tends to positive view</a:t>
          </a:r>
          <a:endParaRPr lang="en-US" sz="2200" kern="1200"/>
        </a:p>
      </dsp:txBody>
      <dsp:txXfrm>
        <a:off x="1429899" y="3097464"/>
        <a:ext cx="5083704" cy="1238008"/>
      </dsp:txXfrm>
    </dsp:sp>
    <dsp:sp modelId="{B03AA2B8-80A8-4BA3-BE53-F47110659AC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B30C7-7D8A-4B2D-B3A9-705310548D0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75A91-E4E1-4E2D-9586-20490ED14C7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Less value indicates negative view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183AE-20F7-46CC-A53C-F32A011B19C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C291D-8D75-4313-9186-9E74DCE04C3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2F92E-B623-42E0-97F9-FBD2DBEA1F0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The real time tweets fetched from API is a public data and doesn’t signify high-end data</a:t>
          </a:r>
          <a:endParaRPr lang="en-US" sz="1800" kern="1200" dirty="0"/>
        </a:p>
      </dsp:txBody>
      <dsp:txXfrm>
        <a:off x="1131174" y="4597"/>
        <a:ext cx="5382429" cy="979371"/>
      </dsp:txXfrm>
    </dsp:sp>
    <dsp:sp modelId="{52961385-2428-4289-B087-0D07E9D846A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D28B3-2498-4B9C-817A-CF801A30367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577E6-265E-4D03-A2EA-A1E38B646EF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/>
            <a:t>Argumentation</a:t>
          </a:r>
          <a:endParaRPr lang="en-US" sz="1800" kern="1200" dirty="0"/>
        </a:p>
      </dsp:txBody>
      <dsp:txXfrm>
        <a:off x="1131174" y="1228812"/>
        <a:ext cx="5382429" cy="979371"/>
      </dsp:txXfrm>
    </dsp:sp>
    <dsp:sp modelId="{48B0FC9D-31C4-4EF3-8A34-F0784EEA5CC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EF925-78B9-4150-BA60-6FC32344A5A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69ADA-9205-4127-807F-3F7554EFB44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u="sng" kern="1200" dirty="0"/>
            <a:t>Irony/sarcasm </a:t>
          </a:r>
          <a:r>
            <a:rPr lang="en-IN" sz="1800" kern="1200" dirty="0"/>
            <a:t>- </a:t>
          </a:r>
          <a:r>
            <a:rPr lang="en-US" sz="1800" kern="1200" dirty="0"/>
            <a:t>It’s currently impossible to accurately assess posts that include ironic or sarcastic comments</a:t>
          </a:r>
        </a:p>
      </dsp:txBody>
      <dsp:txXfrm>
        <a:off x="1131174" y="2453027"/>
        <a:ext cx="5382429" cy="979371"/>
      </dsp:txXfrm>
    </dsp:sp>
    <dsp:sp modelId="{59757AC4-E1AA-4A7A-8BC9-BC1C7586747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47698-3A23-4663-8756-4ACFC0BB438B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91E8A-E572-4E4C-8ED7-9BC096225664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/>
            <a:t>Slangs</a:t>
          </a:r>
          <a:r>
            <a:rPr lang="en-US" sz="1800" kern="1200"/>
            <a:t> - While some services incorporate dictionary slang, they (like most humans) cannot keep up with developments in street slang</a:t>
          </a:r>
        </a:p>
      </dsp:txBody>
      <dsp:txXfrm>
        <a:off x="1131174" y="3677241"/>
        <a:ext cx="5382429" cy="979371"/>
      </dsp:txXfrm>
    </dsp:sp>
    <dsp:sp modelId="{082DAEB0-B4EF-4C7B-8931-726BF5542BF9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46DF9-D256-4025-9CA5-C19027EB155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03535-61E2-426B-89E7-D9E1F86FFF9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/>
            <a:t>Context</a:t>
          </a:r>
          <a:r>
            <a:rPr lang="en-US" sz="1800" kern="1200" dirty="0"/>
            <a:t> - Negative and positive are not the same for everyone and brands may consider it negative to be associated with certain terms or people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54495" y="4068445"/>
            <a:ext cx="231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 sz="2400" dirty="0"/>
          </a:p>
          <a:p>
            <a:r>
              <a:rPr lang="en-IN" altLang="en-US" sz="2400" dirty="0"/>
              <a:t>Presented By:</a:t>
            </a:r>
            <a:endParaRPr lang="en-I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8356600" y="4624705"/>
            <a:ext cx="3217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  <a:p>
            <a:r>
              <a:rPr lang="en-IN" altLang="en-US" dirty="0"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  <a:sym typeface="+mn-ea"/>
              </a:rPr>
              <a:t>Sagar Vadsola</a:t>
            </a:r>
          </a:p>
          <a:p>
            <a:r>
              <a:rPr lang="en-IN" altLang="en-US" dirty="0"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  <a:sym typeface="+mn-ea"/>
              </a:rPr>
              <a:t>Shraddha </a:t>
            </a:r>
            <a:r>
              <a:rPr lang="en-IN" altLang="en-US" dirty="0" err="1"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  <a:sym typeface="+mn-ea"/>
              </a:rPr>
              <a:t>Dharmik</a:t>
            </a:r>
            <a:endParaRPr lang="en-IN" altLang="en-US" dirty="0">
              <a:latin typeface="Segoe UI Emoji" panose="020B0502040204020203" pitchFamily="34" charset="0"/>
              <a:ea typeface="Segoe UI Emoji" panose="020B0502040204020203" pitchFamily="34" charset="0"/>
              <a:cs typeface="Helvetica" panose="020B0604020202020204" pitchFamily="34" charset="0"/>
              <a:sym typeface="+mn-ea"/>
            </a:endParaRPr>
          </a:p>
          <a:p>
            <a:r>
              <a:rPr lang="en-IN" altLang="en-US" dirty="0" err="1"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  <a:sym typeface="+mn-ea"/>
              </a:rPr>
              <a:t>Suyash</a:t>
            </a:r>
            <a:r>
              <a:rPr lang="en-IN" altLang="en-US" dirty="0"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  <a:sym typeface="+mn-ea"/>
              </a:rPr>
              <a:t> </a:t>
            </a:r>
            <a:r>
              <a:rPr lang="en-IN" altLang="en-US" dirty="0" err="1"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  <a:sym typeface="+mn-ea"/>
              </a:rPr>
              <a:t>Mudholkar</a:t>
            </a:r>
            <a:endParaRPr lang="en-IN" altLang="en-US" dirty="0">
              <a:latin typeface="Segoe UI Emoji" panose="020B0502040204020203" pitchFamily="34" charset="0"/>
              <a:ea typeface="Segoe UI Emoji" panose="020B0502040204020203" pitchFamily="34" charset="0"/>
              <a:cs typeface="Helvetica" panose="020B0604020202020204" pitchFamily="34" charset="0"/>
              <a:sym typeface="+mn-ea"/>
            </a:endParaRPr>
          </a:p>
          <a:p>
            <a:r>
              <a:rPr lang="en-IN" altLang="en-US" dirty="0"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  <a:sym typeface="+mn-ea"/>
              </a:rPr>
              <a:t>Vinod Sawant</a:t>
            </a:r>
            <a:endParaRPr lang="en-IN" alt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660400"/>
            <a:ext cx="12192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Sentiment Analysis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CE849B-890D-465E-9B0A-8E38E59D5D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579501"/>
            <a:ext cx="1828800" cy="132892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4DA4354-8974-4069-AA40-758357104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0" y="2629727"/>
            <a:ext cx="1828800" cy="132892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C6E07DB-E374-4778-B841-5EEBF967B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4088972"/>
            <a:ext cx="1828800" cy="1328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EC6268-798A-48B9-81A1-BE8B09E3B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35" y="1615978"/>
            <a:ext cx="6096000" cy="237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5958" y="1289692"/>
            <a:ext cx="2647712" cy="221599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Calculating </a:t>
            </a:r>
          </a:p>
          <a:p>
            <a:r>
              <a:rPr lang="en-US" sz="4000" b="1" dirty="0"/>
              <a:t>  Negative</a:t>
            </a:r>
          </a:p>
          <a:p>
            <a:r>
              <a:rPr lang="en-US" sz="4000" b="1" dirty="0"/>
              <a:t>   Polarity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8" y="4104506"/>
            <a:ext cx="2667012" cy="909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26" y="919243"/>
            <a:ext cx="6083046" cy="39417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" name="Rounded Rectangle 19"/>
          <p:cNvSpPr/>
          <p:nvPr/>
        </p:nvSpPr>
        <p:spPr>
          <a:xfrm>
            <a:off x="4980932" y="919242"/>
            <a:ext cx="6126480" cy="12113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7328" b="7565"/>
          <a:stretch/>
        </p:blipFill>
        <p:spPr>
          <a:xfrm>
            <a:off x="4980933" y="5120640"/>
            <a:ext cx="6126480" cy="12344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90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flask framework">
            <a:extLst>
              <a:ext uri="{FF2B5EF4-FFF2-40B4-BE49-F238E27FC236}">
                <a16:creationId xmlns:a16="http://schemas.microsoft.com/office/drawing/2014/main" id="{87B47CCD-CC8C-4065-A490-407ED4034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720465"/>
            <a:ext cx="3661831" cy="143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0AAE4-4A4B-42CD-BC8C-8FD9E36B0D66}"/>
              </a:ext>
            </a:extLst>
          </p:cNvPr>
          <p:cNvSpPr txBox="1"/>
          <p:nvPr/>
        </p:nvSpPr>
        <p:spPr>
          <a:xfrm>
            <a:off x="6090574" y="2050026"/>
            <a:ext cx="4977578" cy="4010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001F3-D06D-4F25-B5D1-B49D94F28B9C}"/>
              </a:ext>
            </a:extLst>
          </p:cNvPr>
          <p:cNvSpPr txBox="1"/>
          <p:nvPr/>
        </p:nvSpPr>
        <p:spPr>
          <a:xfrm>
            <a:off x="5739618" y="765887"/>
            <a:ext cx="5924559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Flask is a micro web framework written in Python</a:t>
            </a:r>
          </a:p>
          <a:p>
            <a:pPr marL="285750" indent="-285750" algn="just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Classified as a microframework because it does not require tools or libraries</a:t>
            </a:r>
          </a:p>
          <a:p>
            <a:pPr marL="285750" indent="-285750" algn="just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No database abstraction layer, form validation, or any other components but supports extension</a:t>
            </a:r>
          </a:p>
          <a:p>
            <a:pPr marL="285750" indent="-285750" algn="just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Extensions are updated far more regularly than the core Flask program</a:t>
            </a:r>
          </a:p>
          <a:p>
            <a:pPr marL="285750" indent="-285750" algn="just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Applications that use the Flask - Pinterest, LinkedIn, and the community web page for Flask itself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C247F-8043-499F-B51F-83CB340C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Frontend	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FF8986-700F-4C05-BC53-FFC2450A4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8303"/>
            <a:ext cx="12192000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6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220C72-A413-4A4E-94EE-6EE388D3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54"/>
          <a:stretch/>
        </p:blipFill>
        <p:spPr>
          <a:xfrm>
            <a:off x="742275" y="1280159"/>
            <a:ext cx="5072421" cy="4793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C158BF1-45A6-45FB-B61D-152905200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29"/>
          <a:stretch/>
        </p:blipFill>
        <p:spPr>
          <a:xfrm>
            <a:off x="6623545" y="1280159"/>
            <a:ext cx="4555259" cy="4934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157B5-92BD-4468-9B27-6B06455EE81E}"/>
              </a:ext>
            </a:extLst>
          </p:cNvPr>
          <p:cNvSpPr txBox="1"/>
          <p:nvPr/>
        </p:nvSpPr>
        <p:spPr>
          <a:xfrm>
            <a:off x="7033846" y="815926"/>
            <a:ext cx="362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Positive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EE78-8AD1-4D42-9B7F-DBFA06678C0F}"/>
              </a:ext>
            </a:extLst>
          </p:cNvPr>
          <p:cNvSpPr txBox="1"/>
          <p:nvPr/>
        </p:nvSpPr>
        <p:spPr>
          <a:xfrm>
            <a:off x="1899138" y="815926"/>
            <a:ext cx="253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Negative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5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graphicFrame>
        <p:nvGraphicFramePr>
          <p:cNvPr id="8" name="Text Box 1">
            <a:extLst>
              <a:ext uri="{FF2B5EF4-FFF2-40B4-BE49-F238E27FC236}">
                <a16:creationId xmlns:a16="http://schemas.microsoft.com/office/drawing/2014/main" id="{6041D50E-4AD6-4BFA-B79E-D39879454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42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35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Analysis and Visualization</a:t>
            </a:r>
            <a:b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altLang="en-US" sz="2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altLang="en-US" sz="27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F7A58-A3C7-420B-9BFD-906086C0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07" y="0"/>
            <a:ext cx="8357510" cy="634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2AD-8438-411F-9C2E-9CC1BAD6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08857"/>
            <a:ext cx="11857703" cy="68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27" t="2413" r="21523" b="23541"/>
          <a:stretch/>
        </p:blipFill>
        <p:spPr>
          <a:xfrm>
            <a:off x="1272988" y="1183342"/>
            <a:ext cx="9314484" cy="525331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045E21F-A701-4832-9F4B-940AD91C3F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+mn-lt"/>
                <a:cs typeface="Times New Roman" panose="02020603050405020304" pitchFamily="18" charset="0"/>
              </a:rPr>
              <a:t>Showing tweets based on keywords</a:t>
            </a:r>
            <a:endParaRPr lang="en-IN" sz="36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E21F-A701-4832-9F4B-940AD91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  <a:cs typeface="Times New Roman" panose="02020603050405020304" pitchFamily="18" charset="0"/>
              </a:rPr>
              <a:t>Road Map</a:t>
            </a:r>
            <a:endParaRPr lang="en-IN" sz="54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5B79-0A44-479A-A106-7EE58149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Giving a video recommendation on the UI designed with a video popup tab on UI itself based on the topic of search to justify for the sentiment displayed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To display the names of people responsible for top 3 positive and negative tweets based on the top of search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To take into consideration tweets posted by business and premium accounts for the topic of search to add a professional touch to the sentiment being predicted.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Detailed analysis on various parameters based on tweets fetched.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90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0B4FF1B-90F6-44C3-A41A-F51777D2A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586"/>
          <a:stretch/>
        </p:blipFill>
        <p:spPr>
          <a:xfrm rot="21480000">
            <a:off x="1096281" y="1003257"/>
            <a:ext cx="9999438" cy="476439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7D2E5-7343-47D6-AE72-FACAB90F1C22}"/>
              </a:ext>
            </a:extLst>
          </p:cNvPr>
          <p:cNvSpPr/>
          <p:nvPr/>
        </p:nvSpPr>
        <p:spPr>
          <a:xfrm>
            <a:off x="5992837" y="1730326"/>
            <a:ext cx="3066757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3CB22E-B5E3-4B0C-8418-743BE8A160E1}"/>
              </a:ext>
            </a:extLst>
          </p:cNvPr>
          <p:cNvSpPr/>
          <p:nvPr/>
        </p:nvSpPr>
        <p:spPr>
          <a:xfrm>
            <a:off x="6096000" y="2616591"/>
            <a:ext cx="1373945" cy="56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10A0A-8A9F-4A7F-A9BB-6E770CD75123}"/>
              </a:ext>
            </a:extLst>
          </p:cNvPr>
          <p:cNvSpPr/>
          <p:nvPr/>
        </p:nvSpPr>
        <p:spPr>
          <a:xfrm>
            <a:off x="7761878" y="1561514"/>
            <a:ext cx="1589649" cy="85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223EA-113A-4DC4-9FAD-1B9D634CB2E2}"/>
              </a:ext>
            </a:extLst>
          </p:cNvPr>
          <p:cNvSpPr txBox="1"/>
          <p:nvPr/>
        </p:nvSpPr>
        <p:spPr>
          <a:xfrm>
            <a:off x="6096000" y="1969477"/>
            <a:ext cx="2963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Thank You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8D303F4-1772-43F7-AE74-22A8A84B6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r="16838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253219"/>
            <a:ext cx="4803636" cy="113948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93" y="1280160"/>
            <a:ext cx="4706803" cy="47808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+mn-ea"/>
              </a:rPr>
              <a:t>Problem Statement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+mn-ea"/>
              </a:rPr>
              <a:t>Proposed Solution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+mn-ea"/>
              </a:rPr>
              <a:t>Solution Details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+mn-ea"/>
                <a:sym typeface="+mn-ea"/>
              </a:rPr>
              <a:t>Model </a:t>
            </a:r>
            <a:r>
              <a:rPr lang="en-IN" altLang="en-US" sz="2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+mn-ea"/>
                <a:sym typeface="+mn-ea"/>
              </a:rPr>
              <a:t>Building</a:t>
            </a:r>
            <a:endParaRPr lang="en-US" sz="2400" dirty="0">
              <a:solidFill>
                <a:srgbClr val="000000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+mn-ea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+mn-ea"/>
              </a:rPr>
              <a:t>Challenges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+mn-ea"/>
                <a:sym typeface="+mn-ea"/>
              </a:rPr>
              <a:t>Data Analysis &amp; Visualization</a:t>
            </a:r>
            <a:endParaRPr lang="en-US" sz="2400" dirty="0">
              <a:solidFill>
                <a:srgbClr val="000000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+mn-ea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Statement</a:t>
            </a:r>
            <a:endParaRPr lang="en-US" sz="40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19510" y="221163"/>
            <a:ext cx="6281928" cy="640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Twitter is a </a:t>
            </a:r>
            <a:r>
              <a:rPr lang="en-US" sz="2000" dirty="0"/>
              <a:t>social networking service for posting personal opinions known as "tweets“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Stats: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500 million tweets are sent each day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326 million people use Twitter every month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Twitter is the number one platform for government leaders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9% more people are using Twitter daily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Idea of our project: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Scrape the data from Twitter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Form a model to </a:t>
            </a:r>
            <a:r>
              <a:rPr lang="en-US" altLang="en-US" sz="2000" dirty="0">
                <a:sym typeface="+mn-ea"/>
              </a:rPr>
              <a:t>predict</a:t>
            </a:r>
            <a:r>
              <a:rPr lang="en-US" sz="2000" dirty="0">
                <a:sym typeface="+mn-ea"/>
              </a:rPr>
              <a:t> </a:t>
            </a:r>
            <a:r>
              <a:rPr lang="en-US" altLang="en-US" sz="2000" dirty="0">
                <a:sym typeface="+mn-ea"/>
              </a:rPr>
              <a:t>the sentiments</a:t>
            </a:r>
            <a:r>
              <a:rPr lang="en-US" sz="2000" dirty="0">
                <a:sym typeface="+mn-ea"/>
              </a:rPr>
              <a:t> of </a:t>
            </a:r>
            <a:r>
              <a:rPr lang="en-US" altLang="en-US" sz="2000" dirty="0">
                <a:sym typeface="+mn-ea"/>
              </a:rPr>
              <a:t>people or a subject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altLang="en-US" sz="2000" dirty="0"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highlight>
                  <a:srgbClr val="FFFFFF"/>
                </a:highlight>
                <a:sym typeface="+mn-ea"/>
              </a:rPr>
              <a:t>Dataset: 500+ tweets </a:t>
            </a:r>
            <a:endParaRPr lang="en-US" sz="2000" dirty="0"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5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</a:t>
            </a:r>
            <a:r>
              <a:rPr lang="en-US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oposed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6DD96-DA8F-4759-8060-F04B68EF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5" y="221226"/>
            <a:ext cx="7677704" cy="6386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Details</a:t>
            </a:r>
          </a:p>
        </p:txBody>
      </p:sp>
      <p:graphicFrame>
        <p:nvGraphicFramePr>
          <p:cNvPr id="7" name="Text Box 4">
            <a:extLst>
              <a:ext uri="{FF2B5EF4-FFF2-40B4-BE49-F238E27FC236}">
                <a16:creationId xmlns:a16="http://schemas.microsoft.com/office/drawing/2014/main" id="{9CF5B992-32F9-453A-A001-F2470E501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7120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3F7D895-9965-4760-8988-7BF91076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40677"/>
            <a:ext cx="7102851" cy="6363362"/>
          </a:xfrm>
        </p:spPr>
        <p:txBody>
          <a:bodyPr anchor="ctr">
            <a:normAutofit/>
          </a:bodyPr>
          <a:lstStyle/>
          <a:p>
            <a:pPr algn="just" fontAlgn="base">
              <a:spcAft>
                <a:spcPts val="500"/>
              </a:spcAft>
            </a:pPr>
            <a:r>
              <a:rPr lang="en-US" sz="2100">
                <a:latin typeface="Segoe UI Emoji" panose="020B0502040204020203" pitchFamily="34" charset="0"/>
                <a:ea typeface="Segoe UI Emoji" panose="020B0502040204020203" pitchFamily="34" charset="0"/>
              </a:rPr>
              <a:t>Twitter allows us to mine the data of any user using Twitter API or Tweepy</a:t>
            </a:r>
          </a:p>
          <a:p>
            <a:pPr algn="just" fontAlgn="base">
              <a:spcAft>
                <a:spcPts val="500"/>
              </a:spcAft>
            </a:pPr>
            <a:r>
              <a:rPr lang="en-US" sz="2100">
                <a:latin typeface="Segoe UI Emoji" panose="020B0502040204020203" pitchFamily="34" charset="0"/>
                <a:ea typeface="Segoe UI Emoji" panose="020B0502040204020203" pitchFamily="34" charset="0"/>
              </a:rPr>
              <a:t>Data will be tweets extracted from the user</a:t>
            </a:r>
          </a:p>
          <a:p>
            <a:pPr algn="just" fontAlgn="base">
              <a:spcAft>
                <a:spcPts val="500"/>
              </a:spcAft>
            </a:pPr>
            <a:r>
              <a:rPr lang="en-US" sz="2100">
                <a:latin typeface="Segoe UI Emoji" panose="020B0502040204020203" pitchFamily="34" charset="0"/>
                <a:ea typeface="Segoe UI Emoji" panose="020B0502040204020203" pitchFamily="34" charset="0"/>
              </a:rPr>
              <a:t>The first thing to do is get the consumer key, consumer secret, access key and access secret from twitter developer available easily for each user</a:t>
            </a:r>
          </a:p>
          <a:p>
            <a:pPr algn="just" fontAlgn="base">
              <a:spcAft>
                <a:spcPts val="500"/>
              </a:spcAft>
            </a:pPr>
            <a:r>
              <a:rPr lang="en-US" sz="2100">
                <a:latin typeface="Segoe UI Emoji" panose="020B0502040204020203" pitchFamily="34" charset="0"/>
                <a:ea typeface="Segoe UI Emoji" panose="020B0502040204020203" pitchFamily="34" charset="0"/>
              </a:rPr>
              <a:t>These keys will help the API for authentication</a:t>
            </a:r>
          </a:p>
          <a:p>
            <a:pPr algn="just" fontAlgn="base"/>
            <a:endParaRPr lang="en-US" sz="210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3E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CA9837BC-9639-4528-8805-281DF4D3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6" y="2358913"/>
            <a:ext cx="4198374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</a:p>
        </p:txBody>
      </p:sp>
      <p:graphicFrame>
        <p:nvGraphicFramePr>
          <p:cNvPr id="7" name="Text Box 4">
            <a:extLst>
              <a:ext uri="{FF2B5EF4-FFF2-40B4-BE49-F238E27FC236}">
                <a16:creationId xmlns:a16="http://schemas.microsoft.com/office/drawing/2014/main" id="{35EAAF23-CD47-47E8-9388-73B1BC477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7024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64F2BE-E219-48D5-83B2-65943AB20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1760243"/>
            <a:ext cx="3762823" cy="3357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17A72-F569-425F-B4E3-72F66B3693F9}"/>
              </a:ext>
            </a:extLst>
          </p:cNvPr>
          <p:cNvSpPr txBox="1"/>
          <p:nvPr/>
        </p:nvSpPr>
        <p:spPr>
          <a:xfrm>
            <a:off x="5213085" y="386928"/>
            <a:ext cx="668325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Python library for processing textual data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Provides a simple API for diving into common natural language processing (NLP) tasks 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NLP tasks using TextBlob:</a:t>
            </a:r>
          </a:p>
          <a:p>
            <a:pPr marL="90011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Tokenization</a:t>
            </a:r>
          </a:p>
          <a:p>
            <a:pPr marL="900113" indent="1428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 Converts large paragraphs into sentences or words</a:t>
            </a:r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90011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Part-of-speech Tagging</a:t>
            </a:r>
          </a:p>
          <a:p>
            <a:pPr marL="900113" indent="1428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 WPRO (</a:t>
            </a:r>
            <a:r>
              <a:rPr lang="en-US" sz="2000" dirty="0" err="1"/>
              <a:t>wh</a:t>
            </a:r>
            <a:r>
              <a:rPr lang="en-US" sz="2000" dirty="0"/>
              <a:t>-pronoun) [</a:t>
            </a:r>
            <a:r>
              <a:rPr lang="en-US" sz="2000" dirty="0" err="1"/>
              <a:t>What,Which</a:t>
            </a:r>
            <a:r>
              <a:rPr lang="en-US" sz="2000" dirty="0"/>
              <a:t>]</a:t>
            </a:r>
          </a:p>
          <a:p>
            <a:pPr marL="900113" indent="1428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 VBD (</a:t>
            </a:r>
            <a:r>
              <a:rPr lang="en-US" sz="2000" dirty="0" err="1"/>
              <a:t>verb,past</a:t>
            </a:r>
            <a:r>
              <a:rPr lang="en-US" sz="2000" dirty="0"/>
              <a:t> tense) [</a:t>
            </a:r>
            <a:r>
              <a:rPr lang="en-US" sz="2000" dirty="0" err="1"/>
              <a:t>pushed,picked</a:t>
            </a:r>
            <a:r>
              <a:rPr lang="en-US" sz="2000" dirty="0"/>
              <a:t>]</a:t>
            </a:r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90011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Noun Phrase Extraction</a:t>
            </a:r>
          </a:p>
          <a:p>
            <a:pPr marL="90011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Translation and Language Detection</a:t>
            </a:r>
          </a:p>
          <a:p>
            <a:pPr marL="900113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900113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900113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7213" algn="just"/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5958" y="1289692"/>
            <a:ext cx="2647712" cy="221599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Calculating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Positive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Polarity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8" y="4104506"/>
            <a:ext cx="2667012" cy="909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25"/>
          <a:stretch/>
        </p:blipFill>
        <p:spPr>
          <a:xfrm>
            <a:off x="5012412" y="919242"/>
            <a:ext cx="6095000" cy="37807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" name="Rounded Rectangle 19"/>
          <p:cNvSpPr/>
          <p:nvPr/>
        </p:nvSpPr>
        <p:spPr>
          <a:xfrm>
            <a:off x="4980932" y="919242"/>
            <a:ext cx="6126480" cy="14581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9002" b="8932"/>
          <a:stretch/>
        </p:blipFill>
        <p:spPr>
          <a:xfrm>
            <a:off x="4980932" y="4937760"/>
            <a:ext cx="6138060" cy="1344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20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527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Helvetica</vt:lpstr>
      <vt:lpstr>Impact</vt:lpstr>
      <vt:lpstr>Segoe UI Emoji</vt:lpstr>
      <vt:lpstr>Times New Roman</vt:lpstr>
      <vt:lpstr>Wingdings</vt:lpstr>
      <vt:lpstr>Office Theme</vt:lpstr>
      <vt:lpstr>PowerPoint Presentation</vt:lpstr>
      <vt:lpstr>Agenda</vt:lpstr>
      <vt:lpstr>Problem Statement</vt:lpstr>
      <vt:lpstr>Proposed System</vt:lpstr>
      <vt:lpstr>Solution Details</vt:lpstr>
      <vt:lpstr>PowerPoint Presentation</vt:lpstr>
      <vt:lpstr>Model Building</vt:lpstr>
      <vt:lpstr>PowerPoint Presentation</vt:lpstr>
      <vt:lpstr>PowerPoint Presentation</vt:lpstr>
      <vt:lpstr>PowerPoint Presentation</vt:lpstr>
      <vt:lpstr>PowerPoint Presentation</vt:lpstr>
      <vt:lpstr>Frontend </vt:lpstr>
      <vt:lpstr>PowerPoint Presentation</vt:lpstr>
      <vt:lpstr>Challenges</vt:lpstr>
      <vt:lpstr> Data Analysis and Visualization   </vt:lpstr>
      <vt:lpstr>PowerPoint Presentation</vt:lpstr>
      <vt:lpstr>PowerPoint Presentation</vt:lpstr>
      <vt:lpstr>Road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Shraddha</cp:lastModifiedBy>
  <cp:revision>16</cp:revision>
  <dcterms:created xsi:type="dcterms:W3CDTF">2019-07-09T05:56:21Z</dcterms:created>
  <dcterms:modified xsi:type="dcterms:W3CDTF">2019-07-17T18:14:00Z</dcterms:modified>
</cp:coreProperties>
</file>