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90803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20-03-2022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27-03-2022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03-04-2022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10-04-2022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17-04-2022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24-04-2022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01-05-2022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>
                <a:latin typeface="+mj-lt"/>
              </a:rPr>
              <a:t>Number </a:t>
            </a:r>
            <a:r>
              <a:rPr lang="en-IN" dirty="0">
                <a:latin typeface="+mj-lt"/>
              </a:rPr>
              <a:t>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Top 3 Chain Organizations in terms of no. of dialysis stations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Score Applied – Improvement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Top 3 Facilities in terms of Total Performance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179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15</cp:revision>
  <dcterms:created xsi:type="dcterms:W3CDTF">2022-01-08T11:53:28Z</dcterms:created>
  <dcterms:modified xsi:type="dcterms:W3CDTF">2022-03-20T13:11:45Z</dcterms:modified>
</cp:coreProperties>
</file>