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0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77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46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1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6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1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4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4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03B2-20C2-40D7-84B1-60D3DDFF4543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BCEE01-218D-48DA-A150-6A09B636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87D-F64F-4416-B463-9386D7FB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83" y="1873624"/>
            <a:ext cx="10204730" cy="129988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Sales Visualization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B8156-EE55-473E-96CD-F65FF49F1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635" y="4052047"/>
            <a:ext cx="9379977" cy="18516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landing page for your interactive Power BI report, giving users an immediate idea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structure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dashboard.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Shraddha 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1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BE805F-992A-4565-B7F7-AF15D250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954306"/>
            <a:ext cx="8911687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C427-922B-4727-A8C2-E6583306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06078"/>
          </a:xfrm>
        </p:spPr>
        <p:txBody>
          <a:bodyPr/>
          <a:lstStyle/>
          <a:p>
            <a:r>
              <a:rPr lang="en-IN" dirty="0"/>
              <a:t>✨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5370-C3DC-422E-80EC-357917C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9482"/>
            <a:ext cx="8915400" cy="4001740"/>
          </a:xfrm>
        </p:spPr>
        <p:txBody>
          <a:bodyPr/>
          <a:lstStyle/>
          <a:p>
            <a:r>
              <a:rPr lang="en-US" dirty="0"/>
              <a:t>This interactive Market Sales Visualization Dashboard serves as a comprehensive tool for analyzing the company's sales performance.</a:t>
            </a:r>
          </a:p>
          <a:p>
            <a:r>
              <a:rPr lang="en-US" dirty="0"/>
              <a:t>Sets the tone for the report.</a:t>
            </a:r>
          </a:p>
          <a:p>
            <a:r>
              <a:rPr lang="en-US" dirty="0"/>
              <a:t>Explains the objective in simple yet strategic language.</a:t>
            </a:r>
            <a:endParaRPr lang="en-IN" dirty="0"/>
          </a:p>
          <a:p>
            <a:r>
              <a:rPr lang="en-US" dirty="0"/>
              <a:t>Emphasizes that this is a </a:t>
            </a:r>
            <a:r>
              <a:rPr lang="en-US" b="1" dirty="0"/>
              <a:t>data-driven decision support system</a:t>
            </a:r>
            <a:r>
              <a:rPr lang="en-US" dirty="0"/>
              <a:t>.</a:t>
            </a:r>
          </a:p>
          <a:p>
            <a:r>
              <a:rPr lang="en-US" dirty="0"/>
              <a:t>Lets stakeholders know they can expect insights across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products</a:t>
            </a:r>
            <a:r>
              <a:rPr lang="en-US" dirty="0"/>
              <a:t>, </a:t>
            </a:r>
            <a:r>
              <a:rPr lang="en-US" b="1" dirty="0"/>
              <a:t>customers</a:t>
            </a:r>
            <a:r>
              <a:rPr lang="en-US" dirty="0"/>
              <a:t>, and </a:t>
            </a:r>
            <a:r>
              <a:rPr lang="en-US" b="1" dirty="0"/>
              <a:t>regions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8D09-41FA-484C-9254-41A2073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B5A3-E733-4544-B358-0BB732E2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executives to make data-driven decisions.</a:t>
            </a:r>
          </a:p>
          <a:p>
            <a:r>
              <a:rPr lang="en-IN" b="1" dirty="0"/>
              <a:t>Executives</a:t>
            </a:r>
            <a:r>
              <a:rPr lang="en-IN" dirty="0"/>
              <a:t> get high-level KPIs.</a:t>
            </a:r>
            <a:endParaRPr lang="en-US" dirty="0"/>
          </a:p>
          <a:p>
            <a:r>
              <a:rPr lang="en-US" b="1" dirty="0"/>
              <a:t>Product managers</a:t>
            </a:r>
            <a:r>
              <a:rPr lang="en-US" dirty="0"/>
              <a:t> see product performance &amp; inventory patterns.</a:t>
            </a:r>
          </a:p>
          <a:p>
            <a:r>
              <a:rPr lang="en-US" b="1" dirty="0"/>
              <a:t>Marketing teams</a:t>
            </a:r>
            <a:r>
              <a:rPr lang="en-US" dirty="0"/>
              <a:t> gain insights into customer behavior.</a:t>
            </a:r>
          </a:p>
          <a:p>
            <a:r>
              <a:rPr lang="en-US" dirty="0"/>
              <a:t>Gives confidence that the dashboard serves </a:t>
            </a:r>
            <a:r>
              <a:rPr lang="en-US" b="1" dirty="0"/>
              <a:t>strategic business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2C30-4B14-4220-9590-7797CC4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🧭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Guide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2437-29C6-43BE-BC05-F351E1AF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Summarizes overall sales, top-performing regions</a:t>
            </a:r>
          </a:p>
          <a:p>
            <a:r>
              <a:rPr lang="en-US" dirty="0"/>
              <a:t>Provides a </a:t>
            </a:r>
            <a:r>
              <a:rPr lang="en-US" b="1" dirty="0"/>
              <a:t>roadmap</a:t>
            </a:r>
            <a:r>
              <a:rPr lang="en-US" dirty="0"/>
              <a:t> to the sections within the dashboard.</a:t>
            </a:r>
          </a:p>
          <a:p>
            <a:r>
              <a:rPr lang="en-US" b="1" dirty="0"/>
              <a:t>Product Analysis:</a:t>
            </a:r>
            <a:r>
              <a:rPr lang="en-US" dirty="0"/>
              <a:t> Deep dives into product sales &amp; trends.</a:t>
            </a:r>
          </a:p>
          <a:p>
            <a:r>
              <a:rPr lang="en-US" b="1" dirty="0"/>
              <a:t>Customer Segmentation:</a:t>
            </a:r>
            <a:r>
              <a:rPr lang="en-US" dirty="0"/>
              <a:t> Buyer demographics, behavior, and contribution.</a:t>
            </a:r>
          </a:p>
          <a:p>
            <a:r>
              <a:rPr lang="en-US" b="1" dirty="0"/>
              <a:t>Geospatial View:</a:t>
            </a:r>
            <a:r>
              <a:rPr lang="en-US" dirty="0"/>
              <a:t> Map-based visualizations showing where revenue comes from.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4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3061-A901-4BC6-ADF9-E4C8D71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B429-E789-493E-9967-CBE0C1C9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provided a </a:t>
            </a:r>
            <a:r>
              <a:rPr lang="en-US" b="1" dirty="0"/>
              <a:t>comprehensive overview</a:t>
            </a:r>
            <a:r>
              <a:rPr lang="en-US" dirty="0"/>
              <a:t> of sales performance across multiple dimensions including product lines, customer demographics, and regional markets.</a:t>
            </a:r>
          </a:p>
          <a:p>
            <a:r>
              <a:rPr lang="en-US" b="1" dirty="0"/>
              <a:t>Top-performing products</a:t>
            </a:r>
            <a:r>
              <a:rPr lang="en-US" dirty="0"/>
              <a:t> and </a:t>
            </a:r>
            <a:r>
              <a:rPr lang="en-US" b="1" dirty="0"/>
              <a:t>high-revenue regions</a:t>
            </a:r>
            <a:r>
              <a:rPr lang="en-US" dirty="0"/>
              <a:t> were identified, allowing strategic focus on expansion opportunities.</a:t>
            </a:r>
            <a:endParaRPr lang="en-IN" dirty="0"/>
          </a:p>
          <a:p>
            <a:r>
              <a:rPr lang="en-US" b="1" dirty="0"/>
              <a:t>Customer segmentation</a:t>
            </a:r>
            <a:r>
              <a:rPr lang="en-US" dirty="0"/>
              <a:t> revealed valuable insights into buying patterns and target demographics.</a:t>
            </a:r>
            <a:endParaRPr lang="en-IN" dirty="0"/>
          </a:p>
          <a:p>
            <a:r>
              <a:rPr lang="en-US" b="1" dirty="0"/>
              <a:t>Geospatial analysis</a:t>
            </a:r>
            <a:r>
              <a:rPr lang="en-US" dirty="0"/>
              <a:t> uncovered untapped markets and helped visualize the effectiveness of sales strategies regionally.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8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3E388-BF84-4B62-96CD-FB538E99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31" y="0"/>
            <a:ext cx="12216231" cy="68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7A8D6-EC9A-4626-9A7B-02E2B359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" y="-26894"/>
            <a:ext cx="12115207" cy="68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8872-67D4-40A9-9BCA-2AF27F5B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9470-C513-4F8D-9185-EB1B2E4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  <a:r>
              <a:rPr lang="en-US" b="1" dirty="0"/>
              <a:t>simplifies complex data</a:t>
            </a:r>
            <a:r>
              <a:rPr lang="en-US" dirty="0"/>
              <a:t>, making it easier for decision-makers to understand performance at a glance.</a:t>
            </a:r>
          </a:p>
          <a:p>
            <a:r>
              <a:rPr lang="en-US" b="1" dirty="0"/>
              <a:t>Interactive elements</a:t>
            </a:r>
            <a:r>
              <a:rPr lang="en-US" dirty="0"/>
              <a:t> such as filters and drill-downs enable personalized and detailed analysis.</a:t>
            </a:r>
          </a:p>
          <a:p>
            <a:r>
              <a:rPr lang="en-US" dirty="0"/>
              <a:t>The tool supports </a:t>
            </a:r>
            <a:r>
              <a:rPr lang="en-US" b="1" dirty="0"/>
              <a:t>cross-functional teams</a:t>
            </a:r>
            <a:r>
              <a:rPr lang="en-US" dirty="0"/>
              <a:t>—marketing, product, and sales—to collaborate using a single source of truth.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8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F577-3BCE-4305-9E8E-28380E3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14EC4-BEF3-406B-9960-4867844C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marketing efforts on high-converting customer segments identified through segmentation.</a:t>
            </a:r>
          </a:p>
          <a:p>
            <a:r>
              <a:rPr lang="en-US" dirty="0"/>
              <a:t>Consider stock optimization for best-selling and seasonal products highlighted in product analysis.</a:t>
            </a:r>
          </a:p>
          <a:p>
            <a:r>
              <a:rPr lang="en-US" dirty="0"/>
              <a:t>Expand presence in underperforming but high-potential regions based on the geospatial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983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360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Market Sales Visualization Dashboard</vt:lpstr>
      <vt:lpstr>✨ Introduction</vt:lpstr>
      <vt:lpstr>🎯 Purpose of the Dashboard</vt:lpstr>
      <vt:lpstr>🧭 Navigation Guide</vt:lpstr>
      <vt:lpstr>Summary of Insights</vt:lpstr>
      <vt:lpstr>PowerPoint Presentation</vt:lpstr>
      <vt:lpstr>PowerPoint Presentation</vt:lpstr>
      <vt:lpstr>Key Takeaways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Sales Visualization Dashboard</dc:title>
  <dc:creator>Shraddha</dc:creator>
  <cp:lastModifiedBy>Shraddha</cp:lastModifiedBy>
  <cp:revision>2</cp:revision>
  <dcterms:created xsi:type="dcterms:W3CDTF">2025-04-19T09:43:53Z</dcterms:created>
  <dcterms:modified xsi:type="dcterms:W3CDTF">2025-04-19T10:00:19Z</dcterms:modified>
</cp:coreProperties>
</file>