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D8CBA-BFE8-48C0-8FCD-4C89EAB1BE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FBC897-21C8-4BA3-B284-5E313FC328A2}">
      <dgm:prSet phldrT="[Text]" custT="1"/>
      <dgm:spPr/>
      <dgm:t>
        <a:bodyPr/>
        <a:lstStyle/>
        <a:p>
          <a:r>
            <a:rPr lang="en-GB" sz="2000" dirty="0" err="1" smtClean="0"/>
            <a:t>px</a:t>
          </a:r>
          <a:r>
            <a:rPr lang="en-GB" sz="2000" dirty="0" smtClean="0"/>
            <a:t>-pixels</a:t>
          </a:r>
          <a:endParaRPr lang="en-GB" sz="2000" dirty="0"/>
        </a:p>
      </dgm:t>
    </dgm:pt>
    <dgm:pt modelId="{EAEB8EC1-5FA3-49E6-8DD6-5CFD4616DC2A}" type="parTrans" cxnId="{1B9318A1-FBB8-4D30-94A0-CE56AF32EAC7}">
      <dgm:prSet/>
      <dgm:spPr/>
      <dgm:t>
        <a:bodyPr/>
        <a:lstStyle/>
        <a:p>
          <a:endParaRPr lang="en-GB"/>
        </a:p>
      </dgm:t>
    </dgm:pt>
    <dgm:pt modelId="{12D501C4-671A-46FB-A7B4-F2C46349E3F7}" type="sibTrans" cxnId="{1B9318A1-FBB8-4D30-94A0-CE56AF32EAC7}">
      <dgm:prSet/>
      <dgm:spPr/>
      <dgm:t>
        <a:bodyPr/>
        <a:lstStyle/>
        <a:p>
          <a:endParaRPr lang="en-GB"/>
        </a:p>
      </dgm:t>
    </dgm:pt>
    <dgm:pt modelId="{6B21F3B0-D043-4559-A959-C5E67E74EF82}">
      <dgm:prSet phldrT="[Text]" custT="1"/>
      <dgm:spPr/>
      <dgm:t>
        <a:bodyPr/>
        <a:lstStyle/>
        <a:p>
          <a:r>
            <a:rPr lang="en-GB" sz="1300" b="1" dirty="0" smtClean="0"/>
            <a:t>%-Percentage of parent element’s dimension(or browser window dimension for body element)</a:t>
          </a:r>
        </a:p>
        <a:p>
          <a:r>
            <a:rPr lang="en-GB" sz="1300" b="1" dirty="0" smtClean="0"/>
            <a:t>.e.g. 25%</a:t>
          </a:r>
          <a:endParaRPr lang="en-GB" sz="1300" b="1" dirty="0"/>
        </a:p>
      </dgm:t>
    </dgm:pt>
    <dgm:pt modelId="{D79EE686-188F-41C0-A873-AFCCF171FD0B}" type="parTrans" cxnId="{7A38BC68-DB5F-4CAE-959F-D7904D9A7566}">
      <dgm:prSet/>
      <dgm:spPr/>
      <dgm:t>
        <a:bodyPr/>
        <a:lstStyle/>
        <a:p>
          <a:endParaRPr lang="en-GB"/>
        </a:p>
      </dgm:t>
    </dgm:pt>
    <dgm:pt modelId="{A54A9C4F-7A81-43E5-8617-609BE60986E5}" type="sibTrans" cxnId="{7A38BC68-DB5F-4CAE-959F-D7904D9A7566}">
      <dgm:prSet/>
      <dgm:spPr/>
      <dgm:t>
        <a:bodyPr/>
        <a:lstStyle/>
        <a:p>
          <a:endParaRPr lang="en-GB"/>
        </a:p>
      </dgm:t>
    </dgm:pt>
    <dgm:pt modelId="{E7777D4B-D13F-4DFC-B4EE-D35A94805C10}">
      <dgm:prSet phldrT="[Text]"/>
      <dgm:spPr/>
      <dgm:t>
        <a:bodyPr/>
        <a:lstStyle/>
        <a:p>
          <a:r>
            <a:rPr lang="en-GB" dirty="0" err="1" smtClean="0"/>
            <a:t>em</a:t>
          </a:r>
          <a:r>
            <a:rPr lang="en-GB" dirty="0" smtClean="0"/>
            <a:t>- </a:t>
          </a:r>
          <a:r>
            <a:rPr lang="en-GB" dirty="0" err="1" smtClean="0"/>
            <a:t>Dimention</a:t>
          </a:r>
          <a:r>
            <a:rPr lang="en-GB" dirty="0" smtClean="0"/>
            <a:t> is based on standard font size in browser.1.0em=standard size.</a:t>
          </a:r>
          <a:endParaRPr lang="en-GB" dirty="0"/>
        </a:p>
      </dgm:t>
    </dgm:pt>
    <dgm:pt modelId="{505D6A39-BB19-42AD-9C03-1859076316A5}" type="parTrans" cxnId="{DC5D28AF-DA2C-4DFA-8F4C-D9F1B3CD9028}">
      <dgm:prSet/>
      <dgm:spPr/>
      <dgm:t>
        <a:bodyPr/>
        <a:lstStyle/>
        <a:p>
          <a:endParaRPr lang="en-GB"/>
        </a:p>
      </dgm:t>
    </dgm:pt>
    <dgm:pt modelId="{37841210-6AC4-4B69-A24E-DDC22EECB11B}" type="sibTrans" cxnId="{DC5D28AF-DA2C-4DFA-8F4C-D9F1B3CD9028}">
      <dgm:prSet/>
      <dgm:spPr/>
      <dgm:t>
        <a:bodyPr/>
        <a:lstStyle/>
        <a:p>
          <a:endParaRPr lang="en-GB"/>
        </a:p>
      </dgm:t>
    </dgm:pt>
    <dgm:pt modelId="{94782C1C-E0CC-44E0-8285-35B90A1EB6B1}">
      <dgm:prSet phldrT="[Text]"/>
      <dgm:spPr/>
      <dgm:t>
        <a:bodyPr/>
        <a:lstStyle/>
        <a:p>
          <a:r>
            <a:rPr lang="en-GB" dirty="0" smtClean="0"/>
            <a:t>cm-centimetre.</a:t>
          </a:r>
          <a:endParaRPr lang="en-GB" dirty="0"/>
        </a:p>
      </dgm:t>
    </dgm:pt>
    <dgm:pt modelId="{81030697-66C7-45AA-85A7-F8EA8D24507D}" type="parTrans" cxnId="{8499FACB-4FF9-49DD-BF72-83BAC01C2075}">
      <dgm:prSet/>
      <dgm:spPr/>
      <dgm:t>
        <a:bodyPr/>
        <a:lstStyle/>
        <a:p>
          <a:endParaRPr lang="en-GB"/>
        </a:p>
      </dgm:t>
    </dgm:pt>
    <dgm:pt modelId="{74FB4B12-5883-4D25-895A-74CC92416725}" type="sibTrans" cxnId="{8499FACB-4FF9-49DD-BF72-83BAC01C2075}">
      <dgm:prSet/>
      <dgm:spPr/>
      <dgm:t>
        <a:bodyPr/>
        <a:lstStyle/>
        <a:p>
          <a:endParaRPr lang="en-GB"/>
        </a:p>
      </dgm:t>
    </dgm:pt>
    <dgm:pt modelId="{59C6467C-D595-40FB-B365-30FF260E4179}">
      <dgm:prSet phldrT="[Text]"/>
      <dgm:spPr/>
      <dgm:t>
        <a:bodyPr/>
        <a:lstStyle/>
        <a:p>
          <a:r>
            <a:rPr lang="en-GB" dirty="0" smtClean="0"/>
            <a:t>mm-millimetres.</a:t>
          </a:r>
          <a:endParaRPr lang="en-GB" dirty="0"/>
        </a:p>
      </dgm:t>
    </dgm:pt>
    <dgm:pt modelId="{FD39845A-385E-4EB5-8349-DB3102F9DF01}" type="parTrans" cxnId="{D50F2CD8-4283-4584-B147-5C31F3B96CF2}">
      <dgm:prSet/>
      <dgm:spPr/>
      <dgm:t>
        <a:bodyPr/>
        <a:lstStyle/>
        <a:p>
          <a:endParaRPr lang="en-GB"/>
        </a:p>
      </dgm:t>
    </dgm:pt>
    <dgm:pt modelId="{64690A8B-5DC9-4C38-AABC-723F824CDE91}" type="sibTrans" cxnId="{D50F2CD8-4283-4584-B147-5C31F3B96CF2}">
      <dgm:prSet/>
      <dgm:spPr/>
      <dgm:t>
        <a:bodyPr/>
        <a:lstStyle/>
        <a:p>
          <a:endParaRPr lang="en-GB"/>
        </a:p>
      </dgm:t>
    </dgm:pt>
    <dgm:pt modelId="{45717B1C-1D80-4CD1-A2B0-4615FDAFD155}">
      <dgm:prSet phldrT="[Text]"/>
      <dgm:spPr/>
      <dgm:t>
        <a:bodyPr/>
        <a:lstStyle/>
        <a:p>
          <a:r>
            <a:rPr lang="en-GB" dirty="0" smtClean="0"/>
            <a:t>In-inches.</a:t>
          </a:r>
          <a:endParaRPr lang="en-GB" dirty="0"/>
        </a:p>
      </dgm:t>
    </dgm:pt>
    <dgm:pt modelId="{7A0381D3-A5E2-4B71-B3C9-29EB670ADC25}" type="parTrans" cxnId="{584194AF-9E21-483C-A718-A8AD542DFF65}">
      <dgm:prSet/>
      <dgm:spPr/>
      <dgm:t>
        <a:bodyPr/>
        <a:lstStyle/>
        <a:p>
          <a:endParaRPr lang="en-GB"/>
        </a:p>
      </dgm:t>
    </dgm:pt>
    <dgm:pt modelId="{4152A3B2-A567-4D01-AE1A-48669901C60B}" type="sibTrans" cxnId="{584194AF-9E21-483C-A718-A8AD542DFF65}">
      <dgm:prSet/>
      <dgm:spPr/>
      <dgm:t>
        <a:bodyPr/>
        <a:lstStyle/>
        <a:p>
          <a:endParaRPr lang="en-GB"/>
        </a:p>
      </dgm:t>
    </dgm:pt>
    <dgm:pt modelId="{B28AA797-6AC1-4210-8D91-94E87EDF702C}">
      <dgm:prSet phldrT="[Text]"/>
      <dgm:spPr/>
      <dgm:t>
        <a:bodyPr/>
        <a:lstStyle/>
        <a:p>
          <a:r>
            <a:rPr lang="en-GB" dirty="0" err="1" smtClean="0"/>
            <a:t>pt</a:t>
          </a:r>
          <a:r>
            <a:rPr lang="en-GB" dirty="0" smtClean="0"/>
            <a:t>- point equal to 1/72 of an </a:t>
          </a:r>
          <a:r>
            <a:rPr lang="en-GB" dirty="0" err="1" smtClean="0"/>
            <a:t>inch,pc</a:t>
          </a:r>
          <a:r>
            <a:rPr lang="en-GB" dirty="0" smtClean="0"/>
            <a:t>- (pica) 12points</a:t>
          </a:r>
          <a:endParaRPr lang="en-GB" dirty="0"/>
        </a:p>
      </dgm:t>
    </dgm:pt>
    <dgm:pt modelId="{B1394A4A-3814-444F-A5CB-4BF6FAECBB73}" type="parTrans" cxnId="{BC0D6BD8-13FA-499D-9E6F-A6E3B50CE9F3}">
      <dgm:prSet/>
      <dgm:spPr/>
      <dgm:t>
        <a:bodyPr/>
        <a:lstStyle/>
        <a:p>
          <a:endParaRPr lang="en-GB"/>
        </a:p>
      </dgm:t>
    </dgm:pt>
    <dgm:pt modelId="{25FB7536-0025-40C3-8F41-E574FEC0188C}" type="sibTrans" cxnId="{BC0D6BD8-13FA-499D-9E6F-A6E3B50CE9F3}">
      <dgm:prSet/>
      <dgm:spPr/>
      <dgm:t>
        <a:bodyPr/>
        <a:lstStyle/>
        <a:p>
          <a:endParaRPr lang="en-GB"/>
        </a:p>
      </dgm:t>
    </dgm:pt>
    <dgm:pt modelId="{2A75E919-509E-4EFD-9361-CF79AA11D771}" type="pres">
      <dgm:prSet presAssocID="{668D8CBA-BFE8-48C0-8FCD-4C89EAB1BE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65BBF9E7-62DE-4D33-9F07-CD0962622305}" type="pres">
      <dgm:prSet presAssocID="{668D8CBA-BFE8-48C0-8FCD-4C89EAB1BE0B}" presName="Name1" presStyleCnt="0"/>
      <dgm:spPr/>
    </dgm:pt>
    <dgm:pt modelId="{DB6E97AF-D0D5-4500-AA43-90921AF606F7}" type="pres">
      <dgm:prSet presAssocID="{668D8CBA-BFE8-48C0-8FCD-4C89EAB1BE0B}" presName="cycle" presStyleCnt="0"/>
      <dgm:spPr/>
    </dgm:pt>
    <dgm:pt modelId="{23FEA148-4FAF-4AA3-97C5-945E76923AD9}" type="pres">
      <dgm:prSet presAssocID="{668D8CBA-BFE8-48C0-8FCD-4C89EAB1BE0B}" presName="srcNode" presStyleLbl="node1" presStyleIdx="0" presStyleCnt="7"/>
      <dgm:spPr/>
    </dgm:pt>
    <dgm:pt modelId="{CBA49D45-7068-4F49-A85E-B49595DF4FD7}" type="pres">
      <dgm:prSet presAssocID="{668D8CBA-BFE8-48C0-8FCD-4C89EAB1BE0B}" presName="conn" presStyleLbl="parChTrans1D2" presStyleIdx="0" presStyleCnt="1"/>
      <dgm:spPr/>
      <dgm:t>
        <a:bodyPr/>
        <a:lstStyle/>
        <a:p>
          <a:endParaRPr lang="en-GB"/>
        </a:p>
      </dgm:t>
    </dgm:pt>
    <dgm:pt modelId="{F827CCE8-261E-4BD1-8D7C-56E33EC65B8D}" type="pres">
      <dgm:prSet presAssocID="{668D8CBA-BFE8-48C0-8FCD-4C89EAB1BE0B}" presName="extraNode" presStyleLbl="node1" presStyleIdx="0" presStyleCnt="7"/>
      <dgm:spPr/>
    </dgm:pt>
    <dgm:pt modelId="{9B3F339A-9D03-45F9-9612-87CD9DB184EC}" type="pres">
      <dgm:prSet presAssocID="{668D8CBA-BFE8-48C0-8FCD-4C89EAB1BE0B}" presName="dstNode" presStyleLbl="node1" presStyleIdx="0" presStyleCnt="7"/>
      <dgm:spPr/>
    </dgm:pt>
    <dgm:pt modelId="{77D35E77-9571-4D0B-8F7F-CCC2750E4AF3}" type="pres">
      <dgm:prSet presAssocID="{BFFBC897-21C8-4BA3-B284-5E313FC328A2}" presName="text_1" presStyleLbl="node1" presStyleIdx="0" presStyleCnt="7" custLinFactNeighborX="-6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6321AD-6451-403E-A50A-65A5EE4F15AB}" type="pres">
      <dgm:prSet presAssocID="{BFFBC897-21C8-4BA3-B284-5E313FC328A2}" presName="accent_1" presStyleCnt="0"/>
      <dgm:spPr/>
    </dgm:pt>
    <dgm:pt modelId="{0A3DBD97-C349-49AA-A558-CEF3E1327C63}" type="pres">
      <dgm:prSet presAssocID="{BFFBC897-21C8-4BA3-B284-5E313FC328A2}" presName="accentRepeatNode" presStyleLbl="solidFgAcc1" presStyleIdx="0" presStyleCnt="7"/>
      <dgm:spPr/>
    </dgm:pt>
    <dgm:pt modelId="{AAFF35AB-D293-48D8-BFA3-D0939E6AD5AF}" type="pres">
      <dgm:prSet presAssocID="{6B21F3B0-D043-4559-A959-C5E67E74EF8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2E3769-BEC2-4AE5-9658-E5D02D22562A}" type="pres">
      <dgm:prSet presAssocID="{6B21F3B0-D043-4559-A959-C5E67E74EF82}" presName="accent_2" presStyleCnt="0"/>
      <dgm:spPr/>
    </dgm:pt>
    <dgm:pt modelId="{9ED8FB76-0D70-45C4-9FD5-C947080D2821}" type="pres">
      <dgm:prSet presAssocID="{6B21F3B0-D043-4559-A959-C5E67E74EF82}" presName="accentRepeatNode" presStyleLbl="solidFgAcc1" presStyleIdx="1" presStyleCnt="7"/>
      <dgm:spPr/>
    </dgm:pt>
    <dgm:pt modelId="{44D7DD78-3CF6-4555-81F6-CC83325CCADC}" type="pres">
      <dgm:prSet presAssocID="{E7777D4B-D13F-4DFC-B4EE-D35A94805C1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D7A3B2-984E-40AD-A32D-80E06EA875F4}" type="pres">
      <dgm:prSet presAssocID="{E7777D4B-D13F-4DFC-B4EE-D35A94805C10}" presName="accent_3" presStyleCnt="0"/>
      <dgm:spPr/>
    </dgm:pt>
    <dgm:pt modelId="{0BBD4184-4136-41C6-A4EE-2664B8DD305B}" type="pres">
      <dgm:prSet presAssocID="{E7777D4B-D13F-4DFC-B4EE-D35A94805C10}" presName="accentRepeatNode" presStyleLbl="solidFgAcc1" presStyleIdx="2" presStyleCnt="7"/>
      <dgm:spPr/>
    </dgm:pt>
    <dgm:pt modelId="{961C9A70-4005-44E4-9CCA-FFDE4711D655}" type="pres">
      <dgm:prSet presAssocID="{94782C1C-E0CC-44E0-8285-35B90A1EB6B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0167F5-C16F-492F-BAF7-08F55A7DA902}" type="pres">
      <dgm:prSet presAssocID="{94782C1C-E0CC-44E0-8285-35B90A1EB6B1}" presName="accent_4" presStyleCnt="0"/>
      <dgm:spPr/>
    </dgm:pt>
    <dgm:pt modelId="{2923829E-B1FA-43C9-81F4-6E24F23D3D99}" type="pres">
      <dgm:prSet presAssocID="{94782C1C-E0CC-44E0-8285-35B90A1EB6B1}" presName="accentRepeatNode" presStyleLbl="solidFgAcc1" presStyleIdx="3" presStyleCnt="7"/>
      <dgm:spPr/>
    </dgm:pt>
    <dgm:pt modelId="{FE1C6507-8BBE-49C5-8D07-F6AD4BA5DCC6}" type="pres">
      <dgm:prSet presAssocID="{59C6467C-D595-40FB-B365-30FF260E417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DF2A0D-9035-472A-BAB6-488B68774054}" type="pres">
      <dgm:prSet presAssocID="{59C6467C-D595-40FB-B365-30FF260E4179}" presName="accent_5" presStyleCnt="0"/>
      <dgm:spPr/>
    </dgm:pt>
    <dgm:pt modelId="{7E141A7D-9DFC-49FA-A5B2-865DB8416619}" type="pres">
      <dgm:prSet presAssocID="{59C6467C-D595-40FB-B365-30FF260E4179}" presName="accentRepeatNode" presStyleLbl="solidFgAcc1" presStyleIdx="4" presStyleCnt="7"/>
      <dgm:spPr/>
    </dgm:pt>
    <dgm:pt modelId="{9A843B32-651E-4D2E-8702-C7EC710FDCCA}" type="pres">
      <dgm:prSet presAssocID="{45717B1C-1D80-4CD1-A2B0-4615FDAFD15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BE395A-4A88-4C4B-919A-CBFDB46712A7}" type="pres">
      <dgm:prSet presAssocID="{45717B1C-1D80-4CD1-A2B0-4615FDAFD155}" presName="accent_6" presStyleCnt="0"/>
      <dgm:spPr/>
    </dgm:pt>
    <dgm:pt modelId="{166F02A5-D5AB-4E1E-8734-0DF3ED7A2914}" type="pres">
      <dgm:prSet presAssocID="{45717B1C-1D80-4CD1-A2B0-4615FDAFD155}" presName="accentRepeatNode" presStyleLbl="solidFgAcc1" presStyleIdx="5" presStyleCnt="7"/>
      <dgm:spPr/>
    </dgm:pt>
    <dgm:pt modelId="{0554570B-4EB0-4771-937F-66C815627A28}" type="pres">
      <dgm:prSet presAssocID="{B28AA797-6AC1-4210-8D91-94E87EDF702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C7831F-DC72-4C94-865C-874EB0BCD6E7}" type="pres">
      <dgm:prSet presAssocID="{B28AA797-6AC1-4210-8D91-94E87EDF702C}" presName="accent_7" presStyleCnt="0"/>
      <dgm:spPr/>
    </dgm:pt>
    <dgm:pt modelId="{99F81DD1-7850-403A-83E8-860CFE170E2D}" type="pres">
      <dgm:prSet presAssocID="{B28AA797-6AC1-4210-8D91-94E87EDF702C}" presName="accentRepeatNode" presStyleLbl="solidFgAcc1" presStyleIdx="6" presStyleCnt="7"/>
      <dgm:spPr/>
    </dgm:pt>
  </dgm:ptLst>
  <dgm:cxnLst>
    <dgm:cxn modelId="{1B9318A1-FBB8-4D30-94A0-CE56AF32EAC7}" srcId="{668D8CBA-BFE8-48C0-8FCD-4C89EAB1BE0B}" destId="{BFFBC897-21C8-4BA3-B284-5E313FC328A2}" srcOrd="0" destOrd="0" parTransId="{EAEB8EC1-5FA3-49E6-8DD6-5CFD4616DC2A}" sibTransId="{12D501C4-671A-46FB-A7B4-F2C46349E3F7}"/>
    <dgm:cxn modelId="{7E426013-15A0-4BB6-8E5C-895AB283A2F9}" type="presOf" srcId="{B28AA797-6AC1-4210-8D91-94E87EDF702C}" destId="{0554570B-4EB0-4771-937F-66C815627A28}" srcOrd="0" destOrd="0" presId="urn:microsoft.com/office/officeart/2008/layout/VerticalCurvedList"/>
    <dgm:cxn modelId="{E73BF910-2DD3-48B8-BB8A-5167A3504E8C}" type="presOf" srcId="{45717B1C-1D80-4CD1-A2B0-4615FDAFD155}" destId="{9A843B32-651E-4D2E-8702-C7EC710FDCCA}" srcOrd="0" destOrd="0" presId="urn:microsoft.com/office/officeart/2008/layout/VerticalCurvedList"/>
    <dgm:cxn modelId="{0BBA6E3D-C37C-4401-9202-B5CF1137D5D2}" type="presOf" srcId="{59C6467C-D595-40FB-B365-30FF260E4179}" destId="{FE1C6507-8BBE-49C5-8D07-F6AD4BA5DCC6}" srcOrd="0" destOrd="0" presId="urn:microsoft.com/office/officeart/2008/layout/VerticalCurvedList"/>
    <dgm:cxn modelId="{D50F2CD8-4283-4584-B147-5C31F3B96CF2}" srcId="{668D8CBA-BFE8-48C0-8FCD-4C89EAB1BE0B}" destId="{59C6467C-D595-40FB-B365-30FF260E4179}" srcOrd="4" destOrd="0" parTransId="{FD39845A-385E-4EB5-8349-DB3102F9DF01}" sibTransId="{64690A8B-5DC9-4C38-AABC-723F824CDE91}"/>
    <dgm:cxn modelId="{DC5D28AF-DA2C-4DFA-8F4C-D9F1B3CD9028}" srcId="{668D8CBA-BFE8-48C0-8FCD-4C89EAB1BE0B}" destId="{E7777D4B-D13F-4DFC-B4EE-D35A94805C10}" srcOrd="2" destOrd="0" parTransId="{505D6A39-BB19-42AD-9C03-1859076316A5}" sibTransId="{37841210-6AC4-4B69-A24E-DDC22EECB11B}"/>
    <dgm:cxn modelId="{7A38BC68-DB5F-4CAE-959F-D7904D9A7566}" srcId="{668D8CBA-BFE8-48C0-8FCD-4C89EAB1BE0B}" destId="{6B21F3B0-D043-4559-A959-C5E67E74EF82}" srcOrd="1" destOrd="0" parTransId="{D79EE686-188F-41C0-A873-AFCCF171FD0B}" sibTransId="{A54A9C4F-7A81-43E5-8617-609BE60986E5}"/>
    <dgm:cxn modelId="{36335A2A-AF1B-4A83-AA78-4104E5072D39}" type="presOf" srcId="{94782C1C-E0CC-44E0-8285-35B90A1EB6B1}" destId="{961C9A70-4005-44E4-9CCA-FFDE4711D655}" srcOrd="0" destOrd="0" presId="urn:microsoft.com/office/officeart/2008/layout/VerticalCurvedList"/>
    <dgm:cxn modelId="{8499FACB-4FF9-49DD-BF72-83BAC01C2075}" srcId="{668D8CBA-BFE8-48C0-8FCD-4C89EAB1BE0B}" destId="{94782C1C-E0CC-44E0-8285-35B90A1EB6B1}" srcOrd="3" destOrd="0" parTransId="{81030697-66C7-45AA-85A7-F8EA8D24507D}" sibTransId="{74FB4B12-5883-4D25-895A-74CC92416725}"/>
    <dgm:cxn modelId="{774A4DBF-B708-488E-A2D9-D9F2BBFAD8CA}" type="presOf" srcId="{668D8CBA-BFE8-48C0-8FCD-4C89EAB1BE0B}" destId="{2A75E919-509E-4EFD-9361-CF79AA11D771}" srcOrd="0" destOrd="0" presId="urn:microsoft.com/office/officeart/2008/layout/VerticalCurvedList"/>
    <dgm:cxn modelId="{B933A186-28A1-4BA8-9EC9-75C32A1D20A2}" type="presOf" srcId="{E7777D4B-D13F-4DFC-B4EE-D35A94805C10}" destId="{44D7DD78-3CF6-4555-81F6-CC83325CCADC}" srcOrd="0" destOrd="0" presId="urn:microsoft.com/office/officeart/2008/layout/VerticalCurvedList"/>
    <dgm:cxn modelId="{2DCF76C2-E5E6-43C2-941D-3204D9C119D6}" type="presOf" srcId="{BFFBC897-21C8-4BA3-B284-5E313FC328A2}" destId="{77D35E77-9571-4D0B-8F7F-CCC2750E4AF3}" srcOrd="0" destOrd="0" presId="urn:microsoft.com/office/officeart/2008/layout/VerticalCurvedList"/>
    <dgm:cxn modelId="{584194AF-9E21-483C-A718-A8AD542DFF65}" srcId="{668D8CBA-BFE8-48C0-8FCD-4C89EAB1BE0B}" destId="{45717B1C-1D80-4CD1-A2B0-4615FDAFD155}" srcOrd="5" destOrd="0" parTransId="{7A0381D3-A5E2-4B71-B3C9-29EB670ADC25}" sibTransId="{4152A3B2-A567-4D01-AE1A-48669901C60B}"/>
    <dgm:cxn modelId="{A2F918AA-4398-46F7-8620-FE39F26218E0}" type="presOf" srcId="{12D501C4-671A-46FB-A7B4-F2C46349E3F7}" destId="{CBA49D45-7068-4F49-A85E-B49595DF4FD7}" srcOrd="0" destOrd="0" presId="urn:microsoft.com/office/officeart/2008/layout/VerticalCurvedList"/>
    <dgm:cxn modelId="{BC0D6BD8-13FA-499D-9E6F-A6E3B50CE9F3}" srcId="{668D8CBA-BFE8-48C0-8FCD-4C89EAB1BE0B}" destId="{B28AA797-6AC1-4210-8D91-94E87EDF702C}" srcOrd="6" destOrd="0" parTransId="{B1394A4A-3814-444F-A5CB-4BF6FAECBB73}" sibTransId="{25FB7536-0025-40C3-8F41-E574FEC0188C}"/>
    <dgm:cxn modelId="{DE91E111-8EA5-4018-A200-2902C5F01676}" type="presOf" srcId="{6B21F3B0-D043-4559-A959-C5E67E74EF82}" destId="{AAFF35AB-D293-48D8-BFA3-D0939E6AD5AF}" srcOrd="0" destOrd="0" presId="urn:microsoft.com/office/officeart/2008/layout/VerticalCurvedList"/>
    <dgm:cxn modelId="{0D7F4506-B6A0-4AE6-B0D2-A075FDC8FB41}" type="presParOf" srcId="{2A75E919-509E-4EFD-9361-CF79AA11D771}" destId="{65BBF9E7-62DE-4D33-9F07-CD0962622305}" srcOrd="0" destOrd="0" presId="urn:microsoft.com/office/officeart/2008/layout/VerticalCurvedList"/>
    <dgm:cxn modelId="{25B0FAFE-F4A3-4898-ABB0-7D703762EA9F}" type="presParOf" srcId="{65BBF9E7-62DE-4D33-9F07-CD0962622305}" destId="{DB6E97AF-D0D5-4500-AA43-90921AF606F7}" srcOrd="0" destOrd="0" presId="urn:microsoft.com/office/officeart/2008/layout/VerticalCurvedList"/>
    <dgm:cxn modelId="{B8C4309B-0E68-431D-BCBF-02EFAC8E3AC3}" type="presParOf" srcId="{DB6E97AF-D0D5-4500-AA43-90921AF606F7}" destId="{23FEA148-4FAF-4AA3-97C5-945E76923AD9}" srcOrd="0" destOrd="0" presId="urn:microsoft.com/office/officeart/2008/layout/VerticalCurvedList"/>
    <dgm:cxn modelId="{FC90A64C-9BC0-45D4-BD04-DEB7F6F0FD68}" type="presParOf" srcId="{DB6E97AF-D0D5-4500-AA43-90921AF606F7}" destId="{CBA49D45-7068-4F49-A85E-B49595DF4FD7}" srcOrd="1" destOrd="0" presId="urn:microsoft.com/office/officeart/2008/layout/VerticalCurvedList"/>
    <dgm:cxn modelId="{171B5FF3-44A8-411C-886D-28E05F216679}" type="presParOf" srcId="{DB6E97AF-D0D5-4500-AA43-90921AF606F7}" destId="{F827CCE8-261E-4BD1-8D7C-56E33EC65B8D}" srcOrd="2" destOrd="0" presId="urn:microsoft.com/office/officeart/2008/layout/VerticalCurvedList"/>
    <dgm:cxn modelId="{9F039426-2EF1-4AA4-A9EA-81A71FD7281B}" type="presParOf" srcId="{DB6E97AF-D0D5-4500-AA43-90921AF606F7}" destId="{9B3F339A-9D03-45F9-9612-87CD9DB184EC}" srcOrd="3" destOrd="0" presId="urn:microsoft.com/office/officeart/2008/layout/VerticalCurvedList"/>
    <dgm:cxn modelId="{95715D91-95D6-40B9-83E9-A259DECEB2A1}" type="presParOf" srcId="{65BBF9E7-62DE-4D33-9F07-CD0962622305}" destId="{77D35E77-9571-4D0B-8F7F-CCC2750E4AF3}" srcOrd="1" destOrd="0" presId="urn:microsoft.com/office/officeart/2008/layout/VerticalCurvedList"/>
    <dgm:cxn modelId="{8049FB56-3C54-479B-A9F8-0051A9F03181}" type="presParOf" srcId="{65BBF9E7-62DE-4D33-9F07-CD0962622305}" destId="{926321AD-6451-403E-A50A-65A5EE4F15AB}" srcOrd="2" destOrd="0" presId="urn:microsoft.com/office/officeart/2008/layout/VerticalCurvedList"/>
    <dgm:cxn modelId="{45E21E46-E74B-41EA-8C36-155B8FFD2948}" type="presParOf" srcId="{926321AD-6451-403E-A50A-65A5EE4F15AB}" destId="{0A3DBD97-C349-49AA-A558-CEF3E1327C63}" srcOrd="0" destOrd="0" presId="urn:microsoft.com/office/officeart/2008/layout/VerticalCurvedList"/>
    <dgm:cxn modelId="{A9E83949-E213-4666-8B4A-710866EA9870}" type="presParOf" srcId="{65BBF9E7-62DE-4D33-9F07-CD0962622305}" destId="{AAFF35AB-D293-48D8-BFA3-D0939E6AD5AF}" srcOrd="3" destOrd="0" presId="urn:microsoft.com/office/officeart/2008/layout/VerticalCurvedList"/>
    <dgm:cxn modelId="{229747FA-D452-497F-91BE-1AD409D0C92E}" type="presParOf" srcId="{65BBF9E7-62DE-4D33-9F07-CD0962622305}" destId="{B52E3769-BEC2-4AE5-9658-E5D02D22562A}" srcOrd="4" destOrd="0" presId="urn:microsoft.com/office/officeart/2008/layout/VerticalCurvedList"/>
    <dgm:cxn modelId="{4185C628-F580-4952-92BC-7593807DFE58}" type="presParOf" srcId="{B52E3769-BEC2-4AE5-9658-E5D02D22562A}" destId="{9ED8FB76-0D70-45C4-9FD5-C947080D2821}" srcOrd="0" destOrd="0" presId="urn:microsoft.com/office/officeart/2008/layout/VerticalCurvedList"/>
    <dgm:cxn modelId="{C88056E2-E0F0-46F2-83EA-1FF0CAD81F23}" type="presParOf" srcId="{65BBF9E7-62DE-4D33-9F07-CD0962622305}" destId="{44D7DD78-3CF6-4555-81F6-CC83325CCADC}" srcOrd="5" destOrd="0" presId="urn:microsoft.com/office/officeart/2008/layout/VerticalCurvedList"/>
    <dgm:cxn modelId="{88FAFEF2-50D6-4259-91DE-815E55595651}" type="presParOf" srcId="{65BBF9E7-62DE-4D33-9F07-CD0962622305}" destId="{8CD7A3B2-984E-40AD-A32D-80E06EA875F4}" srcOrd="6" destOrd="0" presId="urn:microsoft.com/office/officeart/2008/layout/VerticalCurvedList"/>
    <dgm:cxn modelId="{AA468D4B-0AAA-40AD-B8CA-49B67A798191}" type="presParOf" srcId="{8CD7A3B2-984E-40AD-A32D-80E06EA875F4}" destId="{0BBD4184-4136-41C6-A4EE-2664B8DD305B}" srcOrd="0" destOrd="0" presId="urn:microsoft.com/office/officeart/2008/layout/VerticalCurvedList"/>
    <dgm:cxn modelId="{24EAEB40-F782-427B-840B-6BF02A329860}" type="presParOf" srcId="{65BBF9E7-62DE-4D33-9F07-CD0962622305}" destId="{961C9A70-4005-44E4-9CCA-FFDE4711D655}" srcOrd="7" destOrd="0" presId="urn:microsoft.com/office/officeart/2008/layout/VerticalCurvedList"/>
    <dgm:cxn modelId="{291CD422-DA47-468B-BFFB-BF1A7F4EC622}" type="presParOf" srcId="{65BBF9E7-62DE-4D33-9F07-CD0962622305}" destId="{A10167F5-C16F-492F-BAF7-08F55A7DA902}" srcOrd="8" destOrd="0" presId="urn:microsoft.com/office/officeart/2008/layout/VerticalCurvedList"/>
    <dgm:cxn modelId="{E7B52BAF-16C2-4578-B0B2-E0034DBE04CE}" type="presParOf" srcId="{A10167F5-C16F-492F-BAF7-08F55A7DA902}" destId="{2923829E-B1FA-43C9-81F4-6E24F23D3D99}" srcOrd="0" destOrd="0" presId="urn:microsoft.com/office/officeart/2008/layout/VerticalCurvedList"/>
    <dgm:cxn modelId="{56F17188-4793-447E-B31C-F3A1E71C2FEA}" type="presParOf" srcId="{65BBF9E7-62DE-4D33-9F07-CD0962622305}" destId="{FE1C6507-8BBE-49C5-8D07-F6AD4BA5DCC6}" srcOrd="9" destOrd="0" presId="urn:microsoft.com/office/officeart/2008/layout/VerticalCurvedList"/>
    <dgm:cxn modelId="{5519A1FA-53BA-4415-A42E-2BE712427D35}" type="presParOf" srcId="{65BBF9E7-62DE-4D33-9F07-CD0962622305}" destId="{C2DF2A0D-9035-472A-BAB6-488B68774054}" srcOrd="10" destOrd="0" presId="urn:microsoft.com/office/officeart/2008/layout/VerticalCurvedList"/>
    <dgm:cxn modelId="{EAB1AF8B-9E0D-41CC-B5A8-47D4E4A46127}" type="presParOf" srcId="{C2DF2A0D-9035-472A-BAB6-488B68774054}" destId="{7E141A7D-9DFC-49FA-A5B2-865DB8416619}" srcOrd="0" destOrd="0" presId="urn:microsoft.com/office/officeart/2008/layout/VerticalCurvedList"/>
    <dgm:cxn modelId="{3BF20A46-86F5-4004-86AE-797262B82435}" type="presParOf" srcId="{65BBF9E7-62DE-4D33-9F07-CD0962622305}" destId="{9A843B32-651E-4D2E-8702-C7EC710FDCCA}" srcOrd="11" destOrd="0" presId="urn:microsoft.com/office/officeart/2008/layout/VerticalCurvedList"/>
    <dgm:cxn modelId="{02499B63-B56C-481A-BF84-41C27ADE45FB}" type="presParOf" srcId="{65BBF9E7-62DE-4D33-9F07-CD0962622305}" destId="{9BBE395A-4A88-4C4B-919A-CBFDB46712A7}" srcOrd="12" destOrd="0" presId="urn:microsoft.com/office/officeart/2008/layout/VerticalCurvedList"/>
    <dgm:cxn modelId="{DAAD5D27-74F5-4AC8-8BEB-1123CC5A9017}" type="presParOf" srcId="{9BBE395A-4A88-4C4B-919A-CBFDB46712A7}" destId="{166F02A5-D5AB-4E1E-8734-0DF3ED7A2914}" srcOrd="0" destOrd="0" presId="urn:microsoft.com/office/officeart/2008/layout/VerticalCurvedList"/>
    <dgm:cxn modelId="{67353830-A1E3-46AF-BEF6-AF3CDB05B128}" type="presParOf" srcId="{65BBF9E7-62DE-4D33-9F07-CD0962622305}" destId="{0554570B-4EB0-4771-937F-66C815627A28}" srcOrd="13" destOrd="0" presId="urn:microsoft.com/office/officeart/2008/layout/VerticalCurvedList"/>
    <dgm:cxn modelId="{2CDD8F82-6C19-4012-BA18-D55AA4BE316B}" type="presParOf" srcId="{65BBF9E7-62DE-4D33-9F07-CD0962622305}" destId="{72C7831F-DC72-4C94-865C-874EB0BCD6E7}" srcOrd="14" destOrd="0" presId="urn:microsoft.com/office/officeart/2008/layout/VerticalCurvedList"/>
    <dgm:cxn modelId="{240C793E-93D9-47FA-B97C-BB91EBAEDC66}" type="presParOf" srcId="{72C7831F-DC72-4C94-865C-874EB0BCD6E7}" destId="{99F81DD1-7850-403A-83E8-860CFE170E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49D45-7068-4F49-A85E-B49595DF4FD7}">
      <dsp:nvSpPr>
        <dsp:cNvPr id="0" name=""/>
        <dsp:cNvSpPr/>
      </dsp:nvSpPr>
      <dsp:spPr>
        <a:xfrm>
          <a:off x="-6440855" y="-985877"/>
          <a:ext cx="7672206" cy="7672206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35E77-9571-4D0B-8F7F-CCC2750E4AF3}">
      <dsp:nvSpPr>
        <dsp:cNvPr id="0" name=""/>
        <dsp:cNvSpPr/>
      </dsp:nvSpPr>
      <dsp:spPr>
        <a:xfrm>
          <a:off x="327883" y="259142"/>
          <a:ext cx="10651359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px</a:t>
          </a:r>
          <a:r>
            <a:rPr lang="en-GB" sz="2000" kern="1200" dirty="0" smtClean="0"/>
            <a:t>-pixels</a:t>
          </a:r>
          <a:endParaRPr lang="en-GB" sz="2000" kern="1200" dirty="0"/>
        </a:p>
      </dsp:txBody>
      <dsp:txXfrm>
        <a:off x="327883" y="259142"/>
        <a:ext cx="10651359" cy="518056"/>
      </dsp:txXfrm>
    </dsp:sp>
    <dsp:sp modelId="{0A3DBD97-C349-49AA-A558-CEF3E1327C63}">
      <dsp:nvSpPr>
        <dsp:cNvPr id="0" name=""/>
        <dsp:cNvSpPr/>
      </dsp:nvSpPr>
      <dsp:spPr>
        <a:xfrm>
          <a:off x="76101" y="194385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35AB-D293-48D8-BFA3-D0939E6AD5AF}">
      <dsp:nvSpPr>
        <dsp:cNvPr id="0" name=""/>
        <dsp:cNvSpPr/>
      </dsp:nvSpPr>
      <dsp:spPr>
        <a:xfrm>
          <a:off x="869033" y="1036684"/>
          <a:ext cx="10182212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/>
            <a:t>%-Percentage of parent element’s dimension(or browser window dimension for body element)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/>
            <a:t>.e.g. 25%</a:t>
          </a:r>
          <a:endParaRPr lang="en-GB" sz="1300" b="1" kern="1200" dirty="0"/>
        </a:p>
      </dsp:txBody>
      <dsp:txXfrm>
        <a:off x="869033" y="1036684"/>
        <a:ext cx="10182212" cy="518056"/>
      </dsp:txXfrm>
    </dsp:sp>
    <dsp:sp modelId="{9ED8FB76-0D70-45C4-9FD5-C947080D2821}">
      <dsp:nvSpPr>
        <dsp:cNvPr id="0" name=""/>
        <dsp:cNvSpPr/>
      </dsp:nvSpPr>
      <dsp:spPr>
        <a:xfrm>
          <a:off x="545248" y="971926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7DD78-3CF6-4555-81F6-CC83325CCADC}">
      <dsp:nvSpPr>
        <dsp:cNvPr id="0" name=""/>
        <dsp:cNvSpPr/>
      </dsp:nvSpPr>
      <dsp:spPr>
        <a:xfrm>
          <a:off x="1126124" y="1813655"/>
          <a:ext cx="9925121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err="1" smtClean="0"/>
            <a:t>em</a:t>
          </a:r>
          <a:r>
            <a:rPr lang="en-GB" sz="2300" kern="1200" dirty="0" smtClean="0"/>
            <a:t>- </a:t>
          </a:r>
          <a:r>
            <a:rPr lang="en-GB" sz="2300" kern="1200" dirty="0" err="1" smtClean="0"/>
            <a:t>Dimention</a:t>
          </a:r>
          <a:r>
            <a:rPr lang="en-GB" sz="2300" kern="1200" dirty="0" smtClean="0"/>
            <a:t> is based on standard font size in browser.1.0em=standard size.</a:t>
          </a:r>
          <a:endParaRPr lang="en-GB" sz="2300" kern="1200" dirty="0"/>
        </a:p>
      </dsp:txBody>
      <dsp:txXfrm>
        <a:off x="1126124" y="1813655"/>
        <a:ext cx="9925121" cy="518056"/>
      </dsp:txXfrm>
    </dsp:sp>
    <dsp:sp modelId="{0BBD4184-4136-41C6-A4EE-2664B8DD305B}">
      <dsp:nvSpPr>
        <dsp:cNvPr id="0" name=""/>
        <dsp:cNvSpPr/>
      </dsp:nvSpPr>
      <dsp:spPr>
        <a:xfrm>
          <a:off x="802338" y="1748898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C9A70-4005-44E4-9CCA-FFDE4711D655}">
      <dsp:nvSpPr>
        <dsp:cNvPr id="0" name=""/>
        <dsp:cNvSpPr/>
      </dsp:nvSpPr>
      <dsp:spPr>
        <a:xfrm>
          <a:off x="1208210" y="2591197"/>
          <a:ext cx="9843035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cm-centimetre.</a:t>
          </a:r>
          <a:endParaRPr lang="en-GB" sz="2300" kern="1200" dirty="0"/>
        </a:p>
      </dsp:txBody>
      <dsp:txXfrm>
        <a:off x="1208210" y="2591197"/>
        <a:ext cx="9843035" cy="518056"/>
      </dsp:txXfrm>
    </dsp:sp>
    <dsp:sp modelId="{2923829E-B1FA-43C9-81F4-6E24F23D3D99}">
      <dsp:nvSpPr>
        <dsp:cNvPr id="0" name=""/>
        <dsp:cNvSpPr/>
      </dsp:nvSpPr>
      <dsp:spPr>
        <a:xfrm>
          <a:off x="884424" y="2526439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C6507-8BBE-49C5-8D07-F6AD4BA5DCC6}">
      <dsp:nvSpPr>
        <dsp:cNvPr id="0" name=""/>
        <dsp:cNvSpPr/>
      </dsp:nvSpPr>
      <dsp:spPr>
        <a:xfrm>
          <a:off x="1126124" y="3368738"/>
          <a:ext cx="9925121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mm-millimetres.</a:t>
          </a:r>
          <a:endParaRPr lang="en-GB" sz="2300" kern="1200" dirty="0"/>
        </a:p>
      </dsp:txBody>
      <dsp:txXfrm>
        <a:off x="1126124" y="3368738"/>
        <a:ext cx="9925121" cy="518056"/>
      </dsp:txXfrm>
    </dsp:sp>
    <dsp:sp modelId="{7E141A7D-9DFC-49FA-A5B2-865DB8416619}">
      <dsp:nvSpPr>
        <dsp:cNvPr id="0" name=""/>
        <dsp:cNvSpPr/>
      </dsp:nvSpPr>
      <dsp:spPr>
        <a:xfrm>
          <a:off x="802338" y="3303981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43B32-651E-4D2E-8702-C7EC710FDCCA}">
      <dsp:nvSpPr>
        <dsp:cNvPr id="0" name=""/>
        <dsp:cNvSpPr/>
      </dsp:nvSpPr>
      <dsp:spPr>
        <a:xfrm>
          <a:off x="869033" y="4145709"/>
          <a:ext cx="10182212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In-inches.</a:t>
          </a:r>
          <a:endParaRPr lang="en-GB" sz="2300" kern="1200" dirty="0"/>
        </a:p>
      </dsp:txBody>
      <dsp:txXfrm>
        <a:off x="869033" y="4145709"/>
        <a:ext cx="10182212" cy="518056"/>
      </dsp:txXfrm>
    </dsp:sp>
    <dsp:sp modelId="{166F02A5-D5AB-4E1E-8734-0DF3ED7A2914}">
      <dsp:nvSpPr>
        <dsp:cNvPr id="0" name=""/>
        <dsp:cNvSpPr/>
      </dsp:nvSpPr>
      <dsp:spPr>
        <a:xfrm>
          <a:off x="545248" y="4080952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4570B-4EB0-4771-937F-66C815627A28}">
      <dsp:nvSpPr>
        <dsp:cNvPr id="0" name=""/>
        <dsp:cNvSpPr/>
      </dsp:nvSpPr>
      <dsp:spPr>
        <a:xfrm>
          <a:off x="399886" y="4923251"/>
          <a:ext cx="10651359" cy="51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20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err="1" smtClean="0"/>
            <a:t>pt</a:t>
          </a:r>
          <a:r>
            <a:rPr lang="en-GB" sz="2300" kern="1200" dirty="0" smtClean="0"/>
            <a:t>- point equal to 1/72 of an </a:t>
          </a:r>
          <a:r>
            <a:rPr lang="en-GB" sz="2300" kern="1200" dirty="0" err="1" smtClean="0"/>
            <a:t>inch,pc</a:t>
          </a:r>
          <a:r>
            <a:rPr lang="en-GB" sz="2300" kern="1200" dirty="0" smtClean="0"/>
            <a:t>- (pica) 12points</a:t>
          </a:r>
          <a:endParaRPr lang="en-GB" sz="2300" kern="1200" dirty="0"/>
        </a:p>
      </dsp:txBody>
      <dsp:txXfrm>
        <a:off x="399886" y="4923251"/>
        <a:ext cx="10651359" cy="518056"/>
      </dsp:txXfrm>
    </dsp:sp>
    <dsp:sp modelId="{99F81DD1-7850-403A-83E8-860CFE170E2D}">
      <dsp:nvSpPr>
        <dsp:cNvPr id="0" name=""/>
        <dsp:cNvSpPr/>
      </dsp:nvSpPr>
      <dsp:spPr>
        <a:xfrm>
          <a:off x="76101" y="4858494"/>
          <a:ext cx="647571" cy="64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6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5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5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3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6251-B550-4D73-B8F5-34FAC713FF3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7F09-AEDB-4E8A-B88A-29AF9704B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0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Cascading style sheet.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929" y="160317"/>
            <a:ext cx="10515600" cy="81011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                                           Boxing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4864995" y="865142"/>
            <a:ext cx="7031865" cy="579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75096" y="1635337"/>
            <a:ext cx="5009881" cy="4425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592906" y="2241718"/>
            <a:ext cx="3374264" cy="31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979271" y="3022225"/>
            <a:ext cx="2601533" cy="1691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30720" y="1048815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Margin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323528" y="1717346"/>
            <a:ext cx="358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12923" y="2470785"/>
            <a:ext cx="26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padding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34851" y="865142"/>
            <a:ext cx="4328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Margin decides space between previous element and border.</a:t>
            </a:r>
          </a:p>
          <a:p>
            <a:endParaRPr lang="en-GB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Padding decides space between content and border.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3314"/>
            <a:ext cx="10515600" cy="5958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err="1" smtClean="0"/>
              <a:t>Css</a:t>
            </a:r>
            <a:r>
              <a:rPr lang="en-GB" u="sng" dirty="0" smtClean="0"/>
              <a:t> margins: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div1{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argin-top : 20px;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argin-right : 10px;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margin-left : 10px;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argin-bottom : 20px;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u="sng" dirty="0" err="1" smtClean="0"/>
              <a:t>Css</a:t>
            </a:r>
            <a:r>
              <a:rPr lang="en-GB" u="sng" dirty="0" smtClean="0"/>
              <a:t> padding: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div2{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padding-top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20px;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padding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-right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padding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-left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padding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-bottom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20px;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76519"/>
            <a:ext cx="691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Margins and Padding</a:t>
            </a:r>
            <a:endParaRPr lang="en-GB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orders</a:t>
            </a:r>
            <a:endParaRPr lang="en-GB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Border width</a:t>
            </a:r>
          </a:p>
          <a:p>
            <a:r>
              <a:rPr lang="en-GB" dirty="0" smtClean="0"/>
              <a:t>Border style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smtClean="0"/>
              <a:t>like </a:t>
            </a:r>
            <a:r>
              <a:rPr lang="en-GB" dirty="0" err="1" smtClean="0"/>
              <a:t>solid,dotted,dashed,double,groove,ridge,inset,outset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Border </a:t>
            </a:r>
            <a:r>
              <a:rPr lang="en-GB" dirty="0" err="1" smtClean="0"/>
              <a:t>color</a:t>
            </a:r>
            <a:endParaRPr lang="en-GB" dirty="0" smtClean="0"/>
          </a:p>
          <a:p>
            <a:r>
              <a:rPr lang="en-GB" dirty="0" smtClean="0"/>
              <a:t>Border radius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#div1{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 : 1px solid black;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order-radius : 10px;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adding : 10px;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882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Content box</a:t>
            </a:r>
            <a:endParaRPr lang="en-GB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Content box can have width and height.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theDiv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idth : 300px;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eight : 200px;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62081"/>
              </p:ext>
            </p:extLst>
          </p:nvPr>
        </p:nvGraphicFramePr>
        <p:xfrm>
          <a:off x="476518" y="991673"/>
          <a:ext cx="11127347" cy="570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3645" y="515154"/>
            <a:ext cx="808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Units used in CSS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8884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text styling</a:t>
            </a:r>
            <a:endParaRPr lang="en-GB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8"/>
            <a:ext cx="10515600" cy="5228823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font-family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 . Font-family :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arial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u="sng" dirty="0" err="1" smtClean="0"/>
              <a:t>Color</a:t>
            </a:r>
            <a:endParaRPr lang="en-GB" b="1" u="sng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 .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: black;</a:t>
            </a:r>
          </a:p>
          <a:p>
            <a:pPr marL="0" indent="0">
              <a:buNone/>
            </a:pPr>
            <a:r>
              <a:rPr lang="en-GB" b="1" u="sng" dirty="0" smtClean="0"/>
              <a:t>Font style 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</a:t>
            </a:r>
            <a:r>
              <a:rPr lang="en-GB" dirty="0" smtClean="0"/>
              <a:t>set the style of font to one of the three different values : </a:t>
            </a:r>
            <a:r>
              <a:rPr lang="en-GB" dirty="0" err="1" smtClean="0"/>
              <a:t>normal,italic,oblique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 . font-style : normal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28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styling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313645"/>
            <a:ext cx="10515600" cy="54348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Text links can be styled to set font-</a:t>
            </a:r>
            <a:r>
              <a:rPr lang="en-GB" dirty="0" err="1" smtClean="0"/>
              <a:t>family,font</a:t>
            </a:r>
            <a:r>
              <a:rPr lang="en-GB" dirty="0" smtClean="0"/>
              <a:t>-</a:t>
            </a:r>
            <a:r>
              <a:rPr lang="en-GB" dirty="0" err="1" smtClean="0"/>
              <a:t>sixe,color,text</a:t>
            </a:r>
            <a:r>
              <a:rPr lang="en-GB" dirty="0" smtClean="0"/>
              <a:t>-decoration.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Font-family : Helvetica;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Font-weight : bold;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</a:t>
            </a: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: #000099;</a:t>
            </a:r>
            <a:endParaRPr lang="en-GB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400" u="sng" dirty="0" smtClean="0"/>
              <a:t>Other properties </a:t>
            </a:r>
            <a:r>
              <a:rPr lang="en-GB" sz="2400" dirty="0" smtClean="0"/>
              <a:t>: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a:link { 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#00ff00; } </a:t>
            </a:r>
            <a:r>
              <a:rPr lang="en-GB" sz="2400" dirty="0" smtClean="0"/>
              <a:t>//link </a:t>
            </a:r>
            <a:r>
              <a:rPr lang="en-GB" sz="2400" dirty="0" err="1" smtClean="0"/>
              <a:t>color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a:visited { </a:t>
            </a:r>
            <a:r>
              <a:rPr lang="en-GB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009900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 } </a:t>
            </a:r>
            <a:r>
              <a:rPr lang="en-GB" sz="2400" dirty="0" smtClean="0"/>
              <a:t>//visited link </a:t>
            </a:r>
            <a:r>
              <a:rPr lang="en-GB" sz="2400" dirty="0" err="1" smtClean="0"/>
              <a:t>color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a:hover{ </a:t>
            </a:r>
            <a:r>
              <a:rPr lang="en-GB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#66ff66; 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 </a:t>
            </a:r>
            <a:r>
              <a:rPr lang="en-GB" sz="2400" dirty="0" smtClean="0"/>
              <a:t>// </a:t>
            </a:r>
            <a:r>
              <a:rPr lang="en-GB" sz="2400" dirty="0" err="1" smtClean="0"/>
              <a:t>onmouse</a:t>
            </a:r>
            <a:r>
              <a:rPr lang="en-GB" sz="2400" dirty="0" smtClean="0"/>
              <a:t> </a:t>
            </a:r>
            <a:r>
              <a:rPr lang="en-GB" sz="2400" dirty="0" err="1" smtClean="0"/>
              <a:t>color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a:active{ </a:t>
            </a:r>
            <a:r>
              <a:rPr lang="en-GB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#ffff00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 }</a:t>
            </a:r>
            <a:r>
              <a:rPr lang="en-GB" sz="2400" dirty="0"/>
              <a:t> </a:t>
            </a:r>
            <a:r>
              <a:rPr lang="en-GB" sz="2400" dirty="0" smtClean="0"/>
              <a:t>//active link </a:t>
            </a:r>
            <a:r>
              <a:rPr lang="en-GB" sz="2400" dirty="0" err="1"/>
              <a:t>color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6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267281"/>
            <a:ext cx="10515600" cy="641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u="sng" dirty="0"/>
              <a:t>f</a:t>
            </a:r>
            <a:r>
              <a:rPr lang="en-GB" sz="2600" b="1" u="sng" dirty="0" smtClean="0"/>
              <a:t>ont-weight:</a:t>
            </a:r>
          </a:p>
          <a:p>
            <a:pPr marL="0" indent="0">
              <a:buNone/>
            </a:pPr>
            <a:r>
              <a:rPr lang="en-GB" sz="2600" dirty="0"/>
              <a:t>f</a:t>
            </a:r>
            <a:r>
              <a:rPr lang="en-GB" sz="2600" dirty="0" smtClean="0"/>
              <a:t>ont weight can take </a:t>
            </a:r>
            <a:r>
              <a:rPr lang="en-GB" sz="2600" dirty="0" err="1" smtClean="0"/>
              <a:t>css</a:t>
            </a:r>
            <a:r>
              <a:rPr lang="en-GB" sz="2600" dirty="0" smtClean="0"/>
              <a:t> values like : </a:t>
            </a:r>
            <a:r>
              <a:rPr lang="en-GB" sz="2600" dirty="0" err="1" smtClean="0"/>
              <a:t>normal,bold,bolder,lighter</a:t>
            </a:r>
            <a:r>
              <a:rPr lang="en-GB" sz="2600" dirty="0" smtClean="0"/>
              <a:t>.</a:t>
            </a:r>
          </a:p>
          <a:p>
            <a:pPr marL="0" indent="0">
              <a:buNone/>
            </a:pPr>
            <a:r>
              <a:rPr lang="en-GB" sz="2600" dirty="0" smtClean="0"/>
              <a:t>Ex. Font-weight : bold;</a:t>
            </a:r>
          </a:p>
          <a:p>
            <a:pPr marL="0" indent="0">
              <a:buNone/>
            </a:pPr>
            <a:r>
              <a:rPr lang="en-GB" sz="2600" b="1" u="sng" dirty="0"/>
              <a:t>t</a:t>
            </a:r>
            <a:r>
              <a:rPr lang="en-GB" sz="2600" b="1" u="sng" dirty="0" smtClean="0"/>
              <a:t>ext-decoration:</a:t>
            </a:r>
          </a:p>
          <a:p>
            <a:pPr marL="0" indent="0">
              <a:buNone/>
            </a:pPr>
            <a:r>
              <a:rPr lang="en-GB" sz="2600" dirty="0" smtClean="0"/>
              <a:t>Text decoration can be used to </a:t>
            </a:r>
            <a:r>
              <a:rPr lang="en-GB" sz="2600" dirty="0" err="1" smtClean="0"/>
              <a:t>underline,overline,linethrough,none</a:t>
            </a:r>
            <a:r>
              <a:rPr lang="en-GB" sz="2600" dirty="0" smtClean="0"/>
              <a:t>.</a:t>
            </a:r>
          </a:p>
          <a:p>
            <a:pPr marL="0" indent="0">
              <a:buNone/>
            </a:pPr>
            <a:r>
              <a:rPr lang="en-GB" sz="2600" dirty="0" smtClean="0"/>
              <a:t>Ex. Text-decoration : underline;</a:t>
            </a:r>
          </a:p>
          <a:p>
            <a:pPr marL="0" indent="0">
              <a:buNone/>
            </a:pPr>
            <a:r>
              <a:rPr lang="en-GB" sz="2600" b="1" u="sng" dirty="0" smtClean="0"/>
              <a:t>text-align:</a:t>
            </a:r>
          </a:p>
          <a:p>
            <a:pPr marL="0" indent="0">
              <a:buNone/>
            </a:pPr>
            <a:r>
              <a:rPr lang="en-GB" sz="2600" dirty="0" err="1" smtClean="0"/>
              <a:t>Left,right,center</a:t>
            </a:r>
            <a:r>
              <a:rPr lang="en-GB" sz="2600" dirty="0" smtClean="0"/>
              <a:t> or justify(same as Microsoft word).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p#alignleft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ext-align : left;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GB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#alignright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ext-align : right;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13840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Styling a link to look like a button.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530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a.greenButton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 : 2px solid #006600;</a:t>
            </a:r>
            <a:endParaRPr lang="en-GB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background-</a:t>
            </a: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#009900;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olor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</a:t>
            </a: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ffffff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text-decoration : none;</a:t>
            </a:r>
            <a:endParaRPr lang="en-GB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argin : 20px;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adding : 10px 20px 10px 20px;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isplay : inline-block;</a:t>
            </a:r>
            <a:endParaRPr lang="en-GB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a.greenButton:hover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 : 2px solid #009900;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Background-</a:t>
            </a:r>
            <a:r>
              <a:rPr lang="en-GB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#00cc00;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GB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CSS form styling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4"/>
            <a:ext cx="10515600" cy="5357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Text fields </a:t>
            </a:r>
          </a:p>
          <a:p>
            <a:pPr marL="0" indent="0">
              <a:buNone/>
            </a:pPr>
            <a:r>
              <a:rPr lang="en-GB" dirty="0" smtClean="0"/>
              <a:t>Text fields are input text elements with type attribute next to it.</a:t>
            </a:r>
          </a:p>
          <a:p>
            <a:pPr marL="0" indent="0">
              <a:buNone/>
            </a:pPr>
            <a:r>
              <a:rPr lang="en-GB" dirty="0" smtClean="0"/>
              <a:t>&lt;input type=“text”&gt;</a:t>
            </a:r>
          </a:p>
          <a:p>
            <a:pPr marL="0" indent="0">
              <a:buNone/>
            </a:pPr>
            <a:r>
              <a:rPr lang="en-GB" dirty="0" smtClean="0"/>
              <a:t>To style al text fields you need to use a combination of element and attribute </a:t>
            </a:r>
            <a:r>
              <a:rPr lang="en-GB" dirty="0" err="1" smtClean="0"/>
              <a:t>css</a:t>
            </a:r>
            <a:r>
              <a:rPr lang="en-GB" dirty="0" smtClean="0"/>
              <a:t> selectors. For example: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Input[type=‘text’]{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order : 1px solid #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cccccc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ackground-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#e0e0e0;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ont-family :Times;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font-size:24px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idth :50px;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eight : 10px;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5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71" y="2160475"/>
            <a:ext cx="10515600" cy="4351338"/>
          </a:xfrm>
        </p:spPr>
        <p:txBody>
          <a:bodyPr/>
          <a:lstStyle/>
          <a:p>
            <a:r>
              <a:rPr lang="en-GB" dirty="0" smtClean="0"/>
              <a:t>Now henceforth I am only going to use </a:t>
            </a:r>
            <a:r>
              <a:rPr lang="en-GB" dirty="0" err="1" smtClean="0"/>
              <a:t>css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CSS is used to define </a:t>
            </a:r>
            <a:r>
              <a:rPr lang="en-GB" dirty="0" err="1" smtClean="0"/>
              <a:t>font,color,border,background,etc</a:t>
            </a:r>
            <a:r>
              <a:rPr lang="en-GB" dirty="0" smtClean="0"/>
              <a:t> basically entire styling is done by </a:t>
            </a:r>
            <a:r>
              <a:rPr lang="en-GB" dirty="0" err="1" smtClean="0"/>
              <a:t>css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will be using CSS 3.0 throughout.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9412" y="566671"/>
            <a:ext cx="9065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FFC000"/>
                </a:solidFill>
              </a:rPr>
              <a:t>What is CSS?</a:t>
            </a:r>
            <a:endParaRPr lang="en-GB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64265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Buttons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Submit buttons.</a:t>
            </a:r>
          </a:p>
          <a:p>
            <a:pPr marL="0" indent="0">
              <a:buNone/>
            </a:pPr>
            <a:r>
              <a:rPr lang="en-GB" dirty="0" smtClean="0"/>
              <a:t>&lt;input type=“button” value=“A Button”&gt;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&lt;input type</a:t>
            </a:r>
            <a:r>
              <a:rPr lang="en-GB" dirty="0" smtClean="0"/>
              <a:t>=“submit” </a:t>
            </a:r>
            <a:r>
              <a:rPr lang="en-GB" dirty="0"/>
              <a:t>value</a:t>
            </a:r>
            <a:r>
              <a:rPr lang="en-GB" dirty="0" smtClean="0"/>
              <a:t>=“A submit Button”&gt;</a:t>
            </a:r>
          </a:p>
          <a:p>
            <a:pPr marL="0" indent="0">
              <a:buNone/>
            </a:pPr>
            <a:r>
              <a:rPr lang="en-GB" dirty="0" smtClean="0"/>
              <a:t>&lt;button&gt;A button&lt;/button&gt;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Button </a:t>
            </a:r>
            <a:r>
              <a:rPr lang="en-GB" dirty="0" err="1" smtClean="0"/>
              <a:t>css</a:t>
            </a:r>
            <a:r>
              <a:rPr lang="en-GB" dirty="0" smtClean="0"/>
              <a:t> selectors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Input[type=‘button’]{} 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Input[type=‘submit’]{}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utton{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order : 3px solid #006600 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Background-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#009900;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Font-family : Helvetica;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#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ffffff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Font-size : 24px;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Padding : 10px;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 : 10px;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6490952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Labels</a:t>
            </a:r>
          </a:p>
          <a:p>
            <a:pPr marL="0" indent="0">
              <a:buNone/>
            </a:pPr>
            <a:r>
              <a:rPr lang="en-GB" dirty="0" smtClean="0"/>
              <a:t>You can also style the label element , which normally contains label for a given input field . A common way to style label is to give them all same width . That way labels are displayed nicely in two-column layout.</a:t>
            </a:r>
          </a:p>
          <a:p>
            <a:pPr marL="0" indent="0">
              <a:buNone/>
            </a:pPr>
            <a:r>
              <a:rPr lang="en-GB" dirty="0" smtClean="0"/>
              <a:t>For example: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&lt;style&gt; 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Label{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isplay : inline-block;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idth : 200px;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&lt;/style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 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&lt;label&gt;Name&lt;/label&gt; &lt;input type=“text”&gt;&lt;/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label&gt;Address&lt;/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label&gt; &lt;input type=“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text&gt;</a:t>
            </a: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637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err="1" smtClean="0"/>
              <a:t>Fieldset</a:t>
            </a:r>
            <a:r>
              <a:rPr lang="en-GB" u="sng" dirty="0" smtClean="0"/>
              <a:t> and legend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fieldset</a:t>
            </a:r>
            <a:r>
              <a:rPr lang="en-GB" dirty="0" smtClean="0"/>
              <a:t> and </a:t>
            </a:r>
            <a:r>
              <a:rPr lang="en-GB" dirty="0" err="1" smtClean="0"/>
              <a:t>legent</a:t>
            </a:r>
            <a:r>
              <a:rPr lang="en-GB" dirty="0" smtClean="0"/>
              <a:t> html elements are used to draw a box around a </a:t>
            </a:r>
            <a:r>
              <a:rPr lang="en-GB" dirty="0" err="1" smtClean="0"/>
              <a:t>form,write</a:t>
            </a:r>
            <a:r>
              <a:rPr lang="en-GB" dirty="0" smtClean="0"/>
              <a:t> a legend in the top of box(inside the </a:t>
            </a:r>
            <a:r>
              <a:rPr lang="en-GB" dirty="0" err="1" smtClean="0"/>
              <a:t>border.here</a:t>
            </a:r>
            <a:r>
              <a:rPr lang="en-GB" dirty="0" smtClean="0"/>
              <a:t> is a code example: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fieldset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&lt;legend&gt;My form&lt;/legend&gt;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&lt;label style= “display : inline-block ;width : 150px”&gt;First Name&lt;/label&gt;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&lt;input type=“text”&gt;&lt;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&lt;label style= “display : inline-block ;width : 150px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”&gt;Last Name&lt;/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&lt;input type=“text”&gt;&lt;</a:t>
            </a:r>
            <a:r>
              <a:rPr lang="en-GB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br</a:t>
            </a:r>
            <a:r>
              <a:rPr lang="en-GB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GB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n-GB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fieldset</a:t>
            </a:r>
            <a:r>
              <a:rPr lang="en-GB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7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rgbClr val="FFC000"/>
                </a:solidFill>
              </a:rPr>
              <a:t>Applying CSS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/>
              <a:t>I</a:t>
            </a:r>
            <a:r>
              <a:rPr lang="en-GB" dirty="0" smtClean="0"/>
              <a:t>f the file is saved as “style.css” in the same directory as html page then it can be linked to in html page like this*/</a:t>
            </a:r>
          </a:p>
          <a:p>
            <a:pPr marL="0" indent="0">
              <a:buNone/>
            </a:pPr>
            <a:r>
              <a:rPr lang="en-GB" dirty="0" smtClean="0"/>
              <a:t>&lt;head&gt;</a:t>
            </a:r>
          </a:p>
          <a:p>
            <a:pPr marL="0" indent="0">
              <a:buNone/>
            </a:pPr>
            <a:r>
              <a:rPr lang="en-GB" dirty="0" smtClean="0"/>
              <a:t>&lt;link </a:t>
            </a:r>
            <a:r>
              <a:rPr lang="en-GB" dirty="0" err="1" smtClean="0"/>
              <a:t>rel</a:t>
            </a:r>
            <a:r>
              <a:rPr lang="en-GB" dirty="0" smtClean="0"/>
              <a:t>=“</a:t>
            </a:r>
            <a:r>
              <a:rPr lang="en-GB" dirty="0" err="1" smtClean="0"/>
              <a:t>stylesheet</a:t>
            </a:r>
            <a:r>
              <a:rPr lang="en-GB" dirty="0" smtClean="0"/>
              <a:t>” </a:t>
            </a:r>
            <a:r>
              <a:rPr lang="en-GB" dirty="0" err="1" smtClean="0"/>
              <a:t>href</a:t>
            </a:r>
            <a:r>
              <a:rPr lang="en-GB" dirty="0" smtClean="0"/>
              <a:t>=“style.css”&gt;</a:t>
            </a:r>
          </a:p>
          <a:p>
            <a:pPr marL="0" indent="0">
              <a:buNone/>
            </a:pPr>
            <a:r>
              <a:rPr lang="en-GB" dirty="0" smtClean="0"/>
              <a:t>&lt;/head&gt;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086377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C000"/>
                </a:solidFill>
              </a:rPr>
              <a:t>element{</a:t>
            </a:r>
            <a:br>
              <a:rPr lang="en-GB" sz="3600" dirty="0" smtClean="0">
                <a:solidFill>
                  <a:srgbClr val="FFC000"/>
                </a:solidFill>
              </a:rPr>
            </a:br>
            <a:r>
              <a:rPr lang="en-GB" sz="3600" dirty="0" smtClean="0">
                <a:solidFill>
                  <a:srgbClr val="FFC000"/>
                </a:solidFill>
              </a:rPr>
              <a:t>Property –</a:t>
            </a:r>
            <a:r>
              <a:rPr lang="en-GB" sz="3600" dirty="0" err="1" smtClean="0">
                <a:solidFill>
                  <a:srgbClr val="FFC000"/>
                </a:solidFill>
              </a:rPr>
              <a:t>name:property-value</a:t>
            </a:r>
            <a:r>
              <a:rPr lang="en-GB" sz="3600" dirty="0" smtClean="0">
                <a:solidFill>
                  <a:srgbClr val="FFC000"/>
                </a:solidFill>
              </a:rPr>
              <a:t/>
            </a:r>
            <a:br>
              <a:rPr lang="en-GB" sz="3600" dirty="0" smtClean="0">
                <a:solidFill>
                  <a:srgbClr val="FFC000"/>
                </a:solidFill>
              </a:rPr>
            </a:br>
            <a:r>
              <a:rPr lang="en-GB" sz="3600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GB" dirty="0" smtClean="0"/>
              <a:t>Ex.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iv{</a:t>
            </a:r>
          </a:p>
          <a:p>
            <a:pPr marL="0" indent="0">
              <a:buNone/>
            </a:pPr>
            <a:r>
              <a:rPr lang="en-GB" dirty="0" smtClean="0"/>
              <a:t>border : 1px solid black;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ont-size : 18px;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1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CSS Selectors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various selectors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GB" u="sng" dirty="0" smtClean="0"/>
              <a:t>Universal selectors</a:t>
            </a:r>
          </a:p>
          <a:p>
            <a:pPr marL="0" indent="0">
              <a:buNone/>
            </a:pPr>
            <a:r>
              <a:rPr lang="en-GB" dirty="0" smtClean="0"/>
              <a:t>If you want to apply style to all tags in html. It is marked with  a*</a:t>
            </a:r>
          </a:p>
          <a:p>
            <a:pPr marL="0" indent="0">
              <a:buNone/>
            </a:pPr>
            <a:r>
              <a:rPr lang="en-GB" dirty="0" smtClean="0"/>
              <a:t>*{</a:t>
            </a:r>
          </a:p>
          <a:p>
            <a:pPr marL="0" indent="0">
              <a:buNone/>
            </a:pPr>
            <a:r>
              <a:rPr lang="en-GB" dirty="0" smtClean="0"/>
              <a:t>font-size : 18px;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2.</a:t>
            </a:r>
            <a:r>
              <a:rPr lang="en-GB" u="sng" dirty="0" smtClean="0"/>
              <a:t>Element selector</a:t>
            </a:r>
          </a:p>
          <a:p>
            <a:pPr marL="0" indent="0">
              <a:buNone/>
            </a:pPr>
            <a:r>
              <a:rPr lang="en-GB" dirty="0" smtClean="0"/>
              <a:t>It selects all html elements of same type.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div{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 : 1px solid black;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font-size : 18px;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p</a:t>
            </a: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Font-size : 18px;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</a:t>
            </a:r>
            <a:r>
              <a:rPr lang="en-GB" u="sng" dirty="0"/>
              <a:t>Class </a:t>
            </a:r>
            <a:r>
              <a:rPr lang="en-GB" u="sng" dirty="0" smtClean="0"/>
              <a:t>selector</a:t>
            </a:r>
          </a:p>
          <a:p>
            <a:pPr marL="0" indent="0">
              <a:buNone/>
            </a:pPr>
            <a:r>
              <a:rPr lang="en-GB" dirty="0" smtClean="0"/>
              <a:t>You set a </a:t>
            </a:r>
            <a:r>
              <a:rPr lang="en-GB" dirty="0" err="1" smtClean="0"/>
              <a:t>css</a:t>
            </a:r>
            <a:r>
              <a:rPr lang="en-GB" dirty="0" smtClean="0"/>
              <a:t> class on html element by giving html element class attribute.</a:t>
            </a:r>
          </a:p>
          <a:p>
            <a:pPr marL="0" indent="0">
              <a:buNone/>
            </a:pPr>
            <a:r>
              <a:rPr lang="en-GB" dirty="0" smtClean="0"/>
              <a:t>&lt;div class=“red”&gt;</a:t>
            </a:r>
            <a:r>
              <a:rPr lang="en-GB" dirty="0" err="1" smtClean="0"/>
              <a:t>Nahar</a:t>
            </a:r>
            <a:r>
              <a:rPr lang="en-GB" dirty="0" smtClean="0"/>
              <a:t>&lt;/div&gt;</a:t>
            </a:r>
          </a:p>
          <a:p>
            <a:pPr marL="0" indent="0">
              <a:buNone/>
            </a:pPr>
            <a:r>
              <a:rPr lang="en-GB" dirty="0" smtClean="0"/>
              <a:t>&lt;p class=“red”&gt;Hello </a:t>
            </a:r>
            <a:r>
              <a:rPr lang="en-GB" dirty="0" err="1" smtClean="0"/>
              <a:t>Nahar</a:t>
            </a:r>
            <a:r>
              <a:rPr lang="en-GB" dirty="0" smtClean="0"/>
              <a:t>&lt;/p&gt;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.red{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order : 1px solid red;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ont-size : 18px;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  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</a:t>
            </a:r>
            <a:r>
              <a:rPr lang="en-GB" dirty="0" smtClean="0"/>
              <a:t>.</a:t>
            </a:r>
            <a:r>
              <a:rPr lang="en-GB" u="sng" dirty="0" smtClean="0"/>
              <a:t>ID selector</a:t>
            </a:r>
          </a:p>
          <a:p>
            <a:pPr marL="0" indent="0">
              <a:buNone/>
            </a:pPr>
            <a:r>
              <a:rPr lang="en-GB" dirty="0" smtClean="0"/>
              <a:t>You set a </a:t>
            </a:r>
            <a:r>
              <a:rPr lang="en-GB" dirty="0" err="1" smtClean="0"/>
              <a:t>css</a:t>
            </a:r>
            <a:r>
              <a:rPr lang="en-GB" dirty="0" smtClean="0"/>
              <a:t> id on html element by giving html element id attribute.</a:t>
            </a:r>
          </a:p>
          <a:p>
            <a:pPr marL="0" indent="0">
              <a:buNone/>
            </a:pPr>
            <a:r>
              <a:rPr lang="en-GB" dirty="0" smtClean="0"/>
              <a:t>&lt;div id=“</a:t>
            </a:r>
            <a:r>
              <a:rPr lang="en-GB" dirty="0" err="1" smtClean="0"/>
              <a:t>mydiv</a:t>
            </a:r>
            <a:r>
              <a:rPr lang="en-GB" dirty="0" smtClean="0"/>
              <a:t>”&gt;</a:t>
            </a:r>
            <a:r>
              <a:rPr lang="en-GB" dirty="0" err="1" smtClean="0"/>
              <a:t>Nahar</a:t>
            </a:r>
            <a:r>
              <a:rPr lang="en-GB" dirty="0" smtClean="0"/>
              <a:t>&lt;/div&gt;</a:t>
            </a:r>
          </a:p>
          <a:p>
            <a:pPr marL="0" indent="0">
              <a:buNone/>
            </a:pPr>
            <a:endParaRPr lang="en-GB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#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mydiv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order : 1px solid red;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ont-size : 18px;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  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</a:t>
            </a:r>
            <a:r>
              <a:rPr lang="en-GB" dirty="0" smtClean="0"/>
              <a:t>.</a:t>
            </a:r>
            <a:r>
              <a:rPr lang="en-GB" u="sng" dirty="0" smtClean="0"/>
              <a:t>Group selector</a:t>
            </a:r>
          </a:p>
          <a:p>
            <a:pPr marL="0" indent="0">
              <a:buNone/>
            </a:pPr>
            <a:r>
              <a:rPr lang="en-GB" dirty="0" smtClean="0"/>
              <a:t>If you want to apply same style to more than one element.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div,p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order : 1px solid red;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ont-size : 18px;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  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1044</Words>
  <Application>Microsoft Office PowerPoint</Application>
  <PresentationFormat>Widescreen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Cascading style sheet.</vt:lpstr>
      <vt:lpstr>PowerPoint Presentation</vt:lpstr>
      <vt:lpstr>Applying CSS</vt:lpstr>
      <vt:lpstr>element{ Property –name:property-value }</vt:lpstr>
      <vt:lpstr>CSS Selectors</vt:lpstr>
      <vt:lpstr>PowerPoint Presentation</vt:lpstr>
      <vt:lpstr>PowerPoint Presentation</vt:lpstr>
      <vt:lpstr>PowerPoint Presentation</vt:lpstr>
      <vt:lpstr>PowerPoint Presentation</vt:lpstr>
      <vt:lpstr>                                           Boxing</vt:lpstr>
      <vt:lpstr>PowerPoint Presentation</vt:lpstr>
      <vt:lpstr>Borders</vt:lpstr>
      <vt:lpstr>Content box</vt:lpstr>
      <vt:lpstr>PowerPoint Presentation</vt:lpstr>
      <vt:lpstr>CSS text styling</vt:lpstr>
      <vt:lpstr>CSS link styling</vt:lpstr>
      <vt:lpstr>PowerPoint Presentation</vt:lpstr>
      <vt:lpstr>Styling a link to look like a button.</vt:lpstr>
      <vt:lpstr>CSS form styling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sheet.</dc:title>
  <dc:creator>Microsoft account</dc:creator>
  <cp:lastModifiedBy>Microsoft account</cp:lastModifiedBy>
  <cp:revision>22</cp:revision>
  <dcterms:created xsi:type="dcterms:W3CDTF">2021-04-14T23:22:53Z</dcterms:created>
  <dcterms:modified xsi:type="dcterms:W3CDTF">2021-04-16T02:35:12Z</dcterms:modified>
</cp:coreProperties>
</file>