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SELECT UNIQUE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Actually, there is no difference between DISTINCT and UNIQUE.</a:t>
            </a:r>
          </a:p>
          <a:p>
            <a:r>
              <a:rPr lang="en-US" dirty="0" smtClean="0"/>
              <a:t>SELECT UNIQUE statement is used to retrieve a unique or distinct element from the table.</a:t>
            </a:r>
          </a:p>
          <a:p>
            <a:r>
              <a:rPr lang="en-US" dirty="0" smtClean="0"/>
              <a:t>Syntax</a:t>
            </a:r>
          </a:p>
          <a:p>
            <a:r>
              <a:rPr lang="en-US" b="1" dirty="0" smtClean="0"/>
              <a:t>SELECT</a:t>
            </a:r>
            <a:r>
              <a:rPr lang="en-US" dirty="0" smtClean="0"/>
              <a:t> </a:t>
            </a:r>
            <a:r>
              <a:rPr lang="en-US" b="1" dirty="0" smtClean="0"/>
              <a:t>UNIQUE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    FROM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SELECT DISTINCT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SQL DISTINCT command</a:t>
            </a:r>
            <a:r>
              <a:rPr lang="en-US" dirty="0" smtClean="0"/>
              <a:t> is used with SELECT key word to retrieve only distinct or unique data.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 </a:t>
            </a:r>
            <a:r>
              <a:rPr lang="en-US" b="1" dirty="0" smtClean="0"/>
              <a:t>DISTINCT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,</a:t>
            </a:r>
            <a:r>
              <a:rPr lang="en-US" dirty="0" err="1" smtClean="0"/>
              <a:t>column_name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  </a:t>
            </a:r>
            <a:r>
              <a:rPr lang="en-US" dirty="0" err="1" smtClean="0"/>
              <a:t>table_name</a:t>
            </a:r>
            <a:r>
              <a:rPr lang="en-US" dirty="0" smtClean="0"/>
              <a:t>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SELECT COUNT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SQL COUNT()</a:t>
            </a:r>
            <a:r>
              <a:rPr lang="en-US" dirty="0" smtClean="0"/>
              <a:t> is a function that returns the number of records of the table in the output.</a:t>
            </a:r>
          </a:p>
          <a:p>
            <a:r>
              <a:rPr lang="en-US" dirty="0" smtClean="0"/>
              <a:t>This function is used with the SQL SELECT statement.</a:t>
            </a:r>
          </a:p>
          <a:p>
            <a:r>
              <a:rPr lang="en-US" dirty="0" smtClean="0"/>
              <a:t>Syntax</a:t>
            </a:r>
          </a:p>
          <a:p>
            <a:r>
              <a:rPr lang="en-US" b="1" dirty="0" smtClean="0"/>
              <a:t>SELECT</a:t>
            </a:r>
            <a:r>
              <a:rPr lang="en-US" dirty="0" smtClean="0"/>
              <a:t> COUNT(</a:t>
            </a:r>
            <a:r>
              <a:rPr lang="en-US" dirty="0" err="1" smtClean="0"/>
              <a:t>column_name</a:t>
            </a:r>
            <a:r>
              <a:rPr lang="en-US" dirty="0" smtClean="0"/>
              <a:t>) </a:t>
            </a:r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;  </a:t>
            </a:r>
          </a:p>
          <a:p>
            <a:r>
              <a:rPr lang="en-US" b="1" dirty="0" smtClean="0"/>
              <a:t>SELECT</a:t>
            </a:r>
            <a:r>
              <a:rPr lang="en-US" dirty="0" smtClean="0"/>
              <a:t> COUNT (</a:t>
            </a:r>
            <a:r>
              <a:rPr lang="en-US" dirty="0" err="1" smtClean="0"/>
              <a:t>Emp_City</a:t>
            </a:r>
            <a:r>
              <a:rPr lang="en-US" dirty="0" smtClean="0"/>
              <a:t>) </a:t>
            </a:r>
            <a:r>
              <a:rPr lang="en-US" b="1" dirty="0" smtClean="0"/>
              <a:t>AS</a:t>
            </a:r>
            <a:r>
              <a:rPr lang="en-US" dirty="0" smtClean="0"/>
              <a:t> </a:t>
            </a:r>
            <a:r>
              <a:rPr lang="en-US" dirty="0" err="1" smtClean="0"/>
              <a:t>TotalCity</a:t>
            </a:r>
            <a:r>
              <a:rPr lang="en-US" dirty="0" smtClean="0"/>
              <a:t> </a:t>
            </a:r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Employee_details</a:t>
            </a:r>
            <a:r>
              <a:rPr lang="en-US" dirty="0" smtClean="0"/>
              <a:t> 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Count(*) Function in SQL</a:t>
            </a:r>
          </a:p>
          <a:p>
            <a:r>
              <a:rPr lang="en-US" dirty="0" smtClean="0"/>
              <a:t>The count(*) function in SQL shows all the Null and Non-Null records present in the table.</a:t>
            </a:r>
          </a:p>
          <a:p>
            <a:pPr>
              <a:buNone/>
            </a:pPr>
            <a:r>
              <a:rPr lang="en-US" dirty="0" smtClean="0"/>
              <a:t>Syntax of Count (*) Function in SQL</a:t>
            </a:r>
          </a:p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 COUNT(*) </a:t>
            </a:r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Count() Function With WHERE Clause</a:t>
            </a:r>
          </a:p>
          <a:p>
            <a:r>
              <a:rPr lang="en-US" dirty="0" smtClean="0"/>
              <a:t>We can also use the Count() function with the WHERE clause. The Count Function with WHERE clause in the SELECT statement shows those records that matched the specified criteria.</a:t>
            </a:r>
          </a:p>
          <a:p>
            <a:r>
              <a:rPr lang="en-US" b="1" dirty="0" smtClean="0"/>
              <a:t>SELECT</a:t>
            </a:r>
            <a:r>
              <a:rPr lang="en-US" dirty="0" smtClean="0"/>
              <a:t> COUNT(</a:t>
            </a:r>
            <a:r>
              <a:rPr lang="en-US" dirty="0" err="1" smtClean="0"/>
              <a:t>column_name</a:t>
            </a:r>
            <a:r>
              <a:rPr lang="en-US" dirty="0" smtClean="0"/>
              <a:t>) </a:t>
            </a:r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</a:t>
            </a:r>
            <a:r>
              <a:rPr lang="en-US" b="1" dirty="0" smtClean="0"/>
              <a:t>WHERE</a:t>
            </a:r>
            <a:r>
              <a:rPr lang="en-US" dirty="0" smtClean="0"/>
              <a:t> [condition];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SELECT TOP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SELECT TOP</a:t>
            </a:r>
            <a:r>
              <a:rPr lang="en-US" dirty="0" smtClean="0"/>
              <a:t> statement in SQL shows the limited number of records or rows from the database table. The TOP clause in the statement specifies how many rows are returned.</a:t>
            </a:r>
          </a:p>
          <a:p>
            <a:r>
              <a:rPr lang="en-US" dirty="0" smtClean="0"/>
              <a:t>It shows the top N number of rows from the tables in the output. This clause is used when there are thousands of records stored in the database tables.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Syntax</a:t>
            </a:r>
          </a:p>
          <a:p>
            <a:r>
              <a:rPr lang="en-US" dirty="0" smtClean="0"/>
              <a:t>SELECT TOP column_Name1, column_Name2, ....., </a:t>
            </a:r>
            <a:r>
              <a:rPr lang="en-US" dirty="0" err="1" smtClean="0"/>
              <a:t>column_NameN</a:t>
            </a:r>
            <a:r>
              <a:rPr lang="en-US" dirty="0" smtClean="0"/>
              <a:t>  FROM </a:t>
            </a:r>
            <a:r>
              <a:rPr lang="en-US" dirty="0" err="1" smtClean="0"/>
              <a:t>table_name</a:t>
            </a:r>
            <a:r>
              <a:rPr lang="en-US" dirty="0" smtClean="0"/>
              <a:t> WHERE [Condition] 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SELECT AS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'</a:t>
            </a:r>
            <a:r>
              <a:rPr lang="en-US" b="1" dirty="0" smtClean="0"/>
              <a:t>AS'</a:t>
            </a:r>
            <a:r>
              <a:rPr lang="en-US" dirty="0" smtClean="0"/>
              <a:t> is used to assign a new name temporarily to a table column or even a table.</a:t>
            </a:r>
          </a:p>
          <a:p>
            <a:r>
              <a:rPr lang="en-US" dirty="0" smtClean="0"/>
              <a:t>It makes an easy presentation of query results and allows the developer to label results more accurately without permanently renaming table columns or even the table itself.</a:t>
            </a:r>
          </a:p>
          <a:p>
            <a:pPr>
              <a:buNone/>
            </a:pPr>
            <a:r>
              <a:rPr lang="en-US" b="1" dirty="0" smtClean="0"/>
              <a:t>     Syntax</a:t>
            </a:r>
          </a:p>
          <a:p>
            <a:r>
              <a:rPr lang="en-US" b="1" dirty="0" smtClean="0"/>
              <a:t>SELECT</a:t>
            </a:r>
            <a:r>
              <a:rPr lang="en-US" dirty="0" smtClean="0"/>
              <a:t> Column_Name1 </a:t>
            </a:r>
            <a:r>
              <a:rPr lang="en-US" b="1" dirty="0" smtClean="0"/>
              <a:t>AS</a:t>
            </a:r>
            <a:r>
              <a:rPr lang="en-US" dirty="0" smtClean="0"/>
              <a:t> </a:t>
            </a:r>
            <a:r>
              <a:rPr lang="en-US" dirty="0" err="1" smtClean="0"/>
              <a:t>New_Column_Name</a:t>
            </a:r>
            <a:r>
              <a:rPr lang="en-US" dirty="0" smtClean="0"/>
              <a:t>, Column_Name2  </a:t>
            </a:r>
            <a:r>
              <a:rPr lang="en-US" b="1" dirty="0" smtClean="0"/>
              <a:t>As</a:t>
            </a:r>
            <a:r>
              <a:rPr lang="en-US" dirty="0" smtClean="0"/>
              <a:t> </a:t>
            </a:r>
            <a:r>
              <a:rPr lang="en-US" dirty="0" err="1" smtClean="0"/>
              <a:t>New_Column_Name</a:t>
            </a:r>
            <a:r>
              <a:rPr lang="en-US" dirty="0" smtClean="0"/>
              <a:t> </a:t>
            </a:r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Tabl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SELECT 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SQL IN is an operator used in a SQL query to help reduce the need to use multiple SQL "OR" conditions.</a:t>
            </a:r>
          </a:p>
          <a:p>
            <a:r>
              <a:rPr lang="en-US" dirty="0" smtClean="0"/>
              <a:t>It is used in SELECT, INSERT, UPDATE or DELETE statement.</a:t>
            </a:r>
          </a:p>
          <a:p>
            <a:r>
              <a:rPr lang="en-US" dirty="0" smtClean="0"/>
              <a:t>Advantage of SQL SELECT IN</a:t>
            </a:r>
          </a:p>
          <a:p>
            <a:pPr>
              <a:buNone/>
            </a:pPr>
            <a:r>
              <a:rPr lang="en-US" dirty="0" smtClean="0"/>
              <a:t>    It minimizes the use of SQL OR operator.</a:t>
            </a:r>
          </a:p>
          <a:p>
            <a:pPr>
              <a:buNone/>
            </a:pPr>
            <a:r>
              <a:rPr lang="en-US" b="1" dirty="0" smtClean="0"/>
              <a:t>   Syntax</a:t>
            </a:r>
          </a:p>
          <a:p>
            <a:pPr>
              <a:buNone/>
            </a:pPr>
            <a:r>
              <a:rPr lang="en-US" dirty="0" smtClean="0"/>
              <a:t>   Expression IN (value 1, value 2 ... value n);  </a:t>
            </a:r>
          </a:p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 *  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 students  </a:t>
            </a:r>
          </a:p>
          <a:p>
            <a:pPr>
              <a:buNone/>
            </a:pPr>
            <a:r>
              <a:rPr lang="en-US" b="1" dirty="0" smtClean="0"/>
              <a:t>WHERE</a:t>
            </a:r>
            <a:r>
              <a:rPr lang="en-US" dirty="0" smtClean="0"/>
              <a:t> </a:t>
            </a:r>
            <a:r>
              <a:rPr lang="en-US" dirty="0" err="1" smtClean="0"/>
              <a:t>students_name</a:t>
            </a:r>
            <a:r>
              <a:rPr lang="en-US" dirty="0" smtClean="0"/>
              <a:t> IN ( ’</a:t>
            </a:r>
            <a:r>
              <a:rPr lang="en-US" dirty="0" err="1" smtClean="0"/>
              <a:t>Amit</a:t>
            </a:r>
            <a:r>
              <a:rPr lang="en-US" dirty="0" smtClean="0"/>
              <a:t>’ , ’</a:t>
            </a:r>
            <a:r>
              <a:rPr lang="en-US" dirty="0" err="1" smtClean="0"/>
              <a:t>Raghav</a:t>
            </a:r>
            <a:r>
              <a:rPr lang="en-US" dirty="0" smtClean="0"/>
              <a:t>’, ’Rajeev’)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180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SQL SELECT UNIQUE </vt:lpstr>
      <vt:lpstr>SQL SELECT DISTINCT </vt:lpstr>
      <vt:lpstr>SQL SELECT COUNT </vt:lpstr>
      <vt:lpstr>Slide 4</vt:lpstr>
      <vt:lpstr>Slide 5</vt:lpstr>
      <vt:lpstr>SQL SELECT TOP </vt:lpstr>
      <vt:lpstr>Slide 7</vt:lpstr>
      <vt:lpstr> SQL SELECT AS </vt:lpstr>
      <vt:lpstr>SQL SELECT IN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SELECT UNIQUE </dc:title>
  <dc:creator>sandeep</dc:creator>
  <cp:lastModifiedBy>sandeep</cp:lastModifiedBy>
  <cp:revision>26</cp:revision>
  <dcterms:created xsi:type="dcterms:W3CDTF">2006-08-16T00:00:00Z</dcterms:created>
  <dcterms:modified xsi:type="dcterms:W3CDTF">2021-12-11T07:43:45Z</dcterms:modified>
</cp:coreProperties>
</file>