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SQL Aggregate Functions</a:t>
            </a:r>
          </a:p>
          <a:p>
            <a:pPr>
              <a:buNone/>
            </a:pPr>
            <a:r>
              <a:rPr lang="en-US" dirty="0" smtClean="0"/>
              <a:t>SQL aggregate functions return a single value, calculated from values in a column.</a:t>
            </a:r>
          </a:p>
          <a:p>
            <a:pPr>
              <a:buNone/>
            </a:pPr>
            <a:r>
              <a:rPr lang="en-US" dirty="0" smtClean="0"/>
              <a:t>Useful aggregate functions:</a:t>
            </a:r>
          </a:p>
          <a:p>
            <a:pPr>
              <a:buNone/>
            </a:pPr>
            <a:r>
              <a:rPr lang="en-US" dirty="0" smtClean="0"/>
              <a:t>AVG() - Returns the average value</a:t>
            </a:r>
          </a:p>
          <a:p>
            <a:pPr>
              <a:buNone/>
            </a:pPr>
            <a:r>
              <a:rPr lang="en-US" dirty="0" smtClean="0"/>
              <a:t>COUNT() - Returns the number of rows</a:t>
            </a:r>
          </a:p>
          <a:p>
            <a:pPr>
              <a:buNone/>
            </a:pPr>
            <a:r>
              <a:rPr lang="en-US" dirty="0" smtClean="0"/>
              <a:t>FIRST() - Returns the first value</a:t>
            </a:r>
          </a:p>
          <a:p>
            <a:pPr>
              <a:buNone/>
            </a:pPr>
            <a:r>
              <a:rPr lang="en-US" dirty="0" smtClean="0"/>
              <a:t>LAST() - Returns the last value</a:t>
            </a:r>
          </a:p>
          <a:p>
            <a:pPr>
              <a:buNone/>
            </a:pPr>
            <a:r>
              <a:rPr lang="en-US" dirty="0" smtClean="0"/>
              <a:t>MAX() - Returns the largest value</a:t>
            </a:r>
          </a:p>
          <a:p>
            <a:pPr>
              <a:buNone/>
            </a:pPr>
            <a:r>
              <a:rPr lang="en-US" dirty="0" smtClean="0"/>
              <a:t>MIN() - Returns the smallest value</a:t>
            </a:r>
          </a:p>
          <a:p>
            <a:pPr>
              <a:buNone/>
            </a:pPr>
            <a:r>
              <a:rPr lang="en-US" dirty="0" smtClean="0"/>
              <a:t>SUM() - Returns the sum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   select </a:t>
            </a:r>
            <a:r>
              <a:rPr lang="en-US" dirty="0" err="1" smtClean="0"/>
              <a:t>department_id,sum</a:t>
            </a:r>
            <a:r>
              <a:rPr lang="en-US" dirty="0" smtClean="0"/>
              <a:t>(salary)from employees group by </a:t>
            </a:r>
            <a:r>
              <a:rPr lang="en-US" dirty="0" err="1" smtClean="0"/>
              <a:t>department_id</a:t>
            </a:r>
            <a:r>
              <a:rPr lang="en-US" dirty="0" smtClean="0"/>
              <a:t> having </a:t>
            </a:r>
            <a:r>
              <a:rPr lang="en-US" dirty="0" err="1" smtClean="0"/>
              <a:t>department_id</a:t>
            </a:r>
            <a:r>
              <a:rPr lang="en-US" dirty="0" smtClean="0"/>
              <a:t>=50 or </a:t>
            </a:r>
            <a:r>
              <a:rPr lang="en-US" dirty="0" err="1" smtClean="0"/>
              <a:t>department_id</a:t>
            </a:r>
            <a:r>
              <a:rPr lang="en-US" dirty="0" smtClean="0"/>
              <a:t>=30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upper() Function</a:t>
            </a:r>
          </a:p>
          <a:p>
            <a:r>
              <a:rPr lang="en-US" b="1" dirty="0" smtClean="0"/>
              <a:t>SQL upper() Syntax</a:t>
            </a:r>
          </a:p>
          <a:p>
            <a:r>
              <a:rPr lang="en-US" dirty="0" smtClean="0"/>
              <a:t>SELECT upper(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MID()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The MID() Function</a:t>
            </a:r>
          </a:p>
          <a:p>
            <a:r>
              <a:rPr lang="en-US" dirty="0" smtClean="0"/>
              <a:t>The MID() function is used to extract characters from a text field.</a:t>
            </a:r>
          </a:p>
          <a:p>
            <a:r>
              <a:rPr lang="en-US" b="1" dirty="0" smtClean="0"/>
              <a:t>SQL MID() Syntax</a:t>
            </a:r>
          </a:p>
          <a:p>
            <a:r>
              <a:rPr lang="en-US" dirty="0" smtClean="0"/>
              <a:t>SELECT MID(</a:t>
            </a:r>
            <a:r>
              <a:rPr lang="en-US" dirty="0" err="1" smtClean="0"/>
              <a:t>column_name,start</a:t>
            </a:r>
            <a:r>
              <a:rPr lang="en-US" dirty="0" smtClean="0"/>
              <a:t>[,length]) FROM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</a:t>
            </a:r>
            <a:r>
              <a:rPr lang="en-US" b="1" dirty="0" smtClean="0"/>
              <a:t>LENTH() </a:t>
            </a:r>
            <a:r>
              <a:rPr lang="en-US" b="1" dirty="0" smtClean="0"/>
              <a:t>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The </a:t>
            </a:r>
            <a:r>
              <a:rPr lang="en-US" b="1" dirty="0" smtClean="0"/>
              <a:t>length</a:t>
            </a:r>
            <a:r>
              <a:rPr lang="en-US" b="1" dirty="0" smtClean="0"/>
              <a:t>() </a:t>
            </a:r>
            <a:r>
              <a:rPr lang="en-US" b="1" dirty="0" smtClean="0"/>
              <a:t>Function</a:t>
            </a:r>
          </a:p>
          <a:p>
            <a:r>
              <a:rPr lang="en-US" dirty="0" smtClean="0"/>
              <a:t>The LEN() function returns the length of the value in a text field.</a:t>
            </a:r>
          </a:p>
          <a:p>
            <a:r>
              <a:rPr lang="en-US" dirty="0" smtClean="0"/>
              <a:t>length() in oracle</a:t>
            </a:r>
          </a:p>
          <a:p>
            <a:r>
              <a:rPr lang="en-US" b="1" dirty="0" smtClean="0"/>
              <a:t>SQL </a:t>
            </a:r>
            <a:r>
              <a:rPr lang="en-US" b="1" dirty="0" smtClean="0"/>
              <a:t>length</a:t>
            </a:r>
            <a:r>
              <a:rPr lang="en-US" b="1" dirty="0" smtClean="0"/>
              <a:t>() </a:t>
            </a:r>
            <a:r>
              <a:rPr lang="en-US" b="1" dirty="0" smtClean="0"/>
              <a:t>Syntax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length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Now we want to select the length of the values in the "Address" column above.</a:t>
            </a:r>
          </a:p>
          <a:p>
            <a:r>
              <a:rPr lang="en-US" dirty="0" smtClean="0"/>
              <a:t>We use the following SELECT statement: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 </a:t>
            </a:r>
            <a:r>
              <a:rPr lang="en-US" dirty="0" smtClean="0"/>
              <a:t>length</a:t>
            </a:r>
            <a:r>
              <a:rPr lang="en-US" dirty="0" smtClean="0"/>
              <a:t>(Address</a:t>
            </a:r>
            <a:r>
              <a:rPr lang="en-US" dirty="0" smtClean="0"/>
              <a:t>) as </a:t>
            </a:r>
            <a:r>
              <a:rPr lang="en-US" dirty="0" err="1" smtClean="0"/>
              <a:t>LengthOfAddress</a:t>
            </a:r>
            <a:r>
              <a:rPr lang="en-US" dirty="0" smtClean="0"/>
              <a:t> FROM Persons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ROUND()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ROUND() function is used to round a numeric field to the number of decimals specified.</a:t>
            </a:r>
          </a:p>
          <a:p>
            <a:r>
              <a:rPr lang="en-US" b="1" dirty="0" smtClean="0"/>
              <a:t>SQL ROUND() Syntax</a:t>
            </a:r>
          </a:p>
          <a:p>
            <a:r>
              <a:rPr lang="en-US" dirty="0" smtClean="0"/>
              <a:t>SELECT ROUND(</a:t>
            </a:r>
            <a:r>
              <a:rPr lang="en-US" dirty="0" err="1" smtClean="0"/>
              <a:t>column_name,decimals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ParameterDescriptioncolumn_nameRequired</a:t>
            </a:r>
            <a:r>
              <a:rPr lang="en-US" dirty="0" smtClean="0"/>
              <a:t>. The field to </a:t>
            </a:r>
            <a:r>
              <a:rPr lang="en-US" dirty="0" err="1" smtClean="0"/>
              <a:t>round.decimalsRequired</a:t>
            </a:r>
            <a:r>
              <a:rPr lang="en-US" dirty="0" smtClean="0"/>
              <a:t>. Specifies the number of decimals to be returned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 ROUND(235.465, 1) AS from dual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ROUND(235.765, 0) AS from dual;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(alias)SELECT </a:t>
            </a:r>
            <a:r>
              <a:rPr lang="en-US" dirty="0" err="1" smtClean="0"/>
              <a:t>column_name</a:t>
            </a:r>
            <a:r>
              <a:rPr lang="en-US" dirty="0" smtClean="0"/>
              <a:t> AS </a:t>
            </a:r>
            <a:r>
              <a:rPr lang="en-US" dirty="0" err="1" smtClean="0"/>
              <a:t>column_alias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table_nameor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  AS </a:t>
            </a:r>
            <a:r>
              <a:rPr lang="en-US" dirty="0" err="1" smtClean="0"/>
              <a:t>table_alias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Scalar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SQL scalar functions return a single value, based on the input value.</a:t>
            </a:r>
          </a:p>
          <a:p>
            <a:pPr>
              <a:buNone/>
            </a:pPr>
            <a:r>
              <a:rPr lang="en-US" dirty="0" smtClean="0"/>
              <a:t>Useful scalar functions:</a:t>
            </a:r>
          </a:p>
          <a:p>
            <a:pPr>
              <a:buNone/>
            </a:pPr>
            <a:r>
              <a:rPr lang="en-US" dirty="0" smtClean="0"/>
              <a:t>Upper() - Converts a field to upper case</a:t>
            </a:r>
          </a:p>
          <a:p>
            <a:pPr>
              <a:buNone/>
            </a:pPr>
            <a:r>
              <a:rPr lang="en-US" dirty="0" smtClean="0"/>
              <a:t>lower() - Converts a field to lower case</a:t>
            </a:r>
          </a:p>
          <a:p>
            <a:pPr>
              <a:buNone/>
            </a:pPr>
            <a:r>
              <a:rPr lang="en-US" dirty="0" smtClean="0"/>
              <a:t>MID() - Extract characters from a text field</a:t>
            </a:r>
          </a:p>
          <a:p>
            <a:pPr>
              <a:buNone/>
            </a:pPr>
            <a:r>
              <a:rPr lang="en-US" dirty="0" smtClean="0"/>
              <a:t>LEN() - Returns the length of a text field</a:t>
            </a:r>
          </a:p>
          <a:p>
            <a:pPr>
              <a:buNone/>
            </a:pPr>
            <a:r>
              <a:rPr lang="en-US" dirty="0" smtClean="0"/>
              <a:t>ROUND() - Rounds a numeric field to the number of decimals specified</a:t>
            </a:r>
          </a:p>
          <a:p>
            <a:pPr>
              <a:buNone/>
            </a:pPr>
            <a:r>
              <a:rPr lang="en-US" dirty="0" smtClean="0"/>
              <a:t>NOW() - Returns the current system date and time</a:t>
            </a:r>
          </a:p>
          <a:p>
            <a:pPr>
              <a:buNone/>
            </a:pPr>
            <a:r>
              <a:rPr lang="en-US" dirty="0" smtClean="0"/>
              <a:t>FORMAT() - Formats how a field is to be displayed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AVG()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AVG() function returns the average value of a numeric column.</a:t>
            </a:r>
          </a:p>
          <a:p>
            <a:r>
              <a:rPr lang="en-US" b="1" dirty="0" smtClean="0"/>
              <a:t>SQL AVG() Syntax</a:t>
            </a:r>
          </a:p>
          <a:p>
            <a:r>
              <a:rPr lang="en-US" dirty="0" smtClean="0"/>
              <a:t>SELECT AVG(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COUNT()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The COUNT() function returns the number of rows that matches a specified criteria.</a:t>
            </a:r>
          </a:p>
          <a:p>
            <a:pPr>
              <a:buNone/>
            </a:pPr>
            <a:r>
              <a:rPr lang="en-US" b="1" dirty="0" smtClean="0"/>
              <a:t>SQL COUNT(</a:t>
            </a:r>
            <a:r>
              <a:rPr lang="en-US" b="1" dirty="0" err="1" smtClean="0"/>
              <a:t>column_name</a:t>
            </a:r>
            <a:r>
              <a:rPr lang="en-US" b="1" dirty="0" smtClean="0"/>
              <a:t>) Syntax</a:t>
            </a:r>
          </a:p>
          <a:p>
            <a:pPr>
              <a:buNone/>
            </a:pPr>
            <a:r>
              <a:rPr lang="en-US" dirty="0" smtClean="0"/>
              <a:t>The COUNT(</a:t>
            </a:r>
            <a:r>
              <a:rPr lang="en-US" dirty="0" err="1" smtClean="0"/>
              <a:t>column_name</a:t>
            </a:r>
            <a:r>
              <a:rPr lang="en-US" dirty="0" smtClean="0"/>
              <a:t>) function returns the number of values (NULL values will not be counted) of the specified column:</a:t>
            </a:r>
          </a:p>
          <a:p>
            <a:pPr>
              <a:buNone/>
            </a:pPr>
            <a:r>
              <a:rPr lang="en-US" dirty="0" smtClean="0"/>
              <a:t>SELECT COUNT(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SQL COUNT(*) Syntax</a:t>
            </a:r>
          </a:p>
          <a:p>
            <a:pPr>
              <a:buNone/>
            </a:pPr>
            <a:r>
              <a:rPr lang="en-US" dirty="0" smtClean="0"/>
              <a:t>The COUNT(*) function returns the number of records in a table:</a:t>
            </a:r>
          </a:p>
          <a:p>
            <a:pPr>
              <a:buNone/>
            </a:pPr>
            <a:r>
              <a:rPr lang="en-US" dirty="0" smtClean="0"/>
              <a:t>SELECT COUNT(*)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SQL COUNT(DISTINCT </a:t>
            </a:r>
            <a:r>
              <a:rPr lang="en-US" b="1" dirty="0" err="1" smtClean="0"/>
              <a:t>column_name</a:t>
            </a:r>
            <a:r>
              <a:rPr lang="en-US" b="1" dirty="0" smtClean="0"/>
              <a:t>) Syntax</a:t>
            </a:r>
          </a:p>
          <a:p>
            <a:pPr>
              <a:buNone/>
            </a:pPr>
            <a:r>
              <a:rPr lang="en-US" dirty="0" smtClean="0"/>
              <a:t>The COUNT(DISTINCT </a:t>
            </a:r>
            <a:r>
              <a:rPr lang="en-US" dirty="0" err="1" smtClean="0"/>
              <a:t>column_name</a:t>
            </a:r>
            <a:r>
              <a:rPr lang="en-US" dirty="0" smtClean="0"/>
              <a:t>) function returns the number of distinct values of the specified column:</a:t>
            </a:r>
          </a:p>
          <a:p>
            <a:pPr>
              <a:buNone/>
            </a:pPr>
            <a:r>
              <a:rPr lang="en-US" dirty="0" smtClean="0"/>
              <a:t>SELECT COUNT(DISTINCT 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Note:</a:t>
            </a:r>
            <a:r>
              <a:rPr lang="en-US" dirty="0" smtClean="0"/>
              <a:t> COUNT(DISTINCT) works with ORACLE and Microsoft SQL Server, but not with Microsoft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MAX() Function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The MAX() Function</a:t>
            </a:r>
          </a:p>
          <a:p>
            <a:r>
              <a:rPr lang="en-US" dirty="0" smtClean="0"/>
              <a:t>The MAX() function returns the largest value of the selected column.</a:t>
            </a:r>
          </a:p>
          <a:p>
            <a:r>
              <a:rPr lang="en-US" b="1" dirty="0" smtClean="0"/>
              <a:t>SQL MAX() Syntax</a:t>
            </a:r>
          </a:p>
          <a:p>
            <a:r>
              <a:rPr lang="en-US" dirty="0" smtClean="0"/>
              <a:t>SELECT MAX(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Now we want to find the largest value of the "</a:t>
            </a:r>
            <a:r>
              <a:rPr lang="en-US" dirty="0" err="1" smtClean="0"/>
              <a:t>OrderPrice</a:t>
            </a:r>
            <a:r>
              <a:rPr lang="en-US" dirty="0" smtClean="0"/>
              <a:t>" column.</a:t>
            </a:r>
          </a:p>
          <a:p>
            <a:pPr>
              <a:buNone/>
            </a:pPr>
            <a:r>
              <a:rPr lang="en-US" dirty="0" smtClean="0"/>
              <a:t>We use the following SQL statement:</a:t>
            </a:r>
          </a:p>
          <a:p>
            <a:pPr>
              <a:buNone/>
            </a:pPr>
            <a:r>
              <a:rPr lang="en-US" dirty="0" smtClean="0"/>
              <a:t>SELECT MAX(</a:t>
            </a:r>
            <a:r>
              <a:rPr lang="en-US" dirty="0" err="1" smtClean="0"/>
              <a:t>OrderPrice</a:t>
            </a:r>
            <a:r>
              <a:rPr lang="en-US" dirty="0" smtClean="0"/>
              <a:t>) AS </a:t>
            </a:r>
            <a:r>
              <a:rPr lang="en-US" dirty="0" err="1" smtClean="0"/>
              <a:t>LargestOrderPrice</a:t>
            </a:r>
            <a:r>
              <a:rPr lang="en-US" dirty="0" smtClean="0"/>
              <a:t> FROM Orders</a:t>
            </a:r>
          </a:p>
          <a:p>
            <a:pPr>
              <a:buNone/>
            </a:pPr>
            <a:r>
              <a:rPr lang="en-US" b="1" dirty="0" smtClean="0"/>
              <a:t>SQL SUM() Function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The SUM() Function</a:t>
            </a:r>
          </a:p>
          <a:p>
            <a:pPr>
              <a:buNone/>
            </a:pPr>
            <a:r>
              <a:rPr lang="en-US" dirty="0" smtClean="0"/>
              <a:t>The SUM() function returns the total sum of a numeric column.</a:t>
            </a:r>
          </a:p>
          <a:p>
            <a:pPr>
              <a:buNone/>
            </a:pPr>
            <a:r>
              <a:rPr lang="en-US" b="1" dirty="0" smtClean="0"/>
              <a:t>SQL SUM() Syntax</a:t>
            </a:r>
          </a:p>
          <a:p>
            <a:pPr>
              <a:buNone/>
            </a:pPr>
            <a:r>
              <a:rPr lang="en-US" dirty="0" smtClean="0"/>
              <a:t>SELECT SUM(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Aggregate functions often need an added GROUP BY statement.</a:t>
            </a:r>
          </a:p>
          <a:p>
            <a:r>
              <a:rPr lang="en-US" b="1" dirty="0" smtClean="0"/>
              <a:t>The GROUP BY Statement</a:t>
            </a:r>
          </a:p>
          <a:p>
            <a:r>
              <a:rPr lang="en-US" dirty="0" smtClean="0"/>
              <a:t>The GROUP BY statement is used in conjunction with the aggregate functions to group the result-set by one or more columns.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GROUP BY Syntax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, </a:t>
            </a:r>
            <a:r>
              <a:rPr lang="en-US" dirty="0" err="1" smtClean="0"/>
              <a:t>aggregate_function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r>
              <a:rPr lang="en-US" dirty="0" smtClean="0"/>
              <a:t> WHERE condition GROUP BY </a:t>
            </a:r>
            <a:r>
              <a:rPr lang="en-US" dirty="0" err="1" smtClean="0"/>
              <a:t>column_name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-select </a:t>
            </a:r>
            <a:r>
              <a:rPr lang="en-US" dirty="0" err="1" smtClean="0"/>
              <a:t>department_id</a:t>
            </a:r>
            <a:r>
              <a:rPr lang="en-US" dirty="0" smtClean="0"/>
              <a:t> ,sum(salary)  from employees group by </a:t>
            </a:r>
            <a:r>
              <a:rPr lang="en-US" dirty="0" err="1" smtClean="0"/>
              <a:t>department_id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HAVING Clause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HAVING clause was added to SQL because the WHERE keyword could not be used with aggregate functions.</a:t>
            </a:r>
          </a:p>
          <a:p>
            <a:r>
              <a:rPr lang="en-US" b="1" dirty="0" smtClean="0"/>
              <a:t>SQL HAVING Syntax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, </a:t>
            </a:r>
            <a:r>
              <a:rPr lang="en-US" dirty="0" err="1" smtClean="0"/>
              <a:t>aggregate_function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operator value GROUP BY </a:t>
            </a:r>
            <a:r>
              <a:rPr lang="en-US" dirty="0" err="1" smtClean="0"/>
              <a:t>column_name</a:t>
            </a:r>
            <a:r>
              <a:rPr lang="en-US" dirty="0" smtClean="0"/>
              <a:t> HAVING </a:t>
            </a:r>
            <a:r>
              <a:rPr lang="en-US" dirty="0" err="1" smtClean="0"/>
              <a:t>aggregate_function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 operator value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409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SQL Functions</vt:lpstr>
      <vt:lpstr>SQL Scalar functions </vt:lpstr>
      <vt:lpstr>The AVG() Function </vt:lpstr>
      <vt:lpstr>SQL COUNT() Function </vt:lpstr>
      <vt:lpstr>Slide 5</vt:lpstr>
      <vt:lpstr>Slide 6</vt:lpstr>
      <vt:lpstr>Slide 7</vt:lpstr>
      <vt:lpstr>Slide 8</vt:lpstr>
      <vt:lpstr>The HAVING Clause </vt:lpstr>
      <vt:lpstr>Slide 10</vt:lpstr>
      <vt:lpstr>Slide 11</vt:lpstr>
      <vt:lpstr>SQL MID() Function </vt:lpstr>
      <vt:lpstr>SQL LENTH() Function </vt:lpstr>
      <vt:lpstr>SQL ROUND() Function </vt:lpstr>
      <vt:lpstr>Alias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Functions</dc:title>
  <dc:creator>sandeep</dc:creator>
  <cp:lastModifiedBy>sandeep</cp:lastModifiedBy>
  <cp:revision>47</cp:revision>
  <dcterms:created xsi:type="dcterms:W3CDTF">2006-08-16T00:00:00Z</dcterms:created>
  <dcterms:modified xsi:type="dcterms:W3CDTF">2021-12-11T14:59:26Z</dcterms:modified>
</cp:coreProperties>
</file>