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TCL Commands(Transaction Control Languages)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TCL commands can only use with DML commands like INSERT, DELETE and UPDATE only.</a:t>
            </a:r>
          </a:p>
          <a:p>
            <a:r>
              <a:rPr lang="en-US" dirty="0" smtClean="0"/>
              <a:t>These operations are automatically committed in the database that's why they cannot be used while creating tables or dropping them.</a:t>
            </a:r>
          </a:p>
          <a:p>
            <a:r>
              <a:rPr lang="en-US" dirty="0" smtClean="0"/>
              <a:t>Here are some commands that come under TCL: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ROLLBACK</a:t>
            </a:r>
          </a:p>
          <a:p>
            <a:r>
              <a:rPr lang="en-US" dirty="0" smtClean="0"/>
              <a:t>SAVEPOINT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a. Commit:</a:t>
            </a:r>
            <a:r>
              <a:rPr lang="en-US" dirty="0" smtClean="0"/>
              <a:t> Commit command is used to save all the transactions to the database.</a:t>
            </a:r>
          </a:p>
          <a:p>
            <a:r>
              <a:rPr lang="en-US" b="1" dirty="0" smtClean="0"/>
              <a:t>Syntax:</a:t>
            </a:r>
            <a:endParaRPr lang="en-US" dirty="0" smtClean="0"/>
          </a:p>
          <a:p>
            <a:r>
              <a:rPr lang="en-US" dirty="0" smtClean="0"/>
              <a:t>COMMIT;  </a:t>
            </a:r>
          </a:p>
          <a:p>
            <a:r>
              <a:rPr lang="en-US" b="1" dirty="0" smtClean="0"/>
              <a:t>Example:</a:t>
            </a:r>
            <a:endParaRPr lang="en-US" dirty="0" smtClean="0"/>
          </a:p>
          <a:p>
            <a:r>
              <a:rPr lang="en-US" dirty="0" smtClean="0"/>
              <a:t>DELETE FROM CUSTOMERS  </a:t>
            </a:r>
          </a:p>
          <a:p>
            <a:r>
              <a:rPr lang="en-US" dirty="0" smtClean="0"/>
              <a:t>WHERE AGE = 25;  </a:t>
            </a:r>
          </a:p>
          <a:p>
            <a:r>
              <a:rPr lang="en-US" dirty="0" smtClean="0"/>
              <a:t>COMMIT;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Rollback:</a:t>
            </a:r>
            <a:r>
              <a:rPr lang="en-US" dirty="0" smtClean="0"/>
              <a:t> Rollback command is used to undo transactions that have not already been saved to the database.</a:t>
            </a:r>
          </a:p>
          <a:p>
            <a:r>
              <a:rPr lang="en-US" b="1" dirty="0" smtClean="0"/>
              <a:t>Syntax:</a:t>
            </a:r>
            <a:endParaRPr lang="en-US" dirty="0" smtClean="0"/>
          </a:p>
          <a:p>
            <a:r>
              <a:rPr lang="en-US" dirty="0" smtClean="0"/>
              <a:t>ROLLBACK;  </a:t>
            </a:r>
          </a:p>
          <a:p>
            <a:r>
              <a:rPr lang="en-US" b="1" dirty="0" smtClean="0"/>
              <a:t>Example:</a:t>
            </a:r>
            <a:endParaRPr lang="en-US" dirty="0" smtClean="0"/>
          </a:p>
          <a:p>
            <a:r>
              <a:rPr lang="en-US" dirty="0" smtClean="0"/>
              <a:t>DELETE FROM CUSTOMERS  </a:t>
            </a:r>
          </a:p>
          <a:p>
            <a:r>
              <a:rPr lang="en-US" dirty="0" smtClean="0"/>
              <a:t>WHERE AGE = 25;  </a:t>
            </a:r>
          </a:p>
          <a:p>
            <a:r>
              <a:rPr lang="en-US" dirty="0" smtClean="0"/>
              <a:t>ROLLBACK;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 SAVEPOINT:</a:t>
            </a:r>
            <a:r>
              <a:rPr lang="en-US" dirty="0" smtClean="0"/>
              <a:t> It is used to roll the transaction back to a certain point without rolling back the entire transaction.</a:t>
            </a:r>
          </a:p>
          <a:p>
            <a:r>
              <a:rPr lang="en-US" b="1" dirty="0" smtClean="0"/>
              <a:t>Syntax:</a:t>
            </a:r>
            <a:endParaRPr lang="en-US" dirty="0" smtClean="0"/>
          </a:p>
          <a:p>
            <a:r>
              <a:rPr lang="en-US" smtClean="0"/>
              <a:t>SAVEPOINT SAVEPOINT_NAME;  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TCL Commands(Transaction Control Languages)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TCL Commands(Transaction Control Languages)</dc:title>
  <dc:creator>sandeep</dc:creator>
  <cp:lastModifiedBy>sandeep</cp:lastModifiedBy>
  <cp:revision>5</cp:revision>
  <dcterms:created xsi:type="dcterms:W3CDTF">2006-08-16T00:00:00Z</dcterms:created>
  <dcterms:modified xsi:type="dcterms:W3CDTF">2021-12-09T03:27:11Z</dcterms:modified>
</cp:coreProperties>
</file>