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7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Keys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SQL key is either </a:t>
            </a:r>
            <a:r>
              <a:rPr lang="en-US" b="1" dirty="0" smtClean="0"/>
              <a:t>a single column (or attribute) or a group of columns that can uniquely identify rows (or </a:t>
            </a:r>
            <a:r>
              <a:rPr lang="en-US" b="1" dirty="0" err="1" smtClean="0"/>
              <a:t>tuples</a:t>
            </a:r>
            <a:r>
              <a:rPr lang="en-US" b="1" dirty="0" smtClean="0"/>
              <a:t>) in a table</a:t>
            </a:r>
            <a:r>
              <a:rPr lang="en-US" dirty="0" smtClean="0"/>
              <a:t>. SQL keys ensure that there are no rows with duplicate information. Not only that, but they also help in establishing a relationship between multiple tables in the database.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diifferences</a:t>
            </a:r>
            <a:endParaRPr lang="en-US" dirty="0"/>
          </a:p>
        </p:txBody>
      </p:sp>
      <p:pic>
        <p:nvPicPr>
          <p:cNvPr id="4" name="Content Placeholder 3" descr="difference between primary and unique ke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03" y="1981200"/>
            <a:ext cx="6784243" cy="3276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fference between Primary and Foreign Key in Datab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862931"/>
            <a:ext cx="5743575" cy="40005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creating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PRIMARY KEY (ID)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Server / Oracle / MS Access:</a:t>
            </a:r>
            <a:endParaRPr lang="en-US" dirty="0" smtClean="0"/>
          </a:p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 PRIMARY KEY,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 PRIMARY KEY constraint on the "ID" column when the table is already created, use the following SQL:</a:t>
            </a:r>
          </a:p>
          <a:p>
            <a:endParaRPr lang="en-US" dirty="0" smtClean="0"/>
          </a:p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PRIMARY KEY (ID);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 If you use ALTER TABLE to add a primary key, the primary key column(s) must have been declared to not contain NULL values (when the table was first created).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a PRIMARY KEY Constraint</a:t>
            </a:r>
          </a:p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tablename</a:t>
            </a:r>
            <a:r>
              <a:rPr lang="en-US" dirty="0" smtClean="0"/>
              <a:t> drop primary key</a:t>
            </a:r>
          </a:p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emp</a:t>
            </a:r>
            <a:r>
              <a:rPr lang="en-US" dirty="0" smtClean="0"/>
              <a:t> drop primary key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to create reference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dirty="0" err="1" smtClean="0"/>
              <a:t>MySQL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CREATE TABLE Orders (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PRIMARY KEY (</a:t>
            </a:r>
            <a:r>
              <a:rPr lang="en-US" dirty="0" err="1" smtClean="0"/>
              <a:t>OrderID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    FOREIGN KEY (</a:t>
            </a:r>
            <a:r>
              <a:rPr lang="en-US" dirty="0" err="1" smtClean="0"/>
              <a:t>PersonID</a:t>
            </a:r>
            <a:r>
              <a:rPr lang="en-US" dirty="0" smtClean="0"/>
              <a:t>) REFERENCES Persons(</a:t>
            </a:r>
            <a:r>
              <a:rPr lang="en-US" dirty="0" err="1" smtClean="0"/>
              <a:t>PersonID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Server / Oracle / MS Access:</a:t>
            </a:r>
          </a:p>
          <a:p>
            <a:r>
              <a:rPr lang="en-US" dirty="0" smtClean="0"/>
              <a:t>CREATE TABLE Orders (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 PRIMARY KEY,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 references Persons(</a:t>
            </a:r>
            <a:r>
              <a:rPr lang="en-US" dirty="0" err="1" smtClean="0"/>
              <a:t>PersonID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-create table stu2(id number references course(id),name </a:t>
            </a:r>
            <a:r>
              <a:rPr lang="en-US" dirty="0" err="1" smtClean="0"/>
              <a:t>varchar</a:t>
            </a:r>
            <a:r>
              <a:rPr lang="en-US" dirty="0" smtClean="0"/>
              <a:t>(10))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FOREIGN KEY on ALTER TABLE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 FOREIGN KEY constraint on the "</a:t>
            </a:r>
            <a:r>
              <a:rPr lang="en-US" dirty="0" err="1" smtClean="0"/>
              <a:t>PersonID</a:t>
            </a:r>
            <a:r>
              <a:rPr lang="en-US" dirty="0" smtClean="0"/>
              <a:t>" column when the "Orders" table is already created, use the following SQL: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/ SQL Server / Oracle / MS Access:</a:t>
            </a:r>
            <a:endParaRPr lang="en-US" dirty="0" smtClean="0"/>
          </a:p>
          <a:p>
            <a:r>
              <a:rPr lang="en-US" dirty="0" smtClean="0"/>
              <a:t>ALTER TABLE Orders</a:t>
            </a:r>
            <a:br>
              <a:rPr lang="en-US" dirty="0" smtClean="0"/>
            </a:br>
            <a:r>
              <a:rPr lang="en-US" dirty="0" smtClean="0"/>
              <a:t>ADD FOREIGN KEY (</a:t>
            </a:r>
            <a:r>
              <a:rPr lang="en-US" dirty="0" err="1" smtClean="0"/>
              <a:t>PersonID</a:t>
            </a:r>
            <a:r>
              <a:rPr lang="en-US" dirty="0" smtClean="0"/>
              <a:t>) REFERENCES Persons(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-alter table student_info1 add foreign key(</a:t>
            </a:r>
            <a:r>
              <a:rPr lang="en-US" dirty="0" err="1" smtClean="0"/>
              <a:t>student_id</a:t>
            </a:r>
            <a:r>
              <a:rPr lang="en-US" dirty="0" smtClean="0"/>
              <a:t>)references course(id)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Candidate,primary,alternate</a:t>
            </a:r>
            <a:r>
              <a:rPr lang="en-US" dirty="0" smtClean="0"/>
              <a:t> keys.</a:t>
            </a:r>
            <a:endParaRPr lang="en-US" dirty="0"/>
          </a:p>
        </p:txBody>
      </p:sp>
      <p:pic>
        <p:nvPicPr>
          <p:cNvPr id="4" name="Content Placeholder 3" descr="images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8073492" cy="3547269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foreign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CREATE TABLE Orders (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PRIMARY KEY (</a:t>
            </a:r>
            <a:r>
              <a:rPr lang="en-US" dirty="0" err="1" smtClean="0"/>
              <a:t>OrderID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CONSTRAINT </a:t>
            </a:r>
            <a:r>
              <a:rPr lang="en-US" dirty="0" err="1" smtClean="0"/>
              <a:t>FK_PersonOrder</a:t>
            </a:r>
            <a:r>
              <a:rPr lang="en-US" dirty="0" smtClean="0"/>
              <a:t> FOREIGN KEY (</a:t>
            </a:r>
            <a:r>
              <a:rPr lang="en-US" dirty="0" err="1" smtClean="0"/>
              <a:t>PersonID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REFERENCES course(id)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a FOREIGN KEY Constraint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ALTER TABLE Orders</a:t>
            </a:r>
            <a:br>
              <a:rPr lang="en-US" dirty="0" smtClean="0"/>
            </a:br>
            <a:r>
              <a:rPr lang="en-US" dirty="0" smtClean="0"/>
              <a:t>DROP FOREIGN KEY </a:t>
            </a:r>
            <a:r>
              <a:rPr lang="en-US" dirty="0" err="1" smtClean="0"/>
              <a:t>FK_PersonOrder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SQL Server / Oracle / MS Access:</a:t>
            </a:r>
            <a:endParaRPr lang="en-US" dirty="0" smtClean="0"/>
          </a:p>
          <a:p>
            <a:r>
              <a:rPr lang="en-US" dirty="0" smtClean="0"/>
              <a:t>ALTER TABLE Orders</a:t>
            </a:r>
            <a:br>
              <a:rPr lang="en-US" dirty="0" smtClean="0"/>
            </a:br>
            <a:r>
              <a:rPr lang="en-US" dirty="0" smtClean="0"/>
              <a:t>DROP CONSTRAINT </a:t>
            </a:r>
            <a:r>
              <a:rPr lang="en-US" dirty="0" err="1" smtClean="0"/>
              <a:t>FK_PersonOrder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creating 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SAMPLE_TABLE  </a:t>
            </a:r>
          </a:p>
          <a:p>
            <a:pPr>
              <a:buNone/>
            </a:pPr>
            <a:r>
              <a:rPr lang="en-US" dirty="0" smtClean="0"/>
              <a:t>(COL1 </a:t>
            </a:r>
            <a:r>
              <a:rPr lang="en-US" b="1" dirty="0" smtClean="0"/>
              <a:t>integer</a:t>
            </a:r>
            <a:r>
              <a:rPr lang="en-US" dirty="0" smtClean="0"/>
              <a:t>,  </a:t>
            </a:r>
          </a:p>
          <a:p>
            <a:pPr>
              <a:buNone/>
            </a:pPr>
            <a:r>
              <a:rPr lang="en-US" dirty="0" smtClean="0"/>
              <a:t>COL2 </a:t>
            </a:r>
            <a:r>
              <a:rPr lang="en-US" b="1" dirty="0" err="1" smtClean="0"/>
              <a:t>varchar</a:t>
            </a:r>
            <a:r>
              <a:rPr lang="en-US" dirty="0" smtClean="0"/>
              <a:t>(30),  </a:t>
            </a:r>
          </a:p>
          <a:p>
            <a:pPr>
              <a:buNone/>
            </a:pPr>
            <a:r>
              <a:rPr lang="en-US" dirty="0" smtClean="0"/>
              <a:t>COL3 </a:t>
            </a:r>
            <a:r>
              <a:rPr lang="en-US" b="1" dirty="0" err="1" smtClean="0"/>
              <a:t>varchar</a:t>
            </a:r>
            <a:r>
              <a:rPr lang="en-US" dirty="0" smtClean="0"/>
              <a:t>(50),  </a:t>
            </a:r>
          </a:p>
          <a:p>
            <a:pPr>
              <a:buNone/>
            </a:pPr>
            <a:r>
              <a:rPr lang="en-US" b="1" dirty="0" smtClean="0"/>
              <a:t>PRIMARY</a:t>
            </a:r>
            <a:r>
              <a:rPr lang="en-US" dirty="0" smtClean="0"/>
              <a:t> </a:t>
            </a:r>
            <a:r>
              <a:rPr lang="en-US" b="1" dirty="0" smtClean="0"/>
              <a:t>KEY</a:t>
            </a:r>
            <a:r>
              <a:rPr lang="en-US" dirty="0" smtClean="0"/>
              <a:t> (COL1, COL2));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The rules of Primary Key are as follows: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values in the column chosen as the primary key must be unique.</a:t>
            </a:r>
          </a:p>
          <a:p>
            <a:r>
              <a:rPr lang="en-US" dirty="0" smtClean="0"/>
              <a:t>Each and every table can have only one primary key.</a:t>
            </a:r>
          </a:p>
          <a:p>
            <a:r>
              <a:rPr lang="en-US" dirty="0" smtClean="0"/>
              <a:t>No value in the primary key column can be NULL.</a:t>
            </a:r>
          </a:p>
          <a:p>
            <a:r>
              <a:rPr lang="en-US" dirty="0" smtClean="0"/>
              <a:t>You cannot insert a new row with a pre-existing primary key.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example</a:t>
            </a:r>
            <a:endParaRPr lang="en-US" dirty="0"/>
          </a:p>
        </p:txBody>
      </p:sp>
      <p:pic>
        <p:nvPicPr>
          <p:cNvPr id="4" name="Content Placeholder 3" descr="images - 2021-12-05T200903.808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8368366" cy="422036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KEY in SQL is </a:t>
            </a:r>
            <a:r>
              <a:rPr lang="en-US" b="1" dirty="0" smtClean="0"/>
              <a:t>a set of attributes that uniquely identify </a:t>
            </a:r>
            <a:r>
              <a:rPr lang="en-US" b="1" dirty="0" err="1" smtClean="0"/>
              <a:t>tuples</a:t>
            </a:r>
            <a:r>
              <a:rPr lang="en-US" b="1" dirty="0" smtClean="0"/>
              <a:t> in a table</a:t>
            </a:r>
            <a:r>
              <a:rPr lang="en-US" dirty="0" smtClean="0"/>
              <a:t>. </a:t>
            </a:r>
            <a:r>
              <a:rPr lang="en-US" dirty="0" smtClean="0"/>
              <a:t>The </a:t>
            </a:r>
            <a:r>
              <a:rPr lang="en-US" dirty="0" smtClean="0"/>
              <a:t>Primary key should be selected from the candidate keys. Every table must have at least a single candidate key.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PRIMARY KEY constraint uniquely identifies each record in a table.</a:t>
            </a:r>
          </a:p>
          <a:p>
            <a:r>
              <a:rPr lang="en-US" dirty="0" smtClean="0"/>
              <a:t>Primary keys must contain UNIQUE values, and cannot contain NULL values.</a:t>
            </a:r>
          </a:p>
          <a:p>
            <a:r>
              <a:rPr lang="en-US" dirty="0" smtClean="0"/>
              <a:t>A table can have only ONE primary key; and in the table, this primary key can consist of single or multiple columns (fields).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keys are </a:t>
            </a:r>
            <a:r>
              <a:rPr lang="en-US" b="1" dirty="0" smtClean="0"/>
              <a:t>those candidate keys which are not the Primary key</a:t>
            </a:r>
            <a:r>
              <a:rPr lang="en-US" dirty="0" smtClean="0"/>
              <a:t>. There can be only one Primary key for a table. ... They can also uniquely identify </a:t>
            </a:r>
            <a:r>
              <a:rPr lang="en-US" dirty="0" err="1" smtClean="0"/>
              <a:t>tuples</a:t>
            </a:r>
            <a:r>
              <a:rPr lang="en-US" dirty="0" smtClean="0"/>
              <a:t> in a table, but the database administrator chose a different key as the Primary key.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In the relational databases, a </a:t>
            </a:r>
            <a:r>
              <a:rPr lang="en-US" b="1" dirty="0" smtClean="0"/>
              <a:t>foreign key</a:t>
            </a:r>
            <a:r>
              <a:rPr lang="en-US" dirty="0" smtClean="0"/>
              <a:t> is a field or a column that is used to establish a link between two tables. </a:t>
            </a:r>
          </a:p>
          <a:p>
            <a:r>
              <a:rPr lang="en-US" dirty="0" smtClean="0"/>
              <a:t>A REFERENTIAL INTEGRITY is a database concept that is used to build and maintain logical relationships between tables to avoid logical corruption of data. 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in SQL can be defined as </a:t>
            </a:r>
            <a:r>
              <a:rPr lang="en-US" b="1" dirty="0" smtClean="0"/>
              <a:t>a combination of multiple columns</a:t>
            </a:r>
            <a:r>
              <a:rPr lang="en-US" dirty="0" smtClean="0"/>
              <a:t>, and these columns are used to identify all the rows that are involved uniquely. Even though a single column can't identify any row uniquely, a combination of over one column can uniquely identify any record.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composite and compound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made up of elements that may or may not be foreign keys.</a:t>
            </a:r>
          </a:p>
          <a:p>
            <a:endParaRPr lang="en-US" dirty="0" smtClean="0"/>
          </a:p>
          <a:p>
            <a:r>
              <a:rPr lang="en-US" dirty="0" smtClean="0"/>
              <a:t>A compound key is a key whereby any part of the key is a foreign key.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262</Words>
  <Application>Microsoft Office PowerPoint</Application>
  <PresentationFormat>On-screen Show (4:3)</PresentationFormat>
  <Paragraphs>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SQL Keys  </vt:lpstr>
      <vt:lpstr>Candidate,primary,alternate keys.</vt:lpstr>
      <vt:lpstr>Foreign key example</vt:lpstr>
      <vt:lpstr>Candidate key</vt:lpstr>
      <vt:lpstr>Slide 5</vt:lpstr>
      <vt:lpstr>Alternate key</vt:lpstr>
      <vt:lpstr>Foreign key</vt:lpstr>
      <vt:lpstr>Composite key</vt:lpstr>
      <vt:lpstr>Difference between composite and compound key</vt:lpstr>
      <vt:lpstr>More diifferences</vt:lpstr>
      <vt:lpstr>Slide 11</vt:lpstr>
      <vt:lpstr>Syntax of creating primary key</vt:lpstr>
      <vt:lpstr>Slide 13</vt:lpstr>
      <vt:lpstr>Slide 14</vt:lpstr>
      <vt:lpstr>Slide 15</vt:lpstr>
      <vt:lpstr>Slide 16</vt:lpstr>
      <vt:lpstr>Syntax to create reference key</vt:lpstr>
      <vt:lpstr>Slide 18</vt:lpstr>
      <vt:lpstr>SQL FOREIGN KEY on ALTER TABLE </vt:lpstr>
      <vt:lpstr>Creating foreign key constraint</vt:lpstr>
      <vt:lpstr>DROP a FOREIGN KEY Constraint </vt:lpstr>
      <vt:lpstr>Syntax of creating Composite key</vt:lpstr>
      <vt:lpstr>The rules of Primary Key are as follows: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Keys PRIMARY KEY </dc:title>
  <dc:creator>sandeep</dc:creator>
  <cp:lastModifiedBy>sandeep</cp:lastModifiedBy>
  <cp:revision>61</cp:revision>
  <dcterms:created xsi:type="dcterms:W3CDTF">2006-08-16T00:00:00Z</dcterms:created>
  <dcterms:modified xsi:type="dcterms:W3CDTF">2021-12-17T13:52:51Z</dcterms:modified>
</cp:coreProperties>
</file>