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Subquery</a:t>
            </a:r>
            <a:r>
              <a:rPr lang="en-US" dirty="0" smtClean="0"/>
              <a:t> or Inner query or a Nested query is a query within another SQL query and embedded within the WHERE clause.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subquery</a:t>
            </a:r>
            <a:r>
              <a:rPr lang="en-US" dirty="0" smtClean="0"/>
              <a:t> is used to return data that will be used in the main query as a condition to further restrict the data to be retrieved.</a:t>
            </a:r>
          </a:p>
          <a:p>
            <a:r>
              <a:rPr lang="en-US" dirty="0" err="1" smtClean="0"/>
              <a:t>Subqueries</a:t>
            </a:r>
            <a:r>
              <a:rPr lang="en-US" dirty="0" smtClean="0"/>
              <a:t> can be used with the SELECT, INSERT, UPDATE, and DELETE statements along with the operators like =, &lt;, &gt;, &gt;=, &lt;=, IN, BETWEEN,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Subqueries</a:t>
            </a:r>
            <a:r>
              <a:rPr lang="en-US" dirty="0" smtClean="0"/>
              <a:t> with the SELECT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basic syntax is as follows −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column_name</a:t>
            </a:r>
            <a:r>
              <a:rPr lang="en-US" dirty="0" smtClean="0"/>
              <a:t> [, </a:t>
            </a:r>
            <a:r>
              <a:rPr lang="en-US" dirty="0" err="1" smtClean="0"/>
              <a:t>column_name</a:t>
            </a:r>
            <a:r>
              <a:rPr lang="en-US" dirty="0" smtClean="0"/>
              <a:t> ]</a:t>
            </a:r>
          </a:p>
          <a:p>
            <a:pPr>
              <a:buNone/>
            </a:pPr>
            <a:r>
              <a:rPr lang="en-US" dirty="0" smtClean="0"/>
              <a:t>FROM   table1 [, table2 ]</a:t>
            </a:r>
          </a:p>
          <a:p>
            <a:pPr>
              <a:buNone/>
            </a:pPr>
            <a:r>
              <a:rPr lang="en-US" dirty="0" smtClean="0"/>
              <a:t>WHERE  </a:t>
            </a:r>
            <a:r>
              <a:rPr lang="en-US" dirty="0" err="1" smtClean="0"/>
              <a:t>column_name</a:t>
            </a:r>
            <a:r>
              <a:rPr lang="en-US" dirty="0" smtClean="0"/>
              <a:t> OPERATOR</a:t>
            </a:r>
          </a:p>
          <a:p>
            <a:pPr>
              <a:buNone/>
            </a:pPr>
            <a:r>
              <a:rPr lang="en-US" dirty="0" smtClean="0"/>
              <a:t>   (SELECT </a:t>
            </a:r>
            <a:r>
              <a:rPr lang="en-US" dirty="0" err="1" smtClean="0"/>
              <a:t>column_name</a:t>
            </a:r>
            <a:r>
              <a:rPr lang="en-US" dirty="0" smtClean="0"/>
              <a:t> [, </a:t>
            </a:r>
            <a:r>
              <a:rPr lang="en-US" dirty="0" err="1" smtClean="0"/>
              <a:t>column_name</a:t>
            </a:r>
            <a:r>
              <a:rPr lang="en-US" dirty="0" smtClean="0"/>
              <a:t> ]</a:t>
            </a:r>
          </a:p>
          <a:p>
            <a:pPr>
              <a:buNone/>
            </a:pPr>
            <a:r>
              <a:rPr lang="en-US" dirty="0" smtClean="0"/>
              <a:t>  FROM table1 [, table2 ]</a:t>
            </a:r>
          </a:p>
          <a:p>
            <a:pPr>
              <a:buNone/>
            </a:pPr>
            <a:r>
              <a:rPr lang="en-US" dirty="0" smtClean="0"/>
              <a:t>   [WHERE])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Subqueries</a:t>
            </a:r>
            <a:r>
              <a:rPr lang="en-US" dirty="0" smtClean="0"/>
              <a:t> with the INSERT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/>
              <a:t>Subqueries</a:t>
            </a:r>
            <a:r>
              <a:rPr lang="en-US" dirty="0" smtClean="0"/>
              <a:t> also can be used with INSERT statements. The INSERT statement uses the data returned from the </a:t>
            </a:r>
            <a:r>
              <a:rPr lang="en-US" dirty="0" err="1" smtClean="0"/>
              <a:t>subquery</a:t>
            </a:r>
            <a:r>
              <a:rPr lang="en-US" dirty="0" smtClean="0"/>
              <a:t> to insert into another table. The selected data in the </a:t>
            </a:r>
            <a:r>
              <a:rPr lang="en-US" dirty="0" err="1" smtClean="0"/>
              <a:t>subquery</a:t>
            </a:r>
            <a:r>
              <a:rPr lang="en-US" dirty="0" smtClean="0"/>
              <a:t> can be modified with any of the character, date or number functions.</a:t>
            </a:r>
          </a:p>
          <a:p>
            <a:pPr>
              <a:buNone/>
            </a:pPr>
            <a:r>
              <a:rPr lang="en-US" dirty="0" smtClean="0"/>
              <a:t>The basic syntax is as follows.</a:t>
            </a:r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table_name</a:t>
            </a:r>
            <a:r>
              <a:rPr lang="en-US" dirty="0" smtClean="0"/>
              <a:t> [ (column1 [, column2 ]) ]</a:t>
            </a:r>
          </a:p>
          <a:p>
            <a:pPr>
              <a:buNone/>
            </a:pPr>
            <a:r>
              <a:rPr lang="en-US" dirty="0" smtClean="0"/>
              <a:t>   SELECT [ *|column1 [, column2 ]</a:t>
            </a:r>
          </a:p>
          <a:p>
            <a:pPr>
              <a:buNone/>
            </a:pPr>
            <a:r>
              <a:rPr lang="en-US" dirty="0" smtClean="0"/>
              <a:t>   FROM table1 [, table2 ]</a:t>
            </a:r>
          </a:p>
          <a:p>
            <a:pPr>
              <a:buNone/>
            </a:pPr>
            <a:r>
              <a:rPr lang="en-US" dirty="0" smtClean="0"/>
              <a:t>   [ WHERE VALUE OPERATOR 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Subqueries</a:t>
            </a:r>
            <a:r>
              <a:rPr lang="en-US" dirty="0" smtClean="0"/>
              <a:t> with the UPDATE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subquery</a:t>
            </a:r>
            <a:r>
              <a:rPr lang="en-US" dirty="0" smtClean="0"/>
              <a:t> can be used in conjunction with the UPDATE statement. Either single or multiple columns in a table can be updated when using a </a:t>
            </a:r>
            <a:r>
              <a:rPr lang="en-US" dirty="0" err="1" smtClean="0"/>
              <a:t>subquery</a:t>
            </a:r>
            <a:r>
              <a:rPr lang="en-US" dirty="0" smtClean="0"/>
              <a:t> with the UPDATE statement.</a:t>
            </a:r>
          </a:p>
          <a:p>
            <a:pPr>
              <a:buNone/>
            </a:pPr>
            <a:r>
              <a:rPr lang="en-US" dirty="0" smtClean="0"/>
              <a:t>The basic syntax is as follows.</a:t>
            </a:r>
          </a:p>
          <a:p>
            <a:pPr>
              <a:buNone/>
            </a:pPr>
            <a:r>
              <a:rPr lang="en-US" dirty="0" smtClean="0"/>
              <a:t>UPDATE table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column_name</a:t>
            </a:r>
            <a:r>
              <a:rPr lang="en-US" dirty="0" smtClean="0"/>
              <a:t> = </a:t>
            </a:r>
            <a:r>
              <a:rPr lang="en-US" dirty="0" err="1" smtClean="0"/>
              <a:t>new_value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 WHERE OPERATOR [ VALUE ]</a:t>
            </a:r>
          </a:p>
          <a:p>
            <a:pPr>
              <a:buNone/>
            </a:pPr>
            <a:r>
              <a:rPr lang="en-US" dirty="0" smtClean="0"/>
              <a:t>   (SELECT COLUMN_NAME</a:t>
            </a:r>
          </a:p>
          <a:p>
            <a:pPr>
              <a:buNone/>
            </a:pPr>
            <a:r>
              <a:rPr lang="en-US" dirty="0" smtClean="0"/>
              <a:t>   FROM TABLE_NAME)</a:t>
            </a:r>
          </a:p>
          <a:p>
            <a:pPr>
              <a:buNone/>
            </a:pPr>
            <a:r>
              <a:rPr lang="en-US" dirty="0" smtClean="0"/>
              <a:t>   [ WHERE) 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Subqueries</a:t>
            </a:r>
            <a:r>
              <a:rPr lang="en-US" smtClean="0"/>
              <a:t> with the DELETE Statement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subquery</a:t>
            </a:r>
            <a:r>
              <a:rPr lang="en-US" dirty="0" smtClean="0"/>
              <a:t> can be used in conjunction with the DELETE statement like with any other statements mentioned above.</a:t>
            </a:r>
          </a:p>
          <a:p>
            <a:pPr>
              <a:buNone/>
            </a:pPr>
            <a:r>
              <a:rPr lang="en-US" dirty="0" smtClean="0"/>
              <a:t>The basic syntax is as follows.</a:t>
            </a:r>
          </a:p>
          <a:p>
            <a:pPr>
              <a:buNone/>
            </a:pPr>
            <a:r>
              <a:rPr lang="en-US" dirty="0" smtClean="0"/>
              <a:t>DELETE FROM TABLE_NAME</a:t>
            </a:r>
          </a:p>
          <a:p>
            <a:pPr>
              <a:buNone/>
            </a:pPr>
            <a:r>
              <a:rPr lang="en-US" dirty="0" smtClean="0"/>
              <a:t>[ WHERE OPERATOR [ VALUE ]</a:t>
            </a:r>
          </a:p>
          <a:p>
            <a:pPr>
              <a:buNone/>
            </a:pPr>
            <a:r>
              <a:rPr lang="en-US" dirty="0" smtClean="0"/>
              <a:t>   (SELECT COLUMN_NAME</a:t>
            </a:r>
          </a:p>
          <a:p>
            <a:pPr>
              <a:buNone/>
            </a:pPr>
            <a:r>
              <a:rPr lang="en-US" dirty="0" smtClean="0"/>
              <a:t>   FROM TABLE_NAME)</a:t>
            </a:r>
          </a:p>
          <a:p>
            <a:pPr>
              <a:buNone/>
            </a:pPr>
            <a:r>
              <a:rPr lang="en-US" dirty="0" smtClean="0"/>
              <a:t>   [ WHERE) 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333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Subquery</vt:lpstr>
      <vt:lpstr>Subqueries with the SELECT Statement </vt:lpstr>
      <vt:lpstr>Subqueries with the INSERT Statement </vt:lpstr>
      <vt:lpstr>Subqueries with the UPDATE Statement </vt:lpstr>
      <vt:lpstr>Subqueries with the DELETE Statement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Subquery</dc:title>
  <dc:creator>sandeep</dc:creator>
  <cp:lastModifiedBy>sandeep</cp:lastModifiedBy>
  <cp:revision>11</cp:revision>
  <dcterms:created xsi:type="dcterms:W3CDTF">2006-08-16T00:00:00Z</dcterms:created>
  <dcterms:modified xsi:type="dcterms:W3CDTF">2021-12-23T04:57:48Z</dcterms:modified>
</cp:coreProperties>
</file>