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5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1FABF-7962-4FAA-B9D4-DE9BBFF36093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2951-B981-4C75-85C5-EC2E50796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62951-B981-4C75-85C5-EC2E507966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38400"/>
            <a:ext cx="7391400" cy="1143963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SOCIAL RECRUITMENT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		By</a:t>
            </a:r>
          </a:p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		Shraddha Shinde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2226" name="AutoShape 2" descr="Social Recruitment - Techaxis, Inc."/>
          <p:cNvSpPr>
            <a:spLocks noChangeAspect="1" noChangeArrowheads="1"/>
          </p:cNvSpPr>
          <p:nvPr/>
        </p:nvSpPr>
        <p:spPr bwMode="auto">
          <a:xfrm>
            <a:off x="155575" y="-814388"/>
            <a:ext cx="3886200" cy="17033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Social Recruitment - Techaxis, Inc."/>
          <p:cNvSpPr>
            <a:spLocks noChangeAspect="1" noChangeArrowheads="1"/>
          </p:cNvSpPr>
          <p:nvPr/>
        </p:nvSpPr>
        <p:spPr bwMode="auto">
          <a:xfrm>
            <a:off x="155575" y="-814388"/>
            <a:ext cx="3886200" cy="17033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48768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media recruiting is the means by which candidates are recruited using social media platforms as talent databases, or for advertising openings and positions.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practice of identifying, attracting, engaging and hiring both active and passive candidates, by using the social networks they’re 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media recruiting differs from other types of recruiting (such as online recruitment, direct recruitment, internal recruitment)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social media recruiting?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cial-Media-Recruitin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00200"/>
            <a:ext cx="3872344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format can be anything: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238" y="1600200"/>
            <a:ext cx="3438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  videos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  how-to guides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  blog posts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  images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  photography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infographics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  podcasts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Build your company’s online reputation.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Use video to engage with passive candidates.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Involve employees in sharing posts on social media.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Join job portals groups.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Share quality content.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Social media advertising – use insights to perfect your campaign.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Keep potential candidates engaged – build a community.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Social media recruiting strategies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Time Saving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Lower recruiting 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24/7 connectivity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Global access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Up to date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Target candidates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Reduction of unqualified candidates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Lack of human contact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Discrimination towards non users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Privacy issues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81000"/>
            <a:ext cx="6781800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4648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Thank You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</TotalTime>
  <Words>191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SOCIAL RECRUITMENT</vt:lpstr>
      <vt:lpstr>What is social media recruiting?</vt:lpstr>
      <vt:lpstr>The format can be anything: </vt:lpstr>
      <vt:lpstr>Social media recruiting strategies</vt:lpstr>
      <vt:lpstr>Advantages</vt:lpstr>
      <vt:lpstr>Disadvantages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RECRUITMENT</dc:title>
  <dc:creator>shraddha</dc:creator>
  <cp:lastModifiedBy>shraddha</cp:lastModifiedBy>
  <cp:revision>18</cp:revision>
  <dcterms:created xsi:type="dcterms:W3CDTF">2006-08-16T00:00:00Z</dcterms:created>
  <dcterms:modified xsi:type="dcterms:W3CDTF">2020-08-15T14:20:55Z</dcterms:modified>
</cp:coreProperties>
</file>