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2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A1EDDE-DCEE-8C4F-973E-9DF986E78130}">
          <p14:sldIdLst>
            <p14:sldId id="256"/>
            <p14:sldId id="257"/>
            <p14:sldId id="260"/>
            <p14:sldId id="262"/>
            <p14:sldId id="258"/>
            <p14:sldId id="259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42053-753F-AC4C-BDA7-467520115458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E5CC9-5D3D-084B-8726-3EA8DE10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7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E5CC9-5D3D-084B-8726-3EA8DE1081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97AB-5E28-4942-B30F-47AE0126D1F1}" type="datetime1">
              <a:rPr lang="en-US" smtClean="0"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6705-8AFD-1D40-ADBE-113AA4C60461}" type="datetime1">
              <a:rPr lang="en-US" smtClean="0"/>
              <a:t>10/4/16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5CA0-EB1E-3C42-929A-1B527610CF6F}" type="datetime1">
              <a:rPr lang="en-US" smtClean="0"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0F54-2017-C94A-95D2-4353294F8EC8}" type="datetime1">
              <a:rPr lang="en-US" smtClean="0"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4EEF-9E4A-E543-9D0A-4488FABEFCD2}" type="datetime1">
              <a:rPr lang="en-US" smtClean="0"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0BC3-92CE-1946-BC31-0F9F0F05092A}" type="datetime1">
              <a:rPr lang="en-US" smtClean="0"/>
              <a:t>10/4/16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E64-E2F5-D84F-AD6E-B3D1F4B9DC6D}" type="datetime1">
              <a:rPr lang="en-US" smtClean="0"/>
              <a:t>10/4/16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76CE-8014-684D-BDE1-FEE637624364}" type="datetime1">
              <a:rPr lang="en-US" smtClean="0"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F20A-EC6F-6548-B6A5-1F34B7FC2080}" type="datetime1">
              <a:rPr lang="en-US" smtClean="0"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BDD0-BB28-924D-89FA-A1C7808E863E}" type="datetime1">
              <a:rPr lang="en-US" smtClean="0"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473A-F0C7-A642-9EDF-327855E72A40}" type="datetime1">
              <a:rPr lang="en-US" smtClean="0"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82EC-869E-0341-9C84-88D5D9CE8B3A}" type="datetime1">
              <a:rPr lang="en-US" smtClean="0"/>
              <a:t>10/4/16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22FE-8726-7F49-8CA0-3D982C34D3AB}" type="datetime1">
              <a:rPr lang="en-US" smtClean="0"/>
              <a:t>10/4/16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2B8E-4961-F147-9472-0B7C1DB608F6}" type="datetime1">
              <a:rPr lang="en-US" smtClean="0"/>
              <a:t>10/4/16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3E45-9E40-654F-9485-E73FE08CF718}" type="datetime1">
              <a:rPr lang="en-US" smtClean="0"/>
              <a:t>10/4/16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2794-0055-1B48-A63F-F5C485406F95}" type="datetime1">
              <a:rPr lang="en-US" smtClean="0"/>
              <a:t>10/4/16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7B8A-B0F2-DD4E-8CBD-962B015DDB86}" type="datetime1">
              <a:rPr lang="en-US" smtClean="0"/>
              <a:t>10/4/16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967B9F-9764-7F4C-9B71-DC32301B10E9}" type="datetime1">
              <a:rPr lang="en-US" smtClean="0"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oo.gl/forms/TFbrZoJbrjw2KlKM2" TargetMode="Externa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94657"/>
            <a:ext cx="8825658" cy="3329581"/>
          </a:xfrm>
        </p:spPr>
        <p:txBody>
          <a:bodyPr/>
          <a:lstStyle/>
          <a:p>
            <a:r>
              <a:rPr lang="en-US" dirty="0" smtClean="0"/>
              <a:t>Data Collection And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85914"/>
          </a:xfrm>
        </p:spPr>
        <p:txBody>
          <a:bodyPr>
            <a:normAutofit/>
          </a:bodyPr>
          <a:lstStyle/>
          <a:p>
            <a:r>
              <a:rPr lang="en-US" dirty="0" smtClean="0"/>
              <a:t>Shraddha Subhedar</a:t>
            </a:r>
          </a:p>
          <a:p>
            <a:r>
              <a:rPr lang="en-US" dirty="0" smtClean="0"/>
              <a:t>RIN: 661673295</a:t>
            </a:r>
          </a:p>
          <a:p>
            <a:r>
              <a:rPr lang="en-US" dirty="0" smtClean="0"/>
              <a:t>Date: OCTOBER 4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1" y="463228"/>
            <a:ext cx="9404723" cy="140053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Goal: </a:t>
            </a:r>
            <a:r>
              <a:rPr lang="en-US" dirty="0" smtClean="0"/>
              <a:t>Find the </a:t>
            </a:r>
            <a:r>
              <a:rPr lang="en-US" dirty="0" smtClean="0"/>
              <a:t>degree of correlation </a:t>
            </a:r>
            <a:r>
              <a:rPr lang="en-US" dirty="0" smtClean="0"/>
              <a:t>between </a:t>
            </a:r>
            <a:r>
              <a:rPr lang="en-US" dirty="0"/>
              <a:t>shoe size and the height of different individuals. </a:t>
            </a:r>
            <a:endParaRPr lang="en-US" dirty="0" smtClean="0"/>
          </a:p>
          <a:p>
            <a:r>
              <a:rPr lang="en-US" dirty="0" smtClean="0"/>
              <a:t>Mode: Generation </a:t>
            </a:r>
            <a:r>
              <a:rPr lang="en-US" dirty="0" smtClean="0"/>
              <a:t>i.e. Survey</a:t>
            </a:r>
          </a:p>
          <a:p>
            <a:r>
              <a:rPr lang="en-US" dirty="0" smtClean="0"/>
              <a:t>Link to Google form: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goo.gl/forms/TFbrZoJbrjw2KlKM2</a:t>
            </a: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8" y="2060575"/>
            <a:ext cx="5758773" cy="43586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6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ORGANISATION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78" y="2664170"/>
            <a:ext cx="5989072" cy="1852551"/>
          </a:xfrm>
        </p:spPr>
      </p:pic>
      <p:pic>
        <p:nvPicPr>
          <p:cNvPr id="6" name="Content Placeholder 5" title="DATABASE STRUCTURE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0" b="327"/>
          <a:stretch/>
        </p:blipFill>
        <p:spPr>
          <a:xfrm>
            <a:off x="6778599" y="2695700"/>
            <a:ext cx="3683563" cy="235131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6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AND PROVENANCE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Timestamp</a:t>
            </a:r>
            <a:endParaRPr lang="en-US" dirty="0"/>
          </a:p>
          <a:p>
            <a:pPr lvl="1"/>
            <a:r>
              <a:rPr lang="en-US" dirty="0"/>
              <a:t>Units of </a:t>
            </a:r>
            <a:r>
              <a:rPr lang="en-US" dirty="0" smtClean="0"/>
              <a:t>Measurement</a:t>
            </a:r>
          </a:p>
          <a:p>
            <a:pPr lvl="1"/>
            <a:r>
              <a:rPr lang="en-US" dirty="0" smtClean="0"/>
              <a:t>Google Form</a:t>
            </a:r>
            <a:endParaRPr lang="en-US" dirty="0"/>
          </a:p>
          <a:p>
            <a:pPr lvl="1"/>
            <a:r>
              <a:rPr lang="en-US" dirty="0" smtClean="0"/>
              <a:t>Responders (friends</a:t>
            </a:r>
            <a:r>
              <a:rPr lang="en-US" dirty="0"/>
              <a:t>, family and </a:t>
            </a:r>
            <a:r>
              <a:rPr lang="en-US" dirty="0" smtClean="0"/>
              <a:t>classmates)</a:t>
            </a:r>
          </a:p>
          <a:p>
            <a:pPr lvl="1"/>
            <a:r>
              <a:rPr lang="en-US" dirty="0" smtClean="0"/>
              <a:t>Database Structure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Confusion about reference unit</a:t>
            </a:r>
          </a:p>
          <a:p>
            <a:pPr lvl="0"/>
            <a:r>
              <a:rPr lang="en-US" dirty="0" smtClean="0"/>
              <a:t>Precision value</a:t>
            </a:r>
            <a:endParaRPr lang="en-US" dirty="0"/>
          </a:p>
          <a:p>
            <a:pPr lvl="0"/>
            <a:r>
              <a:rPr lang="en-US" dirty="0" smtClean="0"/>
              <a:t>Time since last measurement</a:t>
            </a:r>
            <a:endParaRPr lang="en-US" dirty="0"/>
          </a:p>
          <a:p>
            <a:r>
              <a:rPr lang="en-US" dirty="0" smtClean="0"/>
              <a:t>Variability for different </a:t>
            </a:r>
            <a:r>
              <a:rPr lang="en-US" dirty="0" smtClean="0"/>
              <a:t>manufacturers</a:t>
            </a:r>
          </a:p>
          <a:p>
            <a:r>
              <a:rPr lang="en-US" dirty="0" smtClean="0"/>
              <a:t>Duplicates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for additional variables (gender, age, etc. ) to interpret the results correctly.</a:t>
            </a:r>
          </a:p>
          <a:p>
            <a:r>
              <a:rPr lang="en-US" dirty="0" smtClean="0"/>
              <a:t>Conversion table for measurement</a:t>
            </a:r>
          </a:p>
          <a:p>
            <a:r>
              <a:rPr lang="en-US" dirty="0" smtClean="0"/>
              <a:t>Input field validation to accept values in the required format.</a:t>
            </a:r>
          </a:p>
          <a:p>
            <a:r>
              <a:rPr lang="en-US" dirty="0" smtClean="0"/>
              <a:t>Inclusion of explicit region variable rather than time zone.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6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3767" y="2197435"/>
            <a:ext cx="9404723" cy="1400530"/>
          </a:xfrm>
        </p:spPr>
        <p:txBody>
          <a:bodyPr anchor="ctr"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387</TotalTime>
  <Words>139</Words>
  <Application>Microsoft Macintosh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Wingdings 3</vt:lpstr>
      <vt:lpstr>Arial</vt:lpstr>
      <vt:lpstr>Ion</vt:lpstr>
      <vt:lpstr>Data Collection And Management</vt:lpstr>
      <vt:lpstr>INTRODUCTION</vt:lpstr>
      <vt:lpstr>DATA ORGANISATION</vt:lpstr>
      <vt:lpstr>METADATA AND PROVENANCE</vt:lpstr>
      <vt:lpstr>PROBLEMS FACED</vt:lpstr>
      <vt:lpstr>LESSONS LEARNT</vt:lpstr>
      <vt:lpstr>QUESTIONS?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Management</dc:title>
  <dc:creator>Shraddha Subhedar</dc:creator>
  <cp:lastModifiedBy>Shraddha Subhedar</cp:lastModifiedBy>
  <cp:revision>13</cp:revision>
  <dcterms:created xsi:type="dcterms:W3CDTF">2016-10-04T03:57:36Z</dcterms:created>
  <dcterms:modified xsi:type="dcterms:W3CDTF">2016-10-04T19:03:07Z</dcterms:modified>
</cp:coreProperties>
</file>