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sldIdLst>
    <p:sldId id="256" r:id="rId2"/>
    <p:sldId id="258" r:id="rId3"/>
    <p:sldId id="257"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896"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79340-EA95-4A3B-BC26-450D370C7ACC}" type="doc">
      <dgm:prSet loTypeId="urn:microsoft.com/office/officeart/2005/8/layout/vList2" loCatId="convert" qsTypeId="urn:microsoft.com/office/officeart/2005/8/quickstyle/simple1" qsCatId="simple" csTypeId="urn:microsoft.com/office/officeart/2005/8/colors/accent2_1" csCatId="accent2"/>
      <dgm:spPr/>
      <dgm:t>
        <a:bodyPr/>
        <a:lstStyle/>
        <a:p>
          <a:endParaRPr lang="en-US"/>
        </a:p>
      </dgm:t>
    </dgm:pt>
    <dgm:pt modelId="{22D2D7CE-3C7E-4467-AC3F-47DE65DC5106}">
      <dgm:prSet/>
      <dgm:spPr/>
      <dgm:t>
        <a:bodyPr/>
        <a:lstStyle/>
        <a:p>
          <a:r>
            <a:rPr lang="en-US" b="0" i="0"/>
            <a:t>As the world enters a new phase of combating the COVID-19 pandemic, </a:t>
          </a:r>
          <a:r>
            <a:rPr lang="en-US"/>
            <a:t>new reforms are coming into existence. The goal of this tracker is to make social distancing a practice and streamline overcrowding. </a:t>
          </a:r>
        </a:p>
      </dgm:t>
    </dgm:pt>
    <dgm:pt modelId="{4743A213-894A-4840-8976-87DA6ADBA430}" type="parTrans" cxnId="{96C81CE8-D1E3-4779-9A6D-FFBE8CBF31B1}">
      <dgm:prSet/>
      <dgm:spPr/>
      <dgm:t>
        <a:bodyPr/>
        <a:lstStyle/>
        <a:p>
          <a:endParaRPr lang="en-US"/>
        </a:p>
      </dgm:t>
    </dgm:pt>
    <dgm:pt modelId="{CBC76A31-AE29-4F2B-9BCD-BBBF0054332F}" type="sibTrans" cxnId="{96C81CE8-D1E3-4779-9A6D-FFBE8CBF31B1}">
      <dgm:prSet/>
      <dgm:spPr/>
      <dgm:t>
        <a:bodyPr/>
        <a:lstStyle/>
        <a:p>
          <a:endParaRPr lang="en-US"/>
        </a:p>
      </dgm:t>
    </dgm:pt>
    <dgm:pt modelId="{C37A19FB-BECE-4F8F-A9FB-773CDE985072}" type="pres">
      <dgm:prSet presAssocID="{CF579340-EA95-4A3B-BC26-450D370C7ACC}" presName="linear" presStyleCnt="0">
        <dgm:presLayoutVars>
          <dgm:animLvl val="lvl"/>
          <dgm:resizeHandles val="exact"/>
        </dgm:presLayoutVars>
      </dgm:prSet>
      <dgm:spPr/>
    </dgm:pt>
    <dgm:pt modelId="{A8099205-2C49-40C0-A3B7-300A3ADFC6B5}" type="pres">
      <dgm:prSet presAssocID="{22D2D7CE-3C7E-4467-AC3F-47DE65DC5106}" presName="parentText" presStyleLbl="node1" presStyleIdx="0" presStyleCnt="1">
        <dgm:presLayoutVars>
          <dgm:chMax val="0"/>
          <dgm:bulletEnabled val="1"/>
        </dgm:presLayoutVars>
      </dgm:prSet>
      <dgm:spPr/>
    </dgm:pt>
  </dgm:ptLst>
  <dgm:cxnLst>
    <dgm:cxn modelId="{46DB6D01-F1C4-4A9E-A273-64D38DE74682}" type="presOf" srcId="{CF579340-EA95-4A3B-BC26-450D370C7ACC}" destId="{C37A19FB-BECE-4F8F-A9FB-773CDE985072}" srcOrd="0" destOrd="0" presId="urn:microsoft.com/office/officeart/2005/8/layout/vList2"/>
    <dgm:cxn modelId="{F5A25083-8B4B-4D8A-AEB5-6CF02973D32A}" type="presOf" srcId="{22D2D7CE-3C7E-4467-AC3F-47DE65DC5106}" destId="{A8099205-2C49-40C0-A3B7-300A3ADFC6B5}" srcOrd="0" destOrd="0" presId="urn:microsoft.com/office/officeart/2005/8/layout/vList2"/>
    <dgm:cxn modelId="{96C81CE8-D1E3-4779-9A6D-FFBE8CBF31B1}" srcId="{CF579340-EA95-4A3B-BC26-450D370C7ACC}" destId="{22D2D7CE-3C7E-4467-AC3F-47DE65DC5106}" srcOrd="0" destOrd="0" parTransId="{4743A213-894A-4840-8976-87DA6ADBA430}" sibTransId="{CBC76A31-AE29-4F2B-9BCD-BBBF0054332F}"/>
    <dgm:cxn modelId="{B894D644-091E-4561-B5F7-83BAEFCEAC2F}" type="presParOf" srcId="{C37A19FB-BECE-4F8F-A9FB-773CDE985072}" destId="{A8099205-2C49-40C0-A3B7-300A3ADFC6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7C5694-A1B0-4B25-9D2F-CDDADBA0EF01}" type="doc">
      <dgm:prSet loTypeId="urn:microsoft.com/office/officeart/2005/8/layout/cycle2" loCatId="convert" qsTypeId="urn:microsoft.com/office/officeart/2005/8/quickstyle/simple1" qsCatId="simple" csTypeId="urn:microsoft.com/office/officeart/2005/8/colors/colorful1" csCatId="colorful" phldr="1"/>
      <dgm:spPr/>
      <dgm:t>
        <a:bodyPr/>
        <a:lstStyle/>
        <a:p>
          <a:endParaRPr lang="en-US"/>
        </a:p>
      </dgm:t>
    </dgm:pt>
    <dgm:pt modelId="{F40472D3-3311-47A5-8BCC-2EF50ACDEFA4}">
      <dgm:prSet custT="1"/>
      <dgm:spPr/>
      <dgm:t>
        <a:bodyPr/>
        <a:lstStyle/>
        <a:p>
          <a:r>
            <a:rPr lang="en-US" sz="2800" dirty="0"/>
            <a:t>Social distancing is a regulation initiated during the pandemic era and hence this tracker implements the guidelines which are to be followed by everyone.</a:t>
          </a:r>
        </a:p>
      </dgm:t>
    </dgm:pt>
    <dgm:pt modelId="{5431731E-FD51-44E8-8507-7E99001B1D87}" type="parTrans" cxnId="{5468F6D5-4DBD-4A49-8DAF-8E5688A31D49}">
      <dgm:prSet/>
      <dgm:spPr/>
      <dgm:t>
        <a:bodyPr/>
        <a:lstStyle/>
        <a:p>
          <a:endParaRPr lang="en-US"/>
        </a:p>
      </dgm:t>
    </dgm:pt>
    <dgm:pt modelId="{7767DA56-70AD-41D9-B528-6083AB0AB2D5}" type="sibTrans" cxnId="{5468F6D5-4DBD-4A49-8DAF-8E5688A31D49}">
      <dgm:prSet/>
      <dgm:spPr/>
      <dgm:t>
        <a:bodyPr/>
        <a:lstStyle/>
        <a:p>
          <a:endParaRPr lang="en-US"/>
        </a:p>
      </dgm:t>
    </dgm:pt>
    <dgm:pt modelId="{7CD35E00-B76A-44CC-BA54-CBCFE3674EC0}" type="pres">
      <dgm:prSet presAssocID="{627C5694-A1B0-4B25-9D2F-CDDADBA0EF01}" presName="cycle" presStyleCnt="0">
        <dgm:presLayoutVars>
          <dgm:dir/>
          <dgm:resizeHandles val="exact"/>
        </dgm:presLayoutVars>
      </dgm:prSet>
      <dgm:spPr/>
    </dgm:pt>
    <dgm:pt modelId="{F4C5D423-AB44-4C94-BCA1-8A85FEC84976}" type="pres">
      <dgm:prSet presAssocID="{F40472D3-3311-47A5-8BCC-2EF50ACDEFA4}" presName="node" presStyleLbl="node1" presStyleIdx="0" presStyleCnt="1">
        <dgm:presLayoutVars>
          <dgm:bulletEnabled val="1"/>
        </dgm:presLayoutVars>
      </dgm:prSet>
      <dgm:spPr/>
    </dgm:pt>
  </dgm:ptLst>
  <dgm:cxnLst>
    <dgm:cxn modelId="{06A57733-9942-481D-80E0-DC4AF6AA1998}" type="presOf" srcId="{F40472D3-3311-47A5-8BCC-2EF50ACDEFA4}" destId="{F4C5D423-AB44-4C94-BCA1-8A85FEC84976}" srcOrd="0" destOrd="0" presId="urn:microsoft.com/office/officeart/2005/8/layout/cycle2"/>
    <dgm:cxn modelId="{5468F6D5-4DBD-4A49-8DAF-8E5688A31D49}" srcId="{627C5694-A1B0-4B25-9D2F-CDDADBA0EF01}" destId="{F40472D3-3311-47A5-8BCC-2EF50ACDEFA4}" srcOrd="0" destOrd="0" parTransId="{5431731E-FD51-44E8-8507-7E99001B1D87}" sibTransId="{7767DA56-70AD-41D9-B528-6083AB0AB2D5}"/>
    <dgm:cxn modelId="{511127EF-2537-4ABC-9979-C8662E033AE7}" type="presOf" srcId="{627C5694-A1B0-4B25-9D2F-CDDADBA0EF01}" destId="{7CD35E00-B76A-44CC-BA54-CBCFE3674EC0}" srcOrd="0" destOrd="0" presId="urn:microsoft.com/office/officeart/2005/8/layout/cycle2"/>
    <dgm:cxn modelId="{F7BD19BE-BBE8-44F3-B285-58D0F25A3FA1}" type="presParOf" srcId="{7CD35E00-B76A-44CC-BA54-CBCFE3674EC0}" destId="{F4C5D423-AB44-4C94-BCA1-8A85FEC8497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B54968-D792-4C16-94A9-B74AA11EB876}" type="doc">
      <dgm:prSet loTypeId="urn:microsoft.com/office/officeart/2005/8/layout/vList2" loCatId="convert" qsTypeId="urn:microsoft.com/office/officeart/2005/8/quickstyle/simple1" qsCatId="simple" csTypeId="urn:microsoft.com/office/officeart/2005/8/colors/accent0_2" csCatId="mainScheme"/>
      <dgm:spPr/>
      <dgm:t>
        <a:bodyPr/>
        <a:lstStyle/>
        <a:p>
          <a:endParaRPr lang="en-US"/>
        </a:p>
      </dgm:t>
    </dgm:pt>
    <dgm:pt modelId="{F57D5D66-BF2A-43F7-B4DA-82A901DB3FBE}">
      <dgm:prSet/>
      <dgm:spPr/>
      <dgm:t>
        <a:bodyPr/>
        <a:lstStyle/>
        <a:p>
          <a:r>
            <a:rPr lang="en-US" b="1" dirty="0"/>
            <a:t>Introduction</a:t>
          </a:r>
          <a:endParaRPr lang="en-US" dirty="0"/>
        </a:p>
      </dgm:t>
    </dgm:pt>
    <dgm:pt modelId="{C7B4E660-775C-4802-8AA3-4C9435EB27F4}" type="parTrans" cxnId="{D1BDAE30-59E4-4201-8989-2F6910DFCD86}">
      <dgm:prSet/>
      <dgm:spPr/>
      <dgm:t>
        <a:bodyPr/>
        <a:lstStyle/>
        <a:p>
          <a:endParaRPr lang="en-US"/>
        </a:p>
      </dgm:t>
    </dgm:pt>
    <dgm:pt modelId="{96AA242C-DF8C-48AF-AD6F-7E6AE6A88526}" type="sibTrans" cxnId="{D1BDAE30-59E4-4201-8989-2F6910DFCD86}">
      <dgm:prSet/>
      <dgm:spPr/>
      <dgm:t>
        <a:bodyPr/>
        <a:lstStyle/>
        <a:p>
          <a:endParaRPr lang="en-US"/>
        </a:p>
      </dgm:t>
    </dgm:pt>
    <dgm:pt modelId="{29B971D6-2496-40DE-B55F-63C5B0EBEC4A}" type="pres">
      <dgm:prSet presAssocID="{F0B54968-D792-4C16-94A9-B74AA11EB876}" presName="linear" presStyleCnt="0">
        <dgm:presLayoutVars>
          <dgm:animLvl val="lvl"/>
          <dgm:resizeHandles val="exact"/>
        </dgm:presLayoutVars>
      </dgm:prSet>
      <dgm:spPr/>
    </dgm:pt>
    <dgm:pt modelId="{F2AD781B-48DA-4222-AE82-1CEC9831EFCA}" type="pres">
      <dgm:prSet presAssocID="{F57D5D66-BF2A-43F7-B4DA-82A901DB3FBE}" presName="parentText" presStyleLbl="node1" presStyleIdx="0" presStyleCnt="1">
        <dgm:presLayoutVars>
          <dgm:chMax val="0"/>
          <dgm:bulletEnabled val="1"/>
        </dgm:presLayoutVars>
      </dgm:prSet>
      <dgm:spPr/>
    </dgm:pt>
  </dgm:ptLst>
  <dgm:cxnLst>
    <dgm:cxn modelId="{C445DD1E-72D5-4938-B75A-4FC159A36D8C}" type="presOf" srcId="{F0B54968-D792-4C16-94A9-B74AA11EB876}" destId="{29B971D6-2496-40DE-B55F-63C5B0EBEC4A}" srcOrd="0" destOrd="0" presId="urn:microsoft.com/office/officeart/2005/8/layout/vList2"/>
    <dgm:cxn modelId="{D1BDAE30-59E4-4201-8989-2F6910DFCD86}" srcId="{F0B54968-D792-4C16-94A9-B74AA11EB876}" destId="{F57D5D66-BF2A-43F7-B4DA-82A901DB3FBE}" srcOrd="0" destOrd="0" parTransId="{C7B4E660-775C-4802-8AA3-4C9435EB27F4}" sibTransId="{96AA242C-DF8C-48AF-AD6F-7E6AE6A88526}"/>
    <dgm:cxn modelId="{98106957-D0EF-40BC-8083-266731B3008B}" type="presOf" srcId="{F57D5D66-BF2A-43F7-B4DA-82A901DB3FBE}" destId="{F2AD781B-48DA-4222-AE82-1CEC9831EFCA}" srcOrd="0" destOrd="0" presId="urn:microsoft.com/office/officeart/2005/8/layout/vList2"/>
    <dgm:cxn modelId="{D441AF10-1595-44A1-8A34-DD162DE78858}" type="presParOf" srcId="{29B971D6-2496-40DE-B55F-63C5B0EBEC4A}" destId="{F2AD781B-48DA-4222-AE82-1CEC9831EFC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373565-4A38-4CAA-915F-A85DE123D600}" type="doc">
      <dgm:prSet loTypeId="urn:microsoft.com/office/officeart/2005/8/layout/cycle2" loCatId="convert" qsTypeId="urn:microsoft.com/office/officeart/2005/8/quickstyle/simple1" qsCatId="simple" csTypeId="urn:microsoft.com/office/officeart/2005/8/colors/accent2_5" csCatId="accent2"/>
      <dgm:spPr/>
      <dgm:t>
        <a:bodyPr/>
        <a:lstStyle/>
        <a:p>
          <a:endParaRPr lang="en-US"/>
        </a:p>
      </dgm:t>
    </dgm:pt>
    <dgm:pt modelId="{4306F748-2FA6-4CC5-9633-2AD33F4941CB}">
      <dgm:prSet/>
      <dgm:spPr/>
      <dgm:t>
        <a:bodyPr/>
        <a:lstStyle/>
        <a:p>
          <a:r>
            <a:rPr lang="en-US"/>
            <a:t>Streamlines overcrowding</a:t>
          </a:r>
        </a:p>
      </dgm:t>
    </dgm:pt>
    <dgm:pt modelId="{6B752F5A-3EE8-4D23-87B2-0867A8528D51}" type="parTrans" cxnId="{B9357116-6ED1-4C62-B2FD-6A629C731E45}">
      <dgm:prSet/>
      <dgm:spPr/>
      <dgm:t>
        <a:bodyPr/>
        <a:lstStyle/>
        <a:p>
          <a:endParaRPr lang="en-US"/>
        </a:p>
      </dgm:t>
    </dgm:pt>
    <dgm:pt modelId="{F5A67460-090D-410B-84EB-5E9E96FF39D5}" type="sibTrans" cxnId="{B9357116-6ED1-4C62-B2FD-6A629C731E45}">
      <dgm:prSet/>
      <dgm:spPr/>
      <dgm:t>
        <a:bodyPr/>
        <a:lstStyle/>
        <a:p>
          <a:endParaRPr lang="en-US"/>
        </a:p>
      </dgm:t>
    </dgm:pt>
    <dgm:pt modelId="{DD9B0209-DAFE-42A6-A00F-D124B98588B0}" type="pres">
      <dgm:prSet presAssocID="{E4373565-4A38-4CAA-915F-A85DE123D600}" presName="cycle" presStyleCnt="0">
        <dgm:presLayoutVars>
          <dgm:dir/>
          <dgm:resizeHandles val="exact"/>
        </dgm:presLayoutVars>
      </dgm:prSet>
      <dgm:spPr/>
    </dgm:pt>
    <dgm:pt modelId="{0D56E9B8-35FD-4A84-B2F9-16D321ACD708}" type="pres">
      <dgm:prSet presAssocID="{4306F748-2FA6-4CC5-9633-2AD33F4941CB}" presName="node" presStyleLbl="node1" presStyleIdx="0" presStyleCnt="1">
        <dgm:presLayoutVars>
          <dgm:bulletEnabled val="1"/>
        </dgm:presLayoutVars>
      </dgm:prSet>
      <dgm:spPr/>
    </dgm:pt>
  </dgm:ptLst>
  <dgm:cxnLst>
    <dgm:cxn modelId="{B9357116-6ED1-4C62-B2FD-6A629C731E45}" srcId="{E4373565-4A38-4CAA-915F-A85DE123D600}" destId="{4306F748-2FA6-4CC5-9633-2AD33F4941CB}" srcOrd="0" destOrd="0" parTransId="{6B752F5A-3EE8-4D23-87B2-0867A8528D51}" sibTransId="{F5A67460-090D-410B-84EB-5E9E96FF39D5}"/>
    <dgm:cxn modelId="{278D3021-F41D-455B-97DA-E1A1388BCCE3}" type="presOf" srcId="{4306F748-2FA6-4CC5-9633-2AD33F4941CB}" destId="{0D56E9B8-35FD-4A84-B2F9-16D321ACD708}" srcOrd="0" destOrd="0" presId="urn:microsoft.com/office/officeart/2005/8/layout/cycle2"/>
    <dgm:cxn modelId="{42F70D30-D58C-4BE6-BBDA-3A5CB59427D4}" type="presOf" srcId="{E4373565-4A38-4CAA-915F-A85DE123D600}" destId="{DD9B0209-DAFE-42A6-A00F-D124B98588B0}" srcOrd="0" destOrd="0" presId="urn:microsoft.com/office/officeart/2005/8/layout/cycle2"/>
    <dgm:cxn modelId="{3A250B14-C2F6-4514-8243-85AD2E550F42}" type="presParOf" srcId="{DD9B0209-DAFE-42A6-A00F-D124B98588B0}" destId="{0D56E9B8-35FD-4A84-B2F9-16D321ACD708}" srcOrd="0" destOrd="0" presId="urn:microsoft.com/office/officeart/2005/8/layout/cycle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3D44C2-24B6-4E2A-A6BB-40D85FD0A086}" type="doc">
      <dgm:prSet loTypeId="urn:microsoft.com/office/officeart/2005/8/layout/vList2" loCatId="convert" qsTypeId="urn:microsoft.com/office/officeart/2005/8/quickstyle/simple2" qsCatId="simple" csTypeId="urn:microsoft.com/office/officeart/2005/8/colors/accent0_1" csCatId="mainScheme"/>
      <dgm:spPr/>
      <dgm:t>
        <a:bodyPr/>
        <a:lstStyle/>
        <a:p>
          <a:endParaRPr lang="en-US"/>
        </a:p>
      </dgm:t>
    </dgm:pt>
    <dgm:pt modelId="{35C095B9-C65C-44A5-9266-5FE0750C86F2}">
      <dgm:prSet/>
      <dgm:spPr/>
      <dgm:t>
        <a:bodyPr/>
        <a:lstStyle/>
        <a:p>
          <a:r>
            <a:rPr lang="en-US" b="1"/>
            <a:t>Background</a:t>
          </a:r>
          <a:endParaRPr lang="en-US"/>
        </a:p>
      </dgm:t>
    </dgm:pt>
    <dgm:pt modelId="{279190E1-284F-434C-B512-7716D9DE4F6F}" type="parTrans" cxnId="{42D6B733-222C-41C1-AAF2-BBBC33345CAF}">
      <dgm:prSet/>
      <dgm:spPr/>
      <dgm:t>
        <a:bodyPr/>
        <a:lstStyle/>
        <a:p>
          <a:endParaRPr lang="en-US"/>
        </a:p>
      </dgm:t>
    </dgm:pt>
    <dgm:pt modelId="{EECCC86B-C374-4018-B556-A38FE4C0FDB8}" type="sibTrans" cxnId="{42D6B733-222C-41C1-AAF2-BBBC33345CAF}">
      <dgm:prSet/>
      <dgm:spPr/>
      <dgm:t>
        <a:bodyPr/>
        <a:lstStyle/>
        <a:p>
          <a:endParaRPr lang="en-US"/>
        </a:p>
      </dgm:t>
    </dgm:pt>
    <dgm:pt modelId="{B003ED2E-1B3B-47C2-A303-BA84D2CE3C1E}" type="pres">
      <dgm:prSet presAssocID="{053D44C2-24B6-4E2A-A6BB-40D85FD0A086}" presName="linear" presStyleCnt="0">
        <dgm:presLayoutVars>
          <dgm:animLvl val="lvl"/>
          <dgm:resizeHandles val="exact"/>
        </dgm:presLayoutVars>
      </dgm:prSet>
      <dgm:spPr/>
    </dgm:pt>
    <dgm:pt modelId="{B1FBF175-5E98-4B42-BD9A-55F4FCA16EEA}" type="pres">
      <dgm:prSet presAssocID="{35C095B9-C65C-44A5-9266-5FE0750C86F2}" presName="parentText" presStyleLbl="node1" presStyleIdx="0" presStyleCnt="1">
        <dgm:presLayoutVars>
          <dgm:chMax val="0"/>
          <dgm:bulletEnabled val="1"/>
        </dgm:presLayoutVars>
      </dgm:prSet>
      <dgm:spPr/>
    </dgm:pt>
  </dgm:ptLst>
  <dgm:cxnLst>
    <dgm:cxn modelId="{C5C71E06-CCCA-47EC-8FD6-82CA7F184D9C}" type="presOf" srcId="{35C095B9-C65C-44A5-9266-5FE0750C86F2}" destId="{B1FBF175-5E98-4B42-BD9A-55F4FCA16EEA}" srcOrd="0" destOrd="0" presId="urn:microsoft.com/office/officeart/2005/8/layout/vList2"/>
    <dgm:cxn modelId="{42D6B733-222C-41C1-AAF2-BBBC33345CAF}" srcId="{053D44C2-24B6-4E2A-A6BB-40D85FD0A086}" destId="{35C095B9-C65C-44A5-9266-5FE0750C86F2}" srcOrd="0" destOrd="0" parTransId="{279190E1-284F-434C-B512-7716D9DE4F6F}" sibTransId="{EECCC86B-C374-4018-B556-A38FE4C0FDB8}"/>
    <dgm:cxn modelId="{DF5CB880-DF75-4F99-AC9D-8CCED1F61E7A}" type="presOf" srcId="{053D44C2-24B6-4E2A-A6BB-40D85FD0A086}" destId="{B003ED2E-1B3B-47C2-A303-BA84D2CE3C1E}" srcOrd="0" destOrd="0" presId="urn:microsoft.com/office/officeart/2005/8/layout/vList2"/>
    <dgm:cxn modelId="{8ACBC03A-7083-4714-ADF6-087BDE2BDA62}" type="presParOf" srcId="{B003ED2E-1B3B-47C2-A303-BA84D2CE3C1E}" destId="{B1FBF175-5E98-4B42-BD9A-55F4FCA16E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224E19-7E23-4388-8C5A-651CFE35FBF5}" type="doc">
      <dgm:prSet loTypeId="urn:microsoft.com/office/officeart/2005/8/layout/StepDownProcess" loCatId="process" qsTypeId="urn:microsoft.com/office/officeart/2005/8/quickstyle/simple3" qsCatId="simple" csTypeId="urn:microsoft.com/office/officeart/2005/8/colors/colorful2" csCatId="colorful" phldr="1"/>
      <dgm:spPr/>
      <dgm:t>
        <a:bodyPr/>
        <a:lstStyle/>
        <a:p>
          <a:endParaRPr lang="en-US"/>
        </a:p>
      </dgm:t>
    </dgm:pt>
    <dgm:pt modelId="{17A69EC6-41F3-46BA-A3B7-7A240204F311}">
      <dgm:prSet phldrT="[Text]" phldr="0"/>
      <dgm:spPr/>
      <dgm:t>
        <a:bodyPr/>
        <a:lstStyle/>
        <a:p>
          <a:r>
            <a:rPr lang="en-US" dirty="0"/>
            <a:t>Automates Queues</a:t>
          </a:r>
        </a:p>
      </dgm:t>
    </dgm:pt>
    <dgm:pt modelId="{496E8EF1-1A58-4209-B875-C9CDA37AB86D}" type="parTrans" cxnId="{162723B9-10C9-4A41-9076-C384C3DAE315}">
      <dgm:prSet/>
      <dgm:spPr/>
      <dgm:t>
        <a:bodyPr/>
        <a:lstStyle/>
        <a:p>
          <a:endParaRPr lang="en-US"/>
        </a:p>
      </dgm:t>
    </dgm:pt>
    <dgm:pt modelId="{E02E10DB-CA3F-4444-86D0-72531C290C5A}" type="sibTrans" cxnId="{162723B9-10C9-4A41-9076-C384C3DAE315}">
      <dgm:prSet/>
      <dgm:spPr/>
      <dgm:t>
        <a:bodyPr/>
        <a:lstStyle/>
        <a:p>
          <a:endParaRPr lang="en-US"/>
        </a:p>
      </dgm:t>
    </dgm:pt>
    <dgm:pt modelId="{E0C76306-52E1-4696-ADE2-676E7EF1A2E5}">
      <dgm:prSet phldrT="[Text]" phldr="0"/>
      <dgm:spPr/>
      <dgm:t>
        <a:bodyPr/>
        <a:lstStyle/>
        <a:p>
          <a:r>
            <a:rPr lang="en-US" dirty="0"/>
            <a:t>1</a:t>
          </a:r>
        </a:p>
      </dgm:t>
    </dgm:pt>
    <dgm:pt modelId="{D5BDC359-3BBC-48DF-942F-F1CC23A62728}" type="parTrans" cxnId="{E1852EAC-73A7-419D-9E6D-148FE54F66E7}">
      <dgm:prSet/>
      <dgm:spPr/>
      <dgm:t>
        <a:bodyPr/>
        <a:lstStyle/>
        <a:p>
          <a:endParaRPr lang="en-US"/>
        </a:p>
      </dgm:t>
    </dgm:pt>
    <dgm:pt modelId="{08891C72-2910-440C-9710-5C87F4A1978B}" type="sibTrans" cxnId="{E1852EAC-73A7-419D-9E6D-148FE54F66E7}">
      <dgm:prSet/>
      <dgm:spPr/>
      <dgm:t>
        <a:bodyPr/>
        <a:lstStyle/>
        <a:p>
          <a:endParaRPr lang="en-US"/>
        </a:p>
      </dgm:t>
    </dgm:pt>
    <dgm:pt modelId="{FF727012-D876-49FC-8D1D-A0F8B6AC8412}">
      <dgm:prSet phldrT="[Text]" phldr="0"/>
      <dgm:spPr/>
      <dgm:t>
        <a:bodyPr/>
        <a:lstStyle/>
        <a:p>
          <a:r>
            <a:rPr lang="en-US" dirty="0"/>
            <a:t>Maintains Social Distancing</a:t>
          </a:r>
        </a:p>
      </dgm:t>
    </dgm:pt>
    <dgm:pt modelId="{1E25676E-42F8-4781-869C-D6D8F0D7E63F}" type="parTrans" cxnId="{BFB4CDEB-48CA-4ABE-8DCF-563FB561E042}">
      <dgm:prSet/>
      <dgm:spPr/>
      <dgm:t>
        <a:bodyPr/>
        <a:lstStyle/>
        <a:p>
          <a:endParaRPr lang="en-US"/>
        </a:p>
      </dgm:t>
    </dgm:pt>
    <dgm:pt modelId="{CDDA5BEC-631C-4F7D-BEDC-2C75068CBCB9}" type="sibTrans" cxnId="{BFB4CDEB-48CA-4ABE-8DCF-563FB561E042}">
      <dgm:prSet/>
      <dgm:spPr/>
      <dgm:t>
        <a:bodyPr/>
        <a:lstStyle/>
        <a:p>
          <a:endParaRPr lang="en-US"/>
        </a:p>
      </dgm:t>
    </dgm:pt>
    <dgm:pt modelId="{7FBBC8E2-21F7-4B14-91B2-FC05ADD0729A}">
      <dgm:prSet phldrT="[Text]" phldr="0"/>
      <dgm:spPr/>
      <dgm:t>
        <a:bodyPr/>
        <a:lstStyle/>
        <a:p>
          <a:r>
            <a:rPr lang="en-US" dirty="0"/>
            <a:t>II</a:t>
          </a:r>
        </a:p>
      </dgm:t>
    </dgm:pt>
    <dgm:pt modelId="{167F09D1-9C1E-49EA-ADFE-37CA7B70E55D}" type="parTrans" cxnId="{0C2E2CF4-FC29-43E7-8C2D-A88E8B23D870}">
      <dgm:prSet/>
      <dgm:spPr/>
      <dgm:t>
        <a:bodyPr/>
        <a:lstStyle/>
        <a:p>
          <a:endParaRPr lang="en-US"/>
        </a:p>
      </dgm:t>
    </dgm:pt>
    <dgm:pt modelId="{F79E840D-A472-44C6-A277-49222AF3F1A6}" type="sibTrans" cxnId="{0C2E2CF4-FC29-43E7-8C2D-A88E8B23D870}">
      <dgm:prSet/>
      <dgm:spPr/>
      <dgm:t>
        <a:bodyPr/>
        <a:lstStyle/>
        <a:p>
          <a:endParaRPr lang="en-US"/>
        </a:p>
      </dgm:t>
    </dgm:pt>
    <dgm:pt modelId="{324B17C1-345E-46CE-8EDF-EEF4E32D62B1}">
      <dgm:prSet phldrT="[Text]" phldr="0"/>
      <dgm:spPr/>
      <dgm:t>
        <a:bodyPr/>
        <a:lstStyle/>
        <a:p>
          <a:r>
            <a:rPr lang="en-US" dirty="0"/>
            <a:t>Streamlines Overcrowding</a:t>
          </a:r>
        </a:p>
      </dgm:t>
    </dgm:pt>
    <dgm:pt modelId="{5A3938A4-3A15-4813-97FD-6459CFD204AD}" type="parTrans" cxnId="{CF7E33CC-00F3-4EA4-B779-785CB319FB58}">
      <dgm:prSet/>
      <dgm:spPr/>
      <dgm:t>
        <a:bodyPr/>
        <a:lstStyle/>
        <a:p>
          <a:endParaRPr lang="en-US"/>
        </a:p>
      </dgm:t>
    </dgm:pt>
    <dgm:pt modelId="{CF53E3FE-0AE4-438D-B5C0-517BB6A9E75F}" type="sibTrans" cxnId="{CF7E33CC-00F3-4EA4-B779-785CB319FB58}">
      <dgm:prSet/>
      <dgm:spPr/>
      <dgm:t>
        <a:bodyPr/>
        <a:lstStyle/>
        <a:p>
          <a:endParaRPr lang="en-US"/>
        </a:p>
      </dgm:t>
    </dgm:pt>
    <dgm:pt modelId="{28527B7A-8F19-4EB6-B363-10C092D851B6}">
      <dgm:prSet phldrT="[Text]" phldr="0"/>
      <dgm:spPr/>
      <dgm:t>
        <a:bodyPr/>
        <a:lstStyle/>
        <a:p>
          <a:r>
            <a:rPr lang="en-US" dirty="0"/>
            <a:t>III</a:t>
          </a:r>
        </a:p>
      </dgm:t>
    </dgm:pt>
    <dgm:pt modelId="{F5F5A4DB-242C-42AB-987A-350CC985A252}" type="parTrans" cxnId="{16B9B6F4-831F-42B1-946D-CF89035642C5}">
      <dgm:prSet/>
      <dgm:spPr/>
      <dgm:t>
        <a:bodyPr/>
        <a:lstStyle/>
        <a:p>
          <a:endParaRPr lang="en-US"/>
        </a:p>
      </dgm:t>
    </dgm:pt>
    <dgm:pt modelId="{BE31A3F1-48A3-488C-8F78-9310258F36B8}" type="sibTrans" cxnId="{16B9B6F4-831F-42B1-946D-CF89035642C5}">
      <dgm:prSet/>
      <dgm:spPr/>
      <dgm:t>
        <a:bodyPr/>
        <a:lstStyle/>
        <a:p>
          <a:endParaRPr lang="en-US"/>
        </a:p>
      </dgm:t>
    </dgm:pt>
    <dgm:pt modelId="{78C2046F-9863-4071-A856-D512DB68C427}" type="pres">
      <dgm:prSet presAssocID="{DF224E19-7E23-4388-8C5A-651CFE35FBF5}" presName="rootnode" presStyleCnt="0">
        <dgm:presLayoutVars>
          <dgm:chMax/>
          <dgm:chPref/>
          <dgm:dir/>
          <dgm:animLvl val="lvl"/>
        </dgm:presLayoutVars>
      </dgm:prSet>
      <dgm:spPr/>
    </dgm:pt>
    <dgm:pt modelId="{5ACCFE7C-A39D-4CEF-BCA5-06FB81B87CD0}" type="pres">
      <dgm:prSet presAssocID="{17A69EC6-41F3-46BA-A3B7-7A240204F311}" presName="composite" presStyleCnt="0"/>
      <dgm:spPr/>
    </dgm:pt>
    <dgm:pt modelId="{CA01BDFF-B1F1-4883-B769-62D146AE9006}" type="pres">
      <dgm:prSet presAssocID="{17A69EC6-41F3-46BA-A3B7-7A240204F311}" presName="bentUpArrow1" presStyleLbl="alignImgPlace1" presStyleIdx="0" presStyleCnt="2"/>
      <dgm:spPr/>
    </dgm:pt>
    <dgm:pt modelId="{A29EBF14-F8E5-4EC8-8BB6-9B1A484BC61C}" type="pres">
      <dgm:prSet presAssocID="{17A69EC6-41F3-46BA-A3B7-7A240204F311}" presName="ParentText" presStyleLbl="node1" presStyleIdx="0" presStyleCnt="3">
        <dgm:presLayoutVars>
          <dgm:chMax val="1"/>
          <dgm:chPref val="1"/>
          <dgm:bulletEnabled val="1"/>
        </dgm:presLayoutVars>
      </dgm:prSet>
      <dgm:spPr/>
    </dgm:pt>
    <dgm:pt modelId="{A4A4DD8B-F42E-4728-8475-AA700887803A}" type="pres">
      <dgm:prSet presAssocID="{17A69EC6-41F3-46BA-A3B7-7A240204F311}" presName="ChildText" presStyleLbl="revTx" presStyleIdx="0" presStyleCnt="3">
        <dgm:presLayoutVars>
          <dgm:chMax val="0"/>
          <dgm:chPref val="0"/>
          <dgm:bulletEnabled val="1"/>
        </dgm:presLayoutVars>
      </dgm:prSet>
      <dgm:spPr/>
    </dgm:pt>
    <dgm:pt modelId="{2DE7B166-9DC1-44CB-8BB4-F7E591EE0171}" type="pres">
      <dgm:prSet presAssocID="{E02E10DB-CA3F-4444-86D0-72531C290C5A}" presName="sibTrans" presStyleCnt="0"/>
      <dgm:spPr/>
    </dgm:pt>
    <dgm:pt modelId="{31C4A0F2-C1CD-485F-AD05-3E73A95509F6}" type="pres">
      <dgm:prSet presAssocID="{FF727012-D876-49FC-8D1D-A0F8B6AC8412}" presName="composite" presStyleCnt="0"/>
      <dgm:spPr/>
    </dgm:pt>
    <dgm:pt modelId="{A6938355-F189-4172-8CDB-8DC596E1D72D}" type="pres">
      <dgm:prSet presAssocID="{FF727012-D876-49FC-8D1D-A0F8B6AC8412}" presName="bentUpArrow1" presStyleLbl="alignImgPlace1" presStyleIdx="1" presStyleCnt="2"/>
      <dgm:spPr/>
    </dgm:pt>
    <dgm:pt modelId="{9900491E-41AB-4844-B3A1-36C40616A62E}" type="pres">
      <dgm:prSet presAssocID="{FF727012-D876-49FC-8D1D-A0F8B6AC8412}" presName="ParentText" presStyleLbl="node1" presStyleIdx="1" presStyleCnt="3">
        <dgm:presLayoutVars>
          <dgm:chMax val="1"/>
          <dgm:chPref val="1"/>
          <dgm:bulletEnabled val="1"/>
        </dgm:presLayoutVars>
      </dgm:prSet>
      <dgm:spPr/>
    </dgm:pt>
    <dgm:pt modelId="{C00265FA-B8A3-4ECB-9786-CB851A3F2102}" type="pres">
      <dgm:prSet presAssocID="{FF727012-D876-49FC-8D1D-A0F8B6AC8412}" presName="ChildText" presStyleLbl="revTx" presStyleIdx="1" presStyleCnt="3">
        <dgm:presLayoutVars>
          <dgm:chMax val="0"/>
          <dgm:chPref val="0"/>
          <dgm:bulletEnabled val="1"/>
        </dgm:presLayoutVars>
      </dgm:prSet>
      <dgm:spPr/>
    </dgm:pt>
    <dgm:pt modelId="{19EDC23C-94A6-4DAC-BB07-7F905E9C1BE5}" type="pres">
      <dgm:prSet presAssocID="{CDDA5BEC-631C-4F7D-BEDC-2C75068CBCB9}" presName="sibTrans" presStyleCnt="0"/>
      <dgm:spPr/>
    </dgm:pt>
    <dgm:pt modelId="{C0BDAE30-0E71-4165-BB29-38D382181D51}" type="pres">
      <dgm:prSet presAssocID="{324B17C1-345E-46CE-8EDF-EEF4E32D62B1}" presName="composite" presStyleCnt="0"/>
      <dgm:spPr/>
    </dgm:pt>
    <dgm:pt modelId="{22D704BF-7A46-41EB-8538-B62633BCEC95}" type="pres">
      <dgm:prSet presAssocID="{324B17C1-345E-46CE-8EDF-EEF4E32D62B1}" presName="ParentText" presStyleLbl="node1" presStyleIdx="2" presStyleCnt="3">
        <dgm:presLayoutVars>
          <dgm:chMax val="1"/>
          <dgm:chPref val="1"/>
          <dgm:bulletEnabled val="1"/>
        </dgm:presLayoutVars>
      </dgm:prSet>
      <dgm:spPr/>
    </dgm:pt>
    <dgm:pt modelId="{EF5E2478-014A-4075-A4DE-FE2F1748EA07}" type="pres">
      <dgm:prSet presAssocID="{324B17C1-345E-46CE-8EDF-EEF4E32D62B1}" presName="FinalChildText" presStyleLbl="revTx" presStyleIdx="2" presStyleCnt="3">
        <dgm:presLayoutVars>
          <dgm:chMax val="0"/>
          <dgm:chPref val="0"/>
          <dgm:bulletEnabled val="1"/>
        </dgm:presLayoutVars>
      </dgm:prSet>
      <dgm:spPr/>
    </dgm:pt>
  </dgm:ptLst>
  <dgm:cxnLst>
    <dgm:cxn modelId="{125FB21C-BB95-4A6B-9F66-F528FFB8A169}" type="presOf" srcId="{17A69EC6-41F3-46BA-A3B7-7A240204F311}" destId="{A29EBF14-F8E5-4EC8-8BB6-9B1A484BC61C}" srcOrd="0" destOrd="0" presId="urn:microsoft.com/office/officeart/2005/8/layout/StepDownProcess"/>
    <dgm:cxn modelId="{8D8C385C-C3AE-40A4-8197-B98ABBB69D52}" type="presOf" srcId="{FF727012-D876-49FC-8D1D-A0F8B6AC8412}" destId="{9900491E-41AB-4844-B3A1-36C40616A62E}" srcOrd="0" destOrd="0" presId="urn:microsoft.com/office/officeart/2005/8/layout/StepDownProcess"/>
    <dgm:cxn modelId="{05955E5E-6430-46B5-9C81-0ED8EDF2C0DD}" type="presOf" srcId="{DF224E19-7E23-4388-8C5A-651CFE35FBF5}" destId="{78C2046F-9863-4071-A856-D512DB68C427}" srcOrd="0" destOrd="0" presId="urn:microsoft.com/office/officeart/2005/8/layout/StepDownProcess"/>
    <dgm:cxn modelId="{7379766A-D90D-4A13-B513-2A90D6091871}" type="presOf" srcId="{28527B7A-8F19-4EB6-B363-10C092D851B6}" destId="{EF5E2478-014A-4075-A4DE-FE2F1748EA07}" srcOrd="0" destOrd="0" presId="urn:microsoft.com/office/officeart/2005/8/layout/StepDownProcess"/>
    <dgm:cxn modelId="{D51D236F-FB78-42EC-8D52-057AA09A4440}" type="presOf" srcId="{E0C76306-52E1-4696-ADE2-676E7EF1A2E5}" destId="{A4A4DD8B-F42E-4728-8475-AA700887803A}" srcOrd="0" destOrd="0" presId="urn:microsoft.com/office/officeart/2005/8/layout/StepDownProcess"/>
    <dgm:cxn modelId="{5503F36F-220D-4288-BDA7-05C3E3D60400}" type="presOf" srcId="{7FBBC8E2-21F7-4B14-91B2-FC05ADD0729A}" destId="{C00265FA-B8A3-4ECB-9786-CB851A3F2102}" srcOrd="0" destOrd="0" presId="urn:microsoft.com/office/officeart/2005/8/layout/StepDownProcess"/>
    <dgm:cxn modelId="{B19EE783-6C49-4167-A665-46922E8C5129}" type="presOf" srcId="{324B17C1-345E-46CE-8EDF-EEF4E32D62B1}" destId="{22D704BF-7A46-41EB-8538-B62633BCEC95}" srcOrd="0" destOrd="0" presId="urn:microsoft.com/office/officeart/2005/8/layout/StepDownProcess"/>
    <dgm:cxn modelId="{E1852EAC-73A7-419D-9E6D-148FE54F66E7}" srcId="{17A69EC6-41F3-46BA-A3B7-7A240204F311}" destId="{E0C76306-52E1-4696-ADE2-676E7EF1A2E5}" srcOrd="0" destOrd="0" parTransId="{D5BDC359-3BBC-48DF-942F-F1CC23A62728}" sibTransId="{08891C72-2910-440C-9710-5C87F4A1978B}"/>
    <dgm:cxn modelId="{162723B9-10C9-4A41-9076-C384C3DAE315}" srcId="{DF224E19-7E23-4388-8C5A-651CFE35FBF5}" destId="{17A69EC6-41F3-46BA-A3B7-7A240204F311}" srcOrd="0" destOrd="0" parTransId="{496E8EF1-1A58-4209-B875-C9CDA37AB86D}" sibTransId="{E02E10DB-CA3F-4444-86D0-72531C290C5A}"/>
    <dgm:cxn modelId="{CF7E33CC-00F3-4EA4-B779-785CB319FB58}" srcId="{DF224E19-7E23-4388-8C5A-651CFE35FBF5}" destId="{324B17C1-345E-46CE-8EDF-EEF4E32D62B1}" srcOrd="2" destOrd="0" parTransId="{5A3938A4-3A15-4813-97FD-6459CFD204AD}" sibTransId="{CF53E3FE-0AE4-438D-B5C0-517BB6A9E75F}"/>
    <dgm:cxn modelId="{BFB4CDEB-48CA-4ABE-8DCF-563FB561E042}" srcId="{DF224E19-7E23-4388-8C5A-651CFE35FBF5}" destId="{FF727012-D876-49FC-8D1D-A0F8B6AC8412}" srcOrd="1" destOrd="0" parTransId="{1E25676E-42F8-4781-869C-D6D8F0D7E63F}" sibTransId="{CDDA5BEC-631C-4F7D-BEDC-2C75068CBCB9}"/>
    <dgm:cxn modelId="{0C2E2CF4-FC29-43E7-8C2D-A88E8B23D870}" srcId="{FF727012-D876-49FC-8D1D-A0F8B6AC8412}" destId="{7FBBC8E2-21F7-4B14-91B2-FC05ADD0729A}" srcOrd="0" destOrd="0" parTransId="{167F09D1-9C1E-49EA-ADFE-37CA7B70E55D}" sibTransId="{F79E840D-A472-44C6-A277-49222AF3F1A6}"/>
    <dgm:cxn modelId="{16B9B6F4-831F-42B1-946D-CF89035642C5}" srcId="{324B17C1-345E-46CE-8EDF-EEF4E32D62B1}" destId="{28527B7A-8F19-4EB6-B363-10C092D851B6}" srcOrd="0" destOrd="0" parTransId="{F5F5A4DB-242C-42AB-987A-350CC985A252}" sibTransId="{BE31A3F1-48A3-488C-8F78-9310258F36B8}"/>
    <dgm:cxn modelId="{57EC27F8-5F28-484F-A3AB-7BAAAA1A853D}" type="presParOf" srcId="{78C2046F-9863-4071-A856-D512DB68C427}" destId="{5ACCFE7C-A39D-4CEF-BCA5-06FB81B87CD0}" srcOrd="0" destOrd="0" presId="urn:microsoft.com/office/officeart/2005/8/layout/StepDownProcess"/>
    <dgm:cxn modelId="{5DA6A9C5-D292-4ADA-95BA-0436CBCC09BA}" type="presParOf" srcId="{5ACCFE7C-A39D-4CEF-BCA5-06FB81B87CD0}" destId="{CA01BDFF-B1F1-4883-B769-62D146AE9006}" srcOrd="0" destOrd="0" presId="urn:microsoft.com/office/officeart/2005/8/layout/StepDownProcess"/>
    <dgm:cxn modelId="{10BCC23F-5362-427E-9C75-4A36B1758A32}" type="presParOf" srcId="{5ACCFE7C-A39D-4CEF-BCA5-06FB81B87CD0}" destId="{A29EBF14-F8E5-4EC8-8BB6-9B1A484BC61C}" srcOrd="1" destOrd="0" presId="urn:microsoft.com/office/officeart/2005/8/layout/StepDownProcess"/>
    <dgm:cxn modelId="{0E04F2C0-AAFC-4E29-8F5E-0A909522DB93}" type="presParOf" srcId="{5ACCFE7C-A39D-4CEF-BCA5-06FB81B87CD0}" destId="{A4A4DD8B-F42E-4728-8475-AA700887803A}" srcOrd="2" destOrd="0" presId="urn:microsoft.com/office/officeart/2005/8/layout/StepDownProcess"/>
    <dgm:cxn modelId="{BE5D9F3C-1B1C-4F82-90F8-D8E4C5618613}" type="presParOf" srcId="{78C2046F-9863-4071-A856-D512DB68C427}" destId="{2DE7B166-9DC1-44CB-8BB4-F7E591EE0171}" srcOrd="1" destOrd="0" presId="urn:microsoft.com/office/officeart/2005/8/layout/StepDownProcess"/>
    <dgm:cxn modelId="{1F3CF1D4-5BC7-42F8-B4EC-969D17B38A03}" type="presParOf" srcId="{78C2046F-9863-4071-A856-D512DB68C427}" destId="{31C4A0F2-C1CD-485F-AD05-3E73A95509F6}" srcOrd="2" destOrd="0" presId="urn:microsoft.com/office/officeart/2005/8/layout/StepDownProcess"/>
    <dgm:cxn modelId="{E1C7626E-A676-4D1B-BB66-62134AE5295E}" type="presParOf" srcId="{31C4A0F2-C1CD-485F-AD05-3E73A95509F6}" destId="{A6938355-F189-4172-8CDB-8DC596E1D72D}" srcOrd="0" destOrd="0" presId="urn:microsoft.com/office/officeart/2005/8/layout/StepDownProcess"/>
    <dgm:cxn modelId="{008891A7-125A-4AE1-B09A-C01B173C86B0}" type="presParOf" srcId="{31C4A0F2-C1CD-485F-AD05-3E73A95509F6}" destId="{9900491E-41AB-4844-B3A1-36C40616A62E}" srcOrd="1" destOrd="0" presId="urn:microsoft.com/office/officeart/2005/8/layout/StepDownProcess"/>
    <dgm:cxn modelId="{75C61427-EBEA-49F3-B0D6-B1FF548BC4F0}" type="presParOf" srcId="{31C4A0F2-C1CD-485F-AD05-3E73A95509F6}" destId="{C00265FA-B8A3-4ECB-9786-CB851A3F2102}" srcOrd="2" destOrd="0" presId="urn:microsoft.com/office/officeart/2005/8/layout/StepDownProcess"/>
    <dgm:cxn modelId="{A4C4FFAE-53C5-4B1F-AB21-947A85EEEB57}" type="presParOf" srcId="{78C2046F-9863-4071-A856-D512DB68C427}" destId="{19EDC23C-94A6-4DAC-BB07-7F905E9C1BE5}" srcOrd="3" destOrd="0" presId="urn:microsoft.com/office/officeart/2005/8/layout/StepDownProcess"/>
    <dgm:cxn modelId="{22D7D8EB-E1CD-443F-9346-61DD0DE22BC8}" type="presParOf" srcId="{78C2046F-9863-4071-A856-D512DB68C427}" destId="{C0BDAE30-0E71-4165-BB29-38D382181D51}" srcOrd="4" destOrd="0" presId="urn:microsoft.com/office/officeart/2005/8/layout/StepDownProcess"/>
    <dgm:cxn modelId="{5D981852-A98A-44BB-B1BA-9CF9B0D19CEE}" type="presParOf" srcId="{C0BDAE30-0E71-4165-BB29-38D382181D51}" destId="{22D704BF-7A46-41EB-8538-B62633BCEC95}" srcOrd="0" destOrd="0" presId="urn:microsoft.com/office/officeart/2005/8/layout/StepDownProcess"/>
    <dgm:cxn modelId="{6C7BBDEE-9E10-4750-8FD1-5B91F9BBFAD9}" type="presParOf" srcId="{C0BDAE30-0E71-4165-BB29-38D382181D51}" destId="{EF5E2478-014A-4075-A4DE-FE2F1748EA07}"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6C9392-8B59-4A51-BB51-1B8477B72C56}" type="doc">
      <dgm:prSet loTypeId="urn:microsoft.com/office/officeart/2005/8/layout/vList2" loCatId="convert" qsTypeId="urn:microsoft.com/office/officeart/2005/8/quickstyle/3d2" qsCatId="3D" csTypeId="urn:microsoft.com/office/officeart/2005/8/colors/accent2_4" csCatId="accent2"/>
      <dgm:spPr/>
      <dgm:t>
        <a:bodyPr/>
        <a:lstStyle/>
        <a:p>
          <a:endParaRPr lang="en-US"/>
        </a:p>
      </dgm:t>
    </dgm:pt>
    <dgm:pt modelId="{D256E270-6DDE-4617-BF7E-06E105288BCA}">
      <dgm:prSet/>
      <dgm:spPr/>
      <dgm:t>
        <a:bodyPr/>
        <a:lstStyle/>
        <a:p>
          <a:r>
            <a:rPr lang="en-US" dirty="0"/>
            <a:t>On press of the push button entry is allowed to one person at a time depending on the availability of your slot and the desired number of people set by the grocery </a:t>
          </a:r>
          <a:r>
            <a:rPr lang="en-US" dirty="0" err="1"/>
            <a:t>storemen</a:t>
          </a:r>
          <a:r>
            <a:rPr lang="en-US" dirty="0"/>
            <a:t>. As you exit the store, one slot availability is automatically generated.</a:t>
          </a:r>
        </a:p>
      </dgm:t>
    </dgm:pt>
    <dgm:pt modelId="{5BA56E38-F9A0-425C-95B5-16103AC406A1}" type="parTrans" cxnId="{4FCF7B45-8309-48DC-A97C-4B797A729936}">
      <dgm:prSet/>
      <dgm:spPr/>
      <dgm:t>
        <a:bodyPr/>
        <a:lstStyle/>
        <a:p>
          <a:endParaRPr lang="en-US"/>
        </a:p>
      </dgm:t>
    </dgm:pt>
    <dgm:pt modelId="{7C44E8D5-4A1C-483D-8D2B-D72F891246E9}" type="sibTrans" cxnId="{4FCF7B45-8309-48DC-A97C-4B797A729936}">
      <dgm:prSet/>
      <dgm:spPr/>
      <dgm:t>
        <a:bodyPr/>
        <a:lstStyle/>
        <a:p>
          <a:endParaRPr lang="en-US"/>
        </a:p>
      </dgm:t>
    </dgm:pt>
    <dgm:pt modelId="{2F44CA56-4601-4EC7-AD8B-635B10100D5C}" type="pres">
      <dgm:prSet presAssocID="{BC6C9392-8B59-4A51-BB51-1B8477B72C56}" presName="linear" presStyleCnt="0">
        <dgm:presLayoutVars>
          <dgm:animLvl val="lvl"/>
          <dgm:resizeHandles val="exact"/>
        </dgm:presLayoutVars>
      </dgm:prSet>
      <dgm:spPr/>
    </dgm:pt>
    <dgm:pt modelId="{852E861A-A9D1-40D4-B131-DBBCE44DE2E4}" type="pres">
      <dgm:prSet presAssocID="{D256E270-6DDE-4617-BF7E-06E105288BCA}" presName="parentText" presStyleLbl="node1" presStyleIdx="0" presStyleCnt="1">
        <dgm:presLayoutVars>
          <dgm:chMax val="0"/>
          <dgm:bulletEnabled val="1"/>
        </dgm:presLayoutVars>
      </dgm:prSet>
      <dgm:spPr/>
    </dgm:pt>
  </dgm:ptLst>
  <dgm:cxnLst>
    <dgm:cxn modelId="{BB14CE2A-281A-4D98-B2AC-475D8766F53F}" type="presOf" srcId="{BC6C9392-8B59-4A51-BB51-1B8477B72C56}" destId="{2F44CA56-4601-4EC7-AD8B-635B10100D5C}" srcOrd="0" destOrd="0" presId="urn:microsoft.com/office/officeart/2005/8/layout/vList2"/>
    <dgm:cxn modelId="{4FCF7B45-8309-48DC-A97C-4B797A729936}" srcId="{BC6C9392-8B59-4A51-BB51-1B8477B72C56}" destId="{D256E270-6DDE-4617-BF7E-06E105288BCA}" srcOrd="0" destOrd="0" parTransId="{5BA56E38-F9A0-425C-95B5-16103AC406A1}" sibTransId="{7C44E8D5-4A1C-483D-8D2B-D72F891246E9}"/>
    <dgm:cxn modelId="{1C00728F-FC2D-42B3-AAB5-B540567CC898}" type="presOf" srcId="{D256E270-6DDE-4617-BF7E-06E105288BCA}" destId="{852E861A-A9D1-40D4-B131-DBBCE44DE2E4}" srcOrd="0" destOrd="0" presId="urn:microsoft.com/office/officeart/2005/8/layout/vList2"/>
    <dgm:cxn modelId="{891C8100-643F-4463-9353-031339B27A0B}" type="presParOf" srcId="{2F44CA56-4601-4EC7-AD8B-635B10100D5C}" destId="{852E861A-A9D1-40D4-B131-DBBCE44DE2E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C13BFA-32E7-40AF-BC6B-AED9F7D9210A}" type="doc">
      <dgm:prSet loTypeId="urn:microsoft.com/office/officeart/2005/8/layout/chevron2" loCatId="list" qsTypeId="urn:microsoft.com/office/officeart/2005/8/quickstyle/simple3" qsCatId="simple" csTypeId="urn:microsoft.com/office/officeart/2005/8/colors/colorful2" csCatId="colorful" phldr="1"/>
      <dgm:spPr/>
      <dgm:t>
        <a:bodyPr/>
        <a:lstStyle/>
        <a:p>
          <a:endParaRPr lang="en-US"/>
        </a:p>
      </dgm:t>
    </dgm:pt>
    <dgm:pt modelId="{71A44F98-E475-4480-9A2D-BC4C4C86EBB5}">
      <dgm:prSet/>
      <dgm:spPr/>
      <dgm:t>
        <a:bodyPr/>
        <a:lstStyle/>
        <a:p>
          <a:r>
            <a:rPr lang="en-US" dirty="0"/>
            <a:t>1</a:t>
          </a:r>
        </a:p>
      </dgm:t>
    </dgm:pt>
    <dgm:pt modelId="{45E5690F-48DB-4C36-A8FC-71DCD4881C8C}" type="parTrans" cxnId="{C5F8D43F-7927-441E-A8AE-893BC1639753}">
      <dgm:prSet/>
      <dgm:spPr/>
      <dgm:t>
        <a:bodyPr/>
        <a:lstStyle/>
        <a:p>
          <a:endParaRPr lang="en-US"/>
        </a:p>
      </dgm:t>
    </dgm:pt>
    <dgm:pt modelId="{506C6EFC-1902-41B1-9412-9ED44D608D64}" type="sibTrans" cxnId="{C5F8D43F-7927-441E-A8AE-893BC1639753}">
      <dgm:prSet/>
      <dgm:spPr/>
      <dgm:t>
        <a:bodyPr/>
        <a:lstStyle/>
        <a:p>
          <a:endParaRPr lang="en-US"/>
        </a:p>
      </dgm:t>
    </dgm:pt>
    <dgm:pt modelId="{E49A7B6F-8145-40C2-A505-EA55B712DD42}">
      <dgm:prSet/>
      <dgm:spPr/>
      <dgm:t>
        <a:bodyPr/>
        <a:lstStyle/>
        <a:p>
          <a:r>
            <a:rPr lang="en-US" dirty="0"/>
            <a:t>Can determine rush in stores using IOT with cloud computing</a:t>
          </a:r>
        </a:p>
      </dgm:t>
    </dgm:pt>
    <dgm:pt modelId="{781BF536-32CC-41CA-A779-A94F27A89163}" type="parTrans" cxnId="{D3F534F0-B657-4D25-B2D5-0CAC084A735B}">
      <dgm:prSet/>
      <dgm:spPr/>
      <dgm:t>
        <a:bodyPr/>
        <a:lstStyle/>
        <a:p>
          <a:endParaRPr lang="en-US"/>
        </a:p>
      </dgm:t>
    </dgm:pt>
    <dgm:pt modelId="{C0FB17A0-FDFA-4EFF-8B64-155AF5DEC7DA}" type="sibTrans" cxnId="{D3F534F0-B657-4D25-B2D5-0CAC084A735B}">
      <dgm:prSet/>
      <dgm:spPr/>
      <dgm:t>
        <a:bodyPr/>
        <a:lstStyle/>
        <a:p>
          <a:endParaRPr lang="en-US"/>
        </a:p>
      </dgm:t>
    </dgm:pt>
    <dgm:pt modelId="{D01BB994-EFA6-4331-8768-8734F67CFF99}">
      <dgm:prSet/>
      <dgm:spPr/>
      <dgm:t>
        <a:bodyPr/>
        <a:lstStyle/>
        <a:p>
          <a:r>
            <a:rPr lang="en-US" dirty="0"/>
            <a:t>II</a:t>
          </a:r>
        </a:p>
      </dgm:t>
    </dgm:pt>
    <dgm:pt modelId="{CF3D8063-70BD-4FE5-B4D3-F722AA96492D}" type="parTrans" cxnId="{B12373DB-2BFA-4298-B199-4462F0CED870}">
      <dgm:prSet/>
      <dgm:spPr/>
      <dgm:t>
        <a:bodyPr/>
        <a:lstStyle/>
        <a:p>
          <a:endParaRPr lang="en-US"/>
        </a:p>
      </dgm:t>
    </dgm:pt>
    <dgm:pt modelId="{DA88718A-FCD0-42E0-BCA7-9F7E52C7FF45}" type="sibTrans" cxnId="{B12373DB-2BFA-4298-B199-4462F0CED870}">
      <dgm:prSet/>
      <dgm:spPr/>
      <dgm:t>
        <a:bodyPr/>
        <a:lstStyle/>
        <a:p>
          <a:endParaRPr lang="en-US"/>
        </a:p>
      </dgm:t>
    </dgm:pt>
    <dgm:pt modelId="{3D52024F-094C-4DEF-8569-C2C8C6CE95C4}">
      <dgm:prSet/>
      <dgm:spPr/>
      <dgm:t>
        <a:bodyPr/>
        <a:lstStyle/>
        <a:p>
          <a:endParaRPr lang="en-US" dirty="0"/>
        </a:p>
      </dgm:t>
    </dgm:pt>
    <dgm:pt modelId="{78269617-E52C-4E8E-945C-C464D7A807A8}" type="parTrans" cxnId="{C6EEC519-A89A-4CB2-AA44-CBFFB81BBFAB}">
      <dgm:prSet/>
      <dgm:spPr/>
      <dgm:t>
        <a:bodyPr/>
        <a:lstStyle/>
        <a:p>
          <a:endParaRPr lang="en-US"/>
        </a:p>
      </dgm:t>
    </dgm:pt>
    <dgm:pt modelId="{FC6A9A07-D7D7-49FF-86D9-39136D611141}" type="sibTrans" cxnId="{C6EEC519-A89A-4CB2-AA44-CBFFB81BBFAB}">
      <dgm:prSet/>
      <dgm:spPr/>
      <dgm:t>
        <a:bodyPr/>
        <a:lstStyle/>
        <a:p>
          <a:endParaRPr lang="en-US"/>
        </a:p>
      </dgm:t>
    </dgm:pt>
    <dgm:pt modelId="{9AF9FCD1-2B68-48FF-8AB4-B7892B3B6785}">
      <dgm:prSet/>
      <dgm:spPr/>
      <dgm:t>
        <a:bodyPr/>
        <a:lstStyle/>
        <a:p>
          <a:r>
            <a:rPr lang="en-US" dirty="0"/>
            <a:t>III</a:t>
          </a:r>
        </a:p>
      </dgm:t>
    </dgm:pt>
    <dgm:pt modelId="{D39D4409-9E22-4DF3-BEB7-A19D3B845B99}" type="parTrans" cxnId="{6002E7B3-F2D7-4248-99D7-AFD1100B42DA}">
      <dgm:prSet/>
      <dgm:spPr/>
      <dgm:t>
        <a:bodyPr/>
        <a:lstStyle/>
        <a:p>
          <a:endParaRPr lang="en-US"/>
        </a:p>
      </dgm:t>
    </dgm:pt>
    <dgm:pt modelId="{135C01C7-5760-446E-A466-3995F4FE158C}" type="sibTrans" cxnId="{6002E7B3-F2D7-4248-99D7-AFD1100B42DA}">
      <dgm:prSet/>
      <dgm:spPr/>
      <dgm:t>
        <a:bodyPr/>
        <a:lstStyle/>
        <a:p>
          <a:endParaRPr lang="en-US"/>
        </a:p>
      </dgm:t>
    </dgm:pt>
    <dgm:pt modelId="{147C2BC9-C9F9-4BA5-B5A3-11A149874188}">
      <dgm:prSet/>
      <dgm:spPr/>
      <dgm:t>
        <a:bodyPr/>
        <a:lstStyle/>
        <a:p>
          <a:r>
            <a:rPr lang="en-US" dirty="0"/>
            <a:t>Can store data over cloud for further analysis of business.</a:t>
          </a:r>
        </a:p>
      </dgm:t>
    </dgm:pt>
    <dgm:pt modelId="{6D33480A-9CE6-4235-AF89-B0ED94737097}" type="parTrans" cxnId="{068629FE-DAB7-4AD8-B5FC-FFABBFB1331C}">
      <dgm:prSet/>
      <dgm:spPr/>
      <dgm:t>
        <a:bodyPr/>
        <a:lstStyle/>
        <a:p>
          <a:endParaRPr lang="en-US"/>
        </a:p>
      </dgm:t>
    </dgm:pt>
    <dgm:pt modelId="{A084758B-570E-470E-B11D-1EF788047877}" type="sibTrans" cxnId="{068629FE-DAB7-4AD8-B5FC-FFABBFB1331C}">
      <dgm:prSet/>
      <dgm:spPr/>
      <dgm:t>
        <a:bodyPr/>
        <a:lstStyle/>
        <a:p>
          <a:endParaRPr lang="en-US"/>
        </a:p>
      </dgm:t>
    </dgm:pt>
    <dgm:pt modelId="{651D4960-D0E8-4574-9046-4A1899678165}">
      <dgm:prSet/>
      <dgm:spPr/>
      <dgm:t>
        <a:bodyPr/>
        <a:lstStyle/>
        <a:p>
          <a:endParaRPr lang="en-US" dirty="0"/>
        </a:p>
      </dgm:t>
    </dgm:pt>
    <dgm:pt modelId="{F3827DD1-65D2-4928-A4D9-CF4A599FEA47}" type="parTrans" cxnId="{770F463C-997B-4519-9FC8-9FE3CB8EF7AD}">
      <dgm:prSet/>
      <dgm:spPr/>
      <dgm:t>
        <a:bodyPr/>
        <a:lstStyle/>
        <a:p>
          <a:endParaRPr lang="en-US"/>
        </a:p>
      </dgm:t>
    </dgm:pt>
    <dgm:pt modelId="{F9F7A52D-13AD-4179-8D28-45A9CF9E3DFA}" type="sibTrans" cxnId="{770F463C-997B-4519-9FC8-9FE3CB8EF7AD}">
      <dgm:prSet/>
      <dgm:spPr/>
      <dgm:t>
        <a:bodyPr/>
        <a:lstStyle/>
        <a:p>
          <a:endParaRPr lang="en-US"/>
        </a:p>
      </dgm:t>
    </dgm:pt>
    <dgm:pt modelId="{F2F44D39-4F86-4E1C-B7B8-F5678ADB7616}">
      <dgm:prSet/>
      <dgm:spPr/>
      <dgm:t>
        <a:bodyPr/>
        <a:lstStyle/>
        <a:p>
          <a:endParaRPr lang="en-US" dirty="0"/>
        </a:p>
      </dgm:t>
    </dgm:pt>
    <dgm:pt modelId="{1C5FADB9-DA35-4301-961E-5965F3184F66}" type="parTrans" cxnId="{585B86AD-E93A-4A56-B13F-08E36A87A7EF}">
      <dgm:prSet/>
      <dgm:spPr/>
      <dgm:t>
        <a:bodyPr/>
        <a:lstStyle/>
        <a:p>
          <a:endParaRPr lang="en-US"/>
        </a:p>
      </dgm:t>
    </dgm:pt>
    <dgm:pt modelId="{41B642D6-E678-45B2-91B5-D8256F6E42EC}" type="sibTrans" cxnId="{585B86AD-E93A-4A56-B13F-08E36A87A7EF}">
      <dgm:prSet/>
      <dgm:spPr/>
      <dgm:t>
        <a:bodyPr/>
        <a:lstStyle/>
        <a:p>
          <a:endParaRPr lang="en-US"/>
        </a:p>
      </dgm:t>
    </dgm:pt>
    <dgm:pt modelId="{8A39D478-8C1F-4708-A448-90FE89EA0790}">
      <dgm:prSet/>
      <dgm:spPr/>
      <dgm:t>
        <a:bodyPr/>
        <a:lstStyle/>
        <a:p>
          <a:r>
            <a:rPr lang="en-US" dirty="0"/>
            <a:t>Can streamline process at various amusement parks, concerts </a:t>
          </a:r>
          <a:r>
            <a:rPr lang="en-US" dirty="0" err="1"/>
            <a:t>etc</a:t>
          </a:r>
          <a:endParaRPr lang="en-US" dirty="0"/>
        </a:p>
      </dgm:t>
    </dgm:pt>
    <dgm:pt modelId="{ACFFDFAA-9D6B-4396-8E0E-1CC0CD09CCBE}" type="parTrans" cxnId="{9EBF5677-3FFD-43CC-9D88-781FD876C051}">
      <dgm:prSet/>
      <dgm:spPr/>
      <dgm:t>
        <a:bodyPr/>
        <a:lstStyle/>
        <a:p>
          <a:endParaRPr lang="en-US"/>
        </a:p>
      </dgm:t>
    </dgm:pt>
    <dgm:pt modelId="{47D24849-1591-4C24-8BAF-B7A5FED7119A}" type="sibTrans" cxnId="{9EBF5677-3FFD-43CC-9D88-781FD876C051}">
      <dgm:prSet/>
      <dgm:spPr/>
      <dgm:t>
        <a:bodyPr/>
        <a:lstStyle/>
        <a:p>
          <a:endParaRPr lang="en-US"/>
        </a:p>
      </dgm:t>
    </dgm:pt>
    <dgm:pt modelId="{19CE05B1-D09E-46E7-B667-2466DF900EF8}" type="pres">
      <dgm:prSet presAssocID="{5FC13BFA-32E7-40AF-BC6B-AED9F7D9210A}" presName="linearFlow" presStyleCnt="0">
        <dgm:presLayoutVars>
          <dgm:dir/>
          <dgm:animLvl val="lvl"/>
          <dgm:resizeHandles val="exact"/>
        </dgm:presLayoutVars>
      </dgm:prSet>
      <dgm:spPr/>
    </dgm:pt>
    <dgm:pt modelId="{AAF741C4-DE82-46CB-9AB3-A7C20F121F4C}" type="pres">
      <dgm:prSet presAssocID="{71A44F98-E475-4480-9A2D-BC4C4C86EBB5}" presName="composite" presStyleCnt="0"/>
      <dgm:spPr/>
    </dgm:pt>
    <dgm:pt modelId="{9897E659-57B2-462C-A613-8B7D7C88DBE3}" type="pres">
      <dgm:prSet presAssocID="{71A44F98-E475-4480-9A2D-BC4C4C86EBB5}" presName="parentText" presStyleLbl="alignNode1" presStyleIdx="0" presStyleCnt="3">
        <dgm:presLayoutVars>
          <dgm:chMax val="1"/>
          <dgm:bulletEnabled val="1"/>
        </dgm:presLayoutVars>
      </dgm:prSet>
      <dgm:spPr/>
    </dgm:pt>
    <dgm:pt modelId="{953AF951-40E8-440A-8C88-3576C27E4EB4}" type="pres">
      <dgm:prSet presAssocID="{71A44F98-E475-4480-9A2D-BC4C4C86EBB5}" presName="descendantText" presStyleLbl="alignAcc1" presStyleIdx="0" presStyleCnt="3">
        <dgm:presLayoutVars>
          <dgm:bulletEnabled val="1"/>
        </dgm:presLayoutVars>
      </dgm:prSet>
      <dgm:spPr/>
    </dgm:pt>
    <dgm:pt modelId="{189C3F47-D60D-4C4F-806F-A880EF40D016}" type="pres">
      <dgm:prSet presAssocID="{506C6EFC-1902-41B1-9412-9ED44D608D64}" presName="sp" presStyleCnt="0"/>
      <dgm:spPr/>
    </dgm:pt>
    <dgm:pt modelId="{BEBD0238-3096-490D-B9E2-BC592231A8AA}" type="pres">
      <dgm:prSet presAssocID="{D01BB994-EFA6-4331-8768-8734F67CFF99}" presName="composite" presStyleCnt="0"/>
      <dgm:spPr/>
    </dgm:pt>
    <dgm:pt modelId="{B85E8F8F-E861-4BB1-86E0-1B8457BE4D74}" type="pres">
      <dgm:prSet presAssocID="{D01BB994-EFA6-4331-8768-8734F67CFF99}" presName="parentText" presStyleLbl="alignNode1" presStyleIdx="1" presStyleCnt="3">
        <dgm:presLayoutVars>
          <dgm:chMax val="1"/>
          <dgm:bulletEnabled val="1"/>
        </dgm:presLayoutVars>
      </dgm:prSet>
      <dgm:spPr/>
    </dgm:pt>
    <dgm:pt modelId="{644658E6-FD42-4252-B97C-41BA9F1C40CD}" type="pres">
      <dgm:prSet presAssocID="{D01BB994-EFA6-4331-8768-8734F67CFF99}" presName="descendantText" presStyleLbl="alignAcc1" presStyleIdx="1" presStyleCnt="3">
        <dgm:presLayoutVars>
          <dgm:bulletEnabled val="1"/>
        </dgm:presLayoutVars>
      </dgm:prSet>
      <dgm:spPr/>
    </dgm:pt>
    <dgm:pt modelId="{7151344E-14D5-4FA7-B929-846A2DC76930}" type="pres">
      <dgm:prSet presAssocID="{DA88718A-FCD0-42E0-BCA7-9F7E52C7FF45}" presName="sp" presStyleCnt="0"/>
      <dgm:spPr/>
    </dgm:pt>
    <dgm:pt modelId="{395BDB31-D420-4842-A538-26C26AB32258}" type="pres">
      <dgm:prSet presAssocID="{9AF9FCD1-2B68-48FF-8AB4-B7892B3B6785}" presName="composite" presStyleCnt="0"/>
      <dgm:spPr/>
    </dgm:pt>
    <dgm:pt modelId="{0E2DF7CC-05A8-48FA-A548-660F80BBE5D6}" type="pres">
      <dgm:prSet presAssocID="{9AF9FCD1-2B68-48FF-8AB4-B7892B3B6785}" presName="parentText" presStyleLbl="alignNode1" presStyleIdx="2" presStyleCnt="3">
        <dgm:presLayoutVars>
          <dgm:chMax val="1"/>
          <dgm:bulletEnabled val="1"/>
        </dgm:presLayoutVars>
      </dgm:prSet>
      <dgm:spPr/>
    </dgm:pt>
    <dgm:pt modelId="{E11380B8-3202-4A58-9ABA-2308F7A44082}" type="pres">
      <dgm:prSet presAssocID="{9AF9FCD1-2B68-48FF-8AB4-B7892B3B6785}" presName="descendantText" presStyleLbl="alignAcc1" presStyleIdx="2" presStyleCnt="3">
        <dgm:presLayoutVars>
          <dgm:bulletEnabled val="1"/>
        </dgm:presLayoutVars>
      </dgm:prSet>
      <dgm:spPr/>
    </dgm:pt>
  </dgm:ptLst>
  <dgm:cxnLst>
    <dgm:cxn modelId="{4B6F3C05-1834-4291-BDF2-66F0C5B50F88}" type="presOf" srcId="{71A44F98-E475-4480-9A2D-BC4C4C86EBB5}" destId="{9897E659-57B2-462C-A613-8B7D7C88DBE3}" srcOrd="0" destOrd="0" presId="urn:microsoft.com/office/officeart/2005/8/layout/chevron2"/>
    <dgm:cxn modelId="{C6EEC519-A89A-4CB2-AA44-CBFFB81BBFAB}" srcId="{D01BB994-EFA6-4331-8768-8734F67CFF99}" destId="{3D52024F-094C-4DEF-8569-C2C8C6CE95C4}" srcOrd="0" destOrd="0" parTransId="{78269617-E52C-4E8E-945C-C464D7A807A8}" sibTransId="{FC6A9A07-D7D7-49FF-86D9-39136D611141}"/>
    <dgm:cxn modelId="{AC08912E-9A3A-4E8F-BCAF-0F109D2965A7}" type="presOf" srcId="{3D52024F-094C-4DEF-8569-C2C8C6CE95C4}" destId="{644658E6-FD42-4252-B97C-41BA9F1C40CD}" srcOrd="0" destOrd="0" presId="urn:microsoft.com/office/officeart/2005/8/layout/chevron2"/>
    <dgm:cxn modelId="{770F463C-997B-4519-9FC8-9FE3CB8EF7AD}" srcId="{9AF9FCD1-2B68-48FF-8AB4-B7892B3B6785}" destId="{651D4960-D0E8-4574-9046-4A1899678165}" srcOrd="0" destOrd="0" parTransId="{F3827DD1-65D2-4928-A4D9-CF4A599FEA47}" sibTransId="{F9F7A52D-13AD-4179-8D28-45A9CF9E3DFA}"/>
    <dgm:cxn modelId="{23099F3D-69D5-42B4-A299-124A2D4D2005}" type="presOf" srcId="{F2F44D39-4F86-4E1C-B7B8-F5678ADB7616}" destId="{E11380B8-3202-4A58-9ABA-2308F7A44082}" srcOrd="0" destOrd="1" presId="urn:microsoft.com/office/officeart/2005/8/layout/chevron2"/>
    <dgm:cxn modelId="{C5F8D43F-7927-441E-A8AE-893BC1639753}" srcId="{5FC13BFA-32E7-40AF-BC6B-AED9F7D9210A}" destId="{71A44F98-E475-4480-9A2D-BC4C4C86EBB5}" srcOrd="0" destOrd="0" parTransId="{45E5690F-48DB-4C36-A8FC-71DCD4881C8C}" sibTransId="{506C6EFC-1902-41B1-9412-9ED44D608D64}"/>
    <dgm:cxn modelId="{62540C62-CFB5-40D8-B376-D886F25AD0C9}" type="presOf" srcId="{147C2BC9-C9F9-4BA5-B5A3-11A149874188}" destId="{644658E6-FD42-4252-B97C-41BA9F1C40CD}" srcOrd="0" destOrd="1" presId="urn:microsoft.com/office/officeart/2005/8/layout/chevron2"/>
    <dgm:cxn modelId="{9EBF5677-3FFD-43CC-9D88-781FD876C051}" srcId="{9AF9FCD1-2B68-48FF-8AB4-B7892B3B6785}" destId="{8A39D478-8C1F-4708-A448-90FE89EA0790}" srcOrd="2" destOrd="0" parTransId="{ACFFDFAA-9D6B-4396-8E0E-1CC0CD09CCBE}" sibTransId="{47D24849-1591-4C24-8BAF-B7A5FED7119A}"/>
    <dgm:cxn modelId="{252CAD89-9D5E-45CB-8829-0C80B501F796}" type="presOf" srcId="{D01BB994-EFA6-4331-8768-8734F67CFF99}" destId="{B85E8F8F-E861-4BB1-86E0-1B8457BE4D74}" srcOrd="0" destOrd="0" presId="urn:microsoft.com/office/officeart/2005/8/layout/chevron2"/>
    <dgm:cxn modelId="{81D569A6-82ED-4795-BC03-0CF1B669EE99}" type="presOf" srcId="{651D4960-D0E8-4574-9046-4A1899678165}" destId="{E11380B8-3202-4A58-9ABA-2308F7A44082}" srcOrd="0" destOrd="0" presId="urn:microsoft.com/office/officeart/2005/8/layout/chevron2"/>
    <dgm:cxn modelId="{585B86AD-E93A-4A56-B13F-08E36A87A7EF}" srcId="{9AF9FCD1-2B68-48FF-8AB4-B7892B3B6785}" destId="{F2F44D39-4F86-4E1C-B7B8-F5678ADB7616}" srcOrd="1" destOrd="0" parTransId="{1C5FADB9-DA35-4301-961E-5965F3184F66}" sibTransId="{41B642D6-E678-45B2-91B5-D8256F6E42EC}"/>
    <dgm:cxn modelId="{8B567AB3-A853-4386-BB9B-9821083D2AA3}" type="presOf" srcId="{9AF9FCD1-2B68-48FF-8AB4-B7892B3B6785}" destId="{0E2DF7CC-05A8-48FA-A548-660F80BBE5D6}" srcOrd="0" destOrd="0" presId="urn:microsoft.com/office/officeart/2005/8/layout/chevron2"/>
    <dgm:cxn modelId="{6002E7B3-F2D7-4248-99D7-AFD1100B42DA}" srcId="{5FC13BFA-32E7-40AF-BC6B-AED9F7D9210A}" destId="{9AF9FCD1-2B68-48FF-8AB4-B7892B3B6785}" srcOrd="2" destOrd="0" parTransId="{D39D4409-9E22-4DF3-BEB7-A19D3B845B99}" sibTransId="{135C01C7-5760-446E-A466-3995F4FE158C}"/>
    <dgm:cxn modelId="{B12373DB-2BFA-4298-B199-4462F0CED870}" srcId="{5FC13BFA-32E7-40AF-BC6B-AED9F7D9210A}" destId="{D01BB994-EFA6-4331-8768-8734F67CFF99}" srcOrd="1" destOrd="0" parTransId="{CF3D8063-70BD-4FE5-B4D3-F722AA96492D}" sibTransId="{DA88718A-FCD0-42E0-BCA7-9F7E52C7FF45}"/>
    <dgm:cxn modelId="{F9139EE1-0A7B-4584-9960-DAC24ED0606D}" type="presOf" srcId="{5FC13BFA-32E7-40AF-BC6B-AED9F7D9210A}" destId="{19CE05B1-D09E-46E7-B667-2466DF900EF8}" srcOrd="0" destOrd="0" presId="urn:microsoft.com/office/officeart/2005/8/layout/chevron2"/>
    <dgm:cxn modelId="{3DF145E2-5FA3-4884-9BC3-C4D900CB54BF}" type="presOf" srcId="{E49A7B6F-8145-40C2-A505-EA55B712DD42}" destId="{953AF951-40E8-440A-8C88-3576C27E4EB4}" srcOrd="0" destOrd="0" presId="urn:microsoft.com/office/officeart/2005/8/layout/chevron2"/>
    <dgm:cxn modelId="{D3F534F0-B657-4D25-B2D5-0CAC084A735B}" srcId="{71A44F98-E475-4480-9A2D-BC4C4C86EBB5}" destId="{E49A7B6F-8145-40C2-A505-EA55B712DD42}" srcOrd="0" destOrd="0" parTransId="{781BF536-32CC-41CA-A779-A94F27A89163}" sibTransId="{C0FB17A0-FDFA-4EFF-8B64-155AF5DEC7DA}"/>
    <dgm:cxn modelId="{70A93CF9-C3CA-4963-A917-5D8714D1EAE6}" type="presOf" srcId="{8A39D478-8C1F-4708-A448-90FE89EA0790}" destId="{E11380B8-3202-4A58-9ABA-2308F7A44082}" srcOrd="0" destOrd="2" presId="urn:microsoft.com/office/officeart/2005/8/layout/chevron2"/>
    <dgm:cxn modelId="{068629FE-DAB7-4AD8-B5FC-FFABBFB1331C}" srcId="{D01BB994-EFA6-4331-8768-8734F67CFF99}" destId="{147C2BC9-C9F9-4BA5-B5A3-11A149874188}" srcOrd="1" destOrd="0" parTransId="{6D33480A-9CE6-4235-AF89-B0ED94737097}" sibTransId="{A084758B-570E-470E-B11D-1EF788047877}"/>
    <dgm:cxn modelId="{9A7FE146-93BF-4EB9-AE3D-5608675DA334}" type="presParOf" srcId="{19CE05B1-D09E-46E7-B667-2466DF900EF8}" destId="{AAF741C4-DE82-46CB-9AB3-A7C20F121F4C}" srcOrd="0" destOrd="0" presId="urn:microsoft.com/office/officeart/2005/8/layout/chevron2"/>
    <dgm:cxn modelId="{7BFE8184-0237-463D-9D14-AA0BE3F254A5}" type="presParOf" srcId="{AAF741C4-DE82-46CB-9AB3-A7C20F121F4C}" destId="{9897E659-57B2-462C-A613-8B7D7C88DBE3}" srcOrd="0" destOrd="0" presId="urn:microsoft.com/office/officeart/2005/8/layout/chevron2"/>
    <dgm:cxn modelId="{B717647F-7DD2-4077-BB1C-5802132F4BE0}" type="presParOf" srcId="{AAF741C4-DE82-46CB-9AB3-A7C20F121F4C}" destId="{953AF951-40E8-440A-8C88-3576C27E4EB4}" srcOrd="1" destOrd="0" presId="urn:microsoft.com/office/officeart/2005/8/layout/chevron2"/>
    <dgm:cxn modelId="{134AB711-3AE1-42E2-BC27-FD770FE04CBE}" type="presParOf" srcId="{19CE05B1-D09E-46E7-B667-2466DF900EF8}" destId="{189C3F47-D60D-4C4F-806F-A880EF40D016}" srcOrd="1" destOrd="0" presId="urn:microsoft.com/office/officeart/2005/8/layout/chevron2"/>
    <dgm:cxn modelId="{416FBE59-6524-4F06-A72A-F5AD9E59E873}" type="presParOf" srcId="{19CE05B1-D09E-46E7-B667-2466DF900EF8}" destId="{BEBD0238-3096-490D-B9E2-BC592231A8AA}" srcOrd="2" destOrd="0" presId="urn:microsoft.com/office/officeart/2005/8/layout/chevron2"/>
    <dgm:cxn modelId="{B07A26A0-67C1-4EC9-8C85-646413F09F71}" type="presParOf" srcId="{BEBD0238-3096-490D-B9E2-BC592231A8AA}" destId="{B85E8F8F-E861-4BB1-86E0-1B8457BE4D74}" srcOrd="0" destOrd="0" presId="urn:microsoft.com/office/officeart/2005/8/layout/chevron2"/>
    <dgm:cxn modelId="{7D8CAA5D-E6E5-45E4-B2CE-CB93E9089851}" type="presParOf" srcId="{BEBD0238-3096-490D-B9E2-BC592231A8AA}" destId="{644658E6-FD42-4252-B97C-41BA9F1C40CD}" srcOrd="1" destOrd="0" presId="urn:microsoft.com/office/officeart/2005/8/layout/chevron2"/>
    <dgm:cxn modelId="{0A4CEF0A-8E05-49CC-A8D1-723BC3C3C9AE}" type="presParOf" srcId="{19CE05B1-D09E-46E7-B667-2466DF900EF8}" destId="{7151344E-14D5-4FA7-B929-846A2DC76930}" srcOrd="3" destOrd="0" presId="urn:microsoft.com/office/officeart/2005/8/layout/chevron2"/>
    <dgm:cxn modelId="{E062520F-84DC-4BEE-8C9E-E3D5FC28222D}" type="presParOf" srcId="{19CE05B1-D09E-46E7-B667-2466DF900EF8}" destId="{395BDB31-D420-4842-A538-26C26AB32258}" srcOrd="4" destOrd="0" presId="urn:microsoft.com/office/officeart/2005/8/layout/chevron2"/>
    <dgm:cxn modelId="{2ACF9223-9954-46EE-A890-49E63692E6EC}" type="presParOf" srcId="{395BDB31-D420-4842-A538-26C26AB32258}" destId="{0E2DF7CC-05A8-48FA-A548-660F80BBE5D6}" srcOrd="0" destOrd="0" presId="urn:microsoft.com/office/officeart/2005/8/layout/chevron2"/>
    <dgm:cxn modelId="{C7CAF022-C4BE-4BF3-B708-DE870BFC544B}" type="presParOf" srcId="{395BDB31-D420-4842-A538-26C26AB32258}" destId="{E11380B8-3202-4A58-9ABA-2308F7A4408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5C1218-104A-4093-AB69-B1A1CCB76FB2}" type="doc">
      <dgm:prSet loTypeId="urn:microsoft.com/office/officeart/2005/8/layout/vList2" loCatId="convert" qsTypeId="urn:microsoft.com/office/officeart/2005/8/quickstyle/simple1" qsCatId="simple" csTypeId="urn:microsoft.com/office/officeart/2005/8/colors/accent0_2" csCatId="mainScheme"/>
      <dgm:spPr/>
      <dgm:t>
        <a:bodyPr/>
        <a:lstStyle/>
        <a:p>
          <a:endParaRPr lang="en-US"/>
        </a:p>
      </dgm:t>
    </dgm:pt>
    <dgm:pt modelId="{12AEAC16-E97D-4662-AF3A-5D9BC7783A29}">
      <dgm:prSet/>
      <dgm:spPr/>
      <dgm:t>
        <a:bodyPr/>
        <a:lstStyle/>
        <a:p>
          <a:r>
            <a:rPr lang="en-US"/>
            <a:t>Thank You</a:t>
          </a:r>
          <a:br>
            <a:rPr lang="en-US"/>
          </a:br>
          <a:endParaRPr lang="en-US"/>
        </a:p>
      </dgm:t>
    </dgm:pt>
    <dgm:pt modelId="{D0832A86-221C-4DB0-BAAE-5A76C3D616C7}" type="parTrans" cxnId="{FDB980F1-4FB7-4158-B80A-79D97AE1929B}">
      <dgm:prSet/>
      <dgm:spPr/>
      <dgm:t>
        <a:bodyPr/>
        <a:lstStyle/>
        <a:p>
          <a:endParaRPr lang="en-US"/>
        </a:p>
      </dgm:t>
    </dgm:pt>
    <dgm:pt modelId="{B3A0C32D-AE01-4D4D-A4A7-89F3B80474EA}" type="sibTrans" cxnId="{FDB980F1-4FB7-4158-B80A-79D97AE1929B}">
      <dgm:prSet/>
      <dgm:spPr/>
      <dgm:t>
        <a:bodyPr/>
        <a:lstStyle/>
        <a:p>
          <a:endParaRPr lang="en-US"/>
        </a:p>
      </dgm:t>
    </dgm:pt>
    <dgm:pt modelId="{FD0DEB68-A5EC-40F3-85E0-D6EB69DBDD56}" type="pres">
      <dgm:prSet presAssocID="{605C1218-104A-4093-AB69-B1A1CCB76FB2}" presName="linear" presStyleCnt="0">
        <dgm:presLayoutVars>
          <dgm:animLvl val="lvl"/>
          <dgm:resizeHandles val="exact"/>
        </dgm:presLayoutVars>
      </dgm:prSet>
      <dgm:spPr/>
    </dgm:pt>
    <dgm:pt modelId="{9415B649-9845-43BB-8366-E49B8BBE13DC}" type="pres">
      <dgm:prSet presAssocID="{12AEAC16-E97D-4662-AF3A-5D9BC7783A29}" presName="parentText" presStyleLbl="node1" presStyleIdx="0" presStyleCnt="1">
        <dgm:presLayoutVars>
          <dgm:chMax val="0"/>
          <dgm:bulletEnabled val="1"/>
        </dgm:presLayoutVars>
      </dgm:prSet>
      <dgm:spPr/>
    </dgm:pt>
  </dgm:ptLst>
  <dgm:cxnLst>
    <dgm:cxn modelId="{FB8DCF5C-D5E7-440C-9BE8-EDE073EB21BB}" type="presOf" srcId="{605C1218-104A-4093-AB69-B1A1CCB76FB2}" destId="{FD0DEB68-A5EC-40F3-85E0-D6EB69DBDD56}" srcOrd="0" destOrd="0" presId="urn:microsoft.com/office/officeart/2005/8/layout/vList2"/>
    <dgm:cxn modelId="{2D6E07D1-B72F-4D1E-B5EF-A961FC0780EA}" type="presOf" srcId="{12AEAC16-E97D-4662-AF3A-5D9BC7783A29}" destId="{9415B649-9845-43BB-8366-E49B8BBE13DC}" srcOrd="0" destOrd="0" presId="urn:microsoft.com/office/officeart/2005/8/layout/vList2"/>
    <dgm:cxn modelId="{FDB980F1-4FB7-4158-B80A-79D97AE1929B}" srcId="{605C1218-104A-4093-AB69-B1A1CCB76FB2}" destId="{12AEAC16-E97D-4662-AF3A-5D9BC7783A29}" srcOrd="0" destOrd="0" parTransId="{D0832A86-221C-4DB0-BAAE-5A76C3D616C7}" sibTransId="{B3A0C32D-AE01-4D4D-A4A7-89F3B80474EA}"/>
    <dgm:cxn modelId="{E2AAFFCF-895F-49D5-9040-3343867A4434}" type="presParOf" srcId="{FD0DEB68-A5EC-40F3-85E0-D6EB69DBDD56}" destId="{9415B649-9845-43BB-8366-E49B8BBE13D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99205-2C49-40C0-A3B7-300A3ADFC6B5}">
      <dsp:nvSpPr>
        <dsp:cNvPr id="0" name=""/>
        <dsp:cNvSpPr/>
      </dsp:nvSpPr>
      <dsp:spPr>
        <a:xfrm>
          <a:off x="0" y="91866"/>
          <a:ext cx="12192000" cy="163215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As the world enters a new phase of combating the COVID-19 pandemic, </a:t>
          </a:r>
          <a:r>
            <a:rPr lang="en-US" sz="3100" kern="1200"/>
            <a:t>new reforms are coming into existence. The goal of this tracker is to make social distancing a practice and streamline overcrowding. </a:t>
          </a:r>
        </a:p>
      </dsp:txBody>
      <dsp:txXfrm>
        <a:off x="79675" y="171541"/>
        <a:ext cx="12032650" cy="1472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5D423-AB44-4C94-BCA1-8A85FEC84976}">
      <dsp:nvSpPr>
        <dsp:cNvPr id="0" name=""/>
        <dsp:cNvSpPr/>
      </dsp:nvSpPr>
      <dsp:spPr>
        <a:xfrm>
          <a:off x="2148603" y="1488"/>
          <a:ext cx="4889306" cy="488930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Social distancing is a regulation initiated during the pandemic era and hence this tracker implements the guidelines which are to be followed by everyone.</a:t>
          </a:r>
        </a:p>
      </dsp:txBody>
      <dsp:txXfrm>
        <a:off x="2864625" y="717510"/>
        <a:ext cx="3457262" cy="3457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D781B-48DA-4222-AE82-1CEC9831EFCA}">
      <dsp:nvSpPr>
        <dsp:cNvPr id="0" name=""/>
        <dsp:cNvSpPr/>
      </dsp:nvSpPr>
      <dsp:spPr>
        <a:xfrm>
          <a:off x="0" y="10568"/>
          <a:ext cx="3901335" cy="7956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Introduction</a:t>
          </a:r>
          <a:endParaRPr lang="en-US" sz="3400" kern="1200" dirty="0"/>
        </a:p>
      </dsp:txBody>
      <dsp:txXfrm>
        <a:off x="38838" y="49406"/>
        <a:ext cx="3823659" cy="717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6E9B8-35FD-4A84-B2F9-16D321ACD708}">
      <dsp:nvSpPr>
        <dsp:cNvPr id="0" name=""/>
        <dsp:cNvSpPr/>
      </dsp:nvSpPr>
      <dsp:spPr>
        <a:xfrm>
          <a:off x="703021" y="702"/>
          <a:ext cx="2743203" cy="2743203"/>
        </a:xfrm>
        <a:prstGeom prst="ellipse">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Streamlines overcrowding</a:t>
          </a:r>
        </a:p>
      </dsp:txBody>
      <dsp:txXfrm>
        <a:off x="1104754" y="402435"/>
        <a:ext cx="1939737" cy="19397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BF175-5E98-4B42-BD9A-55F4FCA16EEA}">
      <dsp:nvSpPr>
        <dsp:cNvPr id="0" name=""/>
        <dsp:cNvSpPr/>
      </dsp:nvSpPr>
      <dsp:spPr>
        <a:xfrm>
          <a:off x="0" y="8555"/>
          <a:ext cx="3772569" cy="725399"/>
        </a:xfrm>
        <a:prstGeom prst="roundRect">
          <a:avLst/>
        </a:prstGeom>
        <a:solidFill>
          <a:schemeClr val="lt1">
            <a:hueOff val="0"/>
            <a:satOff val="0"/>
            <a:lumOff val="0"/>
            <a:alphaOff val="0"/>
          </a:schemeClr>
        </a:solidFill>
        <a:ln w="317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Background</a:t>
          </a:r>
          <a:endParaRPr lang="en-US" sz="3100" kern="1200"/>
        </a:p>
      </dsp:txBody>
      <dsp:txXfrm>
        <a:off x="35411" y="43966"/>
        <a:ext cx="3701747" cy="654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1BDFF-B1F1-4883-B769-62D146AE9006}">
      <dsp:nvSpPr>
        <dsp:cNvPr id="0" name=""/>
        <dsp:cNvSpPr/>
      </dsp:nvSpPr>
      <dsp:spPr>
        <a:xfrm rot="5400000">
          <a:off x="650300" y="1349900"/>
          <a:ext cx="1193870" cy="1359179"/>
        </a:xfrm>
        <a:prstGeom prst="bentUpArrow">
          <a:avLst>
            <a:gd name="adj1" fmla="val 32840"/>
            <a:gd name="adj2" fmla="val 25000"/>
            <a:gd name="adj3" fmla="val 35780"/>
          </a:avLst>
        </a:prstGeom>
        <a:solidFill>
          <a:schemeClr val="accent2">
            <a:tint val="50000"/>
            <a:hueOff val="0"/>
            <a:satOff val="0"/>
            <a:lumOff val="0"/>
            <a:alphaOff val="0"/>
          </a:schemeClr>
        </a:solidFill>
        <a:ln w="635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29EBF14-F8E5-4EC8-8BB6-9B1A484BC61C}">
      <dsp:nvSpPr>
        <dsp:cNvPr id="0" name=""/>
        <dsp:cNvSpPr/>
      </dsp:nvSpPr>
      <dsp:spPr>
        <a:xfrm>
          <a:off x="333997" y="26470"/>
          <a:ext cx="2009775" cy="1406777"/>
        </a:xfrm>
        <a:prstGeom prst="roundRect">
          <a:avLst>
            <a:gd name="adj" fmla="val 16670"/>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Automates Queues</a:t>
          </a:r>
        </a:p>
      </dsp:txBody>
      <dsp:txXfrm>
        <a:off x="402683" y="95156"/>
        <a:ext cx="1872403" cy="1269405"/>
      </dsp:txXfrm>
    </dsp:sp>
    <dsp:sp modelId="{A4A4DD8B-F42E-4728-8475-AA700887803A}">
      <dsp:nvSpPr>
        <dsp:cNvPr id="0" name=""/>
        <dsp:cNvSpPr/>
      </dsp:nvSpPr>
      <dsp:spPr>
        <a:xfrm>
          <a:off x="2343772" y="160639"/>
          <a:ext cx="1461718" cy="1137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1</a:t>
          </a:r>
        </a:p>
      </dsp:txBody>
      <dsp:txXfrm>
        <a:off x="2343772" y="160639"/>
        <a:ext cx="1461718" cy="1137019"/>
      </dsp:txXfrm>
    </dsp:sp>
    <dsp:sp modelId="{A6938355-F189-4172-8CDB-8DC596E1D72D}">
      <dsp:nvSpPr>
        <dsp:cNvPr id="0" name=""/>
        <dsp:cNvSpPr/>
      </dsp:nvSpPr>
      <dsp:spPr>
        <a:xfrm rot="5400000">
          <a:off x="2316617" y="2930175"/>
          <a:ext cx="1193870" cy="1359179"/>
        </a:xfrm>
        <a:prstGeom prst="bentUpArrow">
          <a:avLst>
            <a:gd name="adj1" fmla="val 32840"/>
            <a:gd name="adj2" fmla="val 25000"/>
            <a:gd name="adj3" fmla="val 35780"/>
          </a:avLst>
        </a:prstGeom>
        <a:solidFill>
          <a:schemeClr val="accent2">
            <a:tint val="50000"/>
            <a:hueOff val="-10972735"/>
            <a:satOff val="29094"/>
            <a:lumOff val="8327"/>
            <a:alphaOff val="0"/>
          </a:schemeClr>
        </a:solidFill>
        <a:ln w="635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900491E-41AB-4844-B3A1-36C40616A62E}">
      <dsp:nvSpPr>
        <dsp:cNvPr id="0" name=""/>
        <dsp:cNvSpPr/>
      </dsp:nvSpPr>
      <dsp:spPr>
        <a:xfrm>
          <a:off x="2000314" y="1606746"/>
          <a:ext cx="2009775" cy="1406777"/>
        </a:xfrm>
        <a:prstGeom prst="roundRect">
          <a:avLst>
            <a:gd name="adj" fmla="val 16670"/>
          </a:avLst>
        </a:prstGeom>
        <a:gradFill rotWithShape="0">
          <a:gsLst>
            <a:gs pos="0">
              <a:schemeClr val="accent2">
                <a:hueOff val="-5175944"/>
                <a:satOff val="22930"/>
                <a:lumOff val="-8432"/>
                <a:alphaOff val="0"/>
                <a:tint val="80000"/>
                <a:satMod val="107000"/>
                <a:lumMod val="103000"/>
              </a:schemeClr>
            </a:gs>
            <a:gs pos="100000">
              <a:schemeClr val="accent2">
                <a:hueOff val="-5175944"/>
                <a:satOff val="22930"/>
                <a:lumOff val="-8432"/>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Maintains Social Distancing</a:t>
          </a:r>
        </a:p>
      </dsp:txBody>
      <dsp:txXfrm>
        <a:off x="2069000" y="1675432"/>
        <a:ext cx="1872403" cy="1269405"/>
      </dsp:txXfrm>
    </dsp:sp>
    <dsp:sp modelId="{C00265FA-B8A3-4ECB-9786-CB851A3F2102}">
      <dsp:nvSpPr>
        <dsp:cNvPr id="0" name=""/>
        <dsp:cNvSpPr/>
      </dsp:nvSpPr>
      <dsp:spPr>
        <a:xfrm>
          <a:off x="4010089" y="1740914"/>
          <a:ext cx="1461718" cy="1137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II</a:t>
          </a:r>
        </a:p>
      </dsp:txBody>
      <dsp:txXfrm>
        <a:off x="4010089" y="1740914"/>
        <a:ext cx="1461718" cy="1137019"/>
      </dsp:txXfrm>
    </dsp:sp>
    <dsp:sp modelId="{22D704BF-7A46-41EB-8538-B62633BCEC95}">
      <dsp:nvSpPr>
        <dsp:cNvPr id="0" name=""/>
        <dsp:cNvSpPr/>
      </dsp:nvSpPr>
      <dsp:spPr>
        <a:xfrm>
          <a:off x="3666631" y="3187021"/>
          <a:ext cx="2009775" cy="1406777"/>
        </a:xfrm>
        <a:prstGeom prst="roundRect">
          <a:avLst>
            <a:gd name="adj" fmla="val 16670"/>
          </a:avLst>
        </a:prstGeom>
        <a:gradFill rotWithShape="0">
          <a:gsLst>
            <a:gs pos="0">
              <a:schemeClr val="accent2">
                <a:hueOff val="-10351888"/>
                <a:satOff val="45859"/>
                <a:lumOff val="-16864"/>
                <a:alphaOff val="0"/>
                <a:tint val="80000"/>
                <a:satMod val="107000"/>
                <a:lumMod val="103000"/>
              </a:schemeClr>
            </a:gs>
            <a:gs pos="100000">
              <a:schemeClr val="accent2">
                <a:hueOff val="-10351888"/>
                <a:satOff val="45859"/>
                <a:lumOff val="-16864"/>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Streamlines Overcrowding</a:t>
          </a:r>
        </a:p>
      </dsp:txBody>
      <dsp:txXfrm>
        <a:off x="3735317" y="3255707"/>
        <a:ext cx="1872403" cy="1269405"/>
      </dsp:txXfrm>
    </dsp:sp>
    <dsp:sp modelId="{EF5E2478-014A-4075-A4DE-FE2F1748EA07}">
      <dsp:nvSpPr>
        <dsp:cNvPr id="0" name=""/>
        <dsp:cNvSpPr/>
      </dsp:nvSpPr>
      <dsp:spPr>
        <a:xfrm>
          <a:off x="5676406" y="3321189"/>
          <a:ext cx="1461718" cy="1137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III</a:t>
          </a:r>
        </a:p>
      </dsp:txBody>
      <dsp:txXfrm>
        <a:off x="5676406" y="3321189"/>
        <a:ext cx="1461718" cy="11370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E861A-A9D1-40D4-B131-DBBCE44DE2E4}">
      <dsp:nvSpPr>
        <dsp:cNvPr id="0" name=""/>
        <dsp:cNvSpPr/>
      </dsp:nvSpPr>
      <dsp:spPr>
        <a:xfrm>
          <a:off x="0" y="48286"/>
          <a:ext cx="4333025" cy="2779920"/>
        </a:xfrm>
        <a:prstGeom prst="roundRect">
          <a:avLst/>
        </a:prstGeom>
        <a:gradFill rotWithShape="0">
          <a:gsLst>
            <a:gs pos="0">
              <a:schemeClr val="accent2">
                <a:shade val="50000"/>
                <a:hueOff val="0"/>
                <a:satOff val="0"/>
                <a:lumOff val="0"/>
                <a:alphaOff val="0"/>
                <a:tint val="97000"/>
                <a:satMod val="100000"/>
                <a:lumMod val="102000"/>
              </a:schemeClr>
            </a:gs>
            <a:gs pos="50000">
              <a:schemeClr val="accent2">
                <a:shade val="50000"/>
                <a:hueOff val="0"/>
                <a:satOff val="0"/>
                <a:lumOff val="0"/>
                <a:alphaOff val="0"/>
                <a:shade val="100000"/>
                <a:satMod val="103000"/>
                <a:lumMod val="100000"/>
              </a:schemeClr>
            </a:gs>
            <a:gs pos="100000">
              <a:schemeClr val="accent2">
                <a:shade val="50000"/>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 press of the push button entry is allowed to one person at a time depending on the availability of your slot and the desired number of people set by the grocery </a:t>
          </a:r>
          <a:r>
            <a:rPr lang="en-US" sz="2200" kern="1200" dirty="0" err="1"/>
            <a:t>storemen</a:t>
          </a:r>
          <a:r>
            <a:rPr lang="en-US" sz="2200" kern="1200" dirty="0"/>
            <a:t>. As you exit the store, one slot availability is automatically generated.</a:t>
          </a:r>
        </a:p>
      </dsp:txBody>
      <dsp:txXfrm>
        <a:off x="135705" y="183991"/>
        <a:ext cx="4061615" cy="25085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7E659-57B2-462C-A613-8B7D7C88DBE3}">
      <dsp:nvSpPr>
        <dsp:cNvPr id="0" name=""/>
        <dsp:cNvSpPr/>
      </dsp:nvSpPr>
      <dsp:spPr>
        <a:xfrm rot="5400000">
          <a:off x="-218288" y="220876"/>
          <a:ext cx="1455255" cy="1018678"/>
        </a:xfrm>
        <a:prstGeom prst="chevron">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1</a:t>
          </a:r>
        </a:p>
      </dsp:txBody>
      <dsp:txXfrm rot="-5400000">
        <a:off x="1" y="511926"/>
        <a:ext cx="1018678" cy="436577"/>
      </dsp:txXfrm>
    </dsp:sp>
    <dsp:sp modelId="{953AF951-40E8-440A-8C88-3576C27E4EB4}">
      <dsp:nvSpPr>
        <dsp:cNvPr id="0" name=""/>
        <dsp:cNvSpPr/>
      </dsp:nvSpPr>
      <dsp:spPr>
        <a:xfrm rot="5400000">
          <a:off x="4546404" y="-3525137"/>
          <a:ext cx="945915" cy="8001367"/>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Can determine rush in stores using IOT with cloud computing</a:t>
          </a:r>
        </a:p>
      </dsp:txBody>
      <dsp:txXfrm rot="-5400000">
        <a:off x="1018678" y="48765"/>
        <a:ext cx="7955191" cy="853563"/>
      </dsp:txXfrm>
    </dsp:sp>
    <dsp:sp modelId="{B85E8F8F-E861-4BB1-86E0-1B8457BE4D74}">
      <dsp:nvSpPr>
        <dsp:cNvPr id="0" name=""/>
        <dsp:cNvSpPr/>
      </dsp:nvSpPr>
      <dsp:spPr>
        <a:xfrm rot="5400000">
          <a:off x="-218288" y="1480221"/>
          <a:ext cx="1455255" cy="1018678"/>
        </a:xfrm>
        <a:prstGeom prst="chevron">
          <a:avLst/>
        </a:prstGeom>
        <a:gradFill rotWithShape="0">
          <a:gsLst>
            <a:gs pos="0">
              <a:schemeClr val="accent2">
                <a:hueOff val="-5175944"/>
                <a:satOff val="22930"/>
                <a:lumOff val="-8432"/>
                <a:alphaOff val="0"/>
                <a:tint val="80000"/>
                <a:satMod val="107000"/>
                <a:lumMod val="103000"/>
              </a:schemeClr>
            </a:gs>
            <a:gs pos="100000">
              <a:schemeClr val="accent2">
                <a:hueOff val="-5175944"/>
                <a:satOff val="22930"/>
                <a:lumOff val="-8432"/>
                <a:alphaOff val="0"/>
                <a:tint val="82000"/>
                <a:satMod val="109000"/>
                <a:lumMod val="103000"/>
              </a:schemeClr>
            </a:gs>
          </a:gsLst>
          <a:lin ang="5400000" scaled="0"/>
        </a:gradFill>
        <a:ln w="6350" cap="flat" cmpd="sng" algn="ctr">
          <a:solidFill>
            <a:schemeClr val="accent2">
              <a:hueOff val="-5175944"/>
              <a:satOff val="22930"/>
              <a:lumOff val="-843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II</a:t>
          </a:r>
        </a:p>
      </dsp:txBody>
      <dsp:txXfrm rot="-5400000">
        <a:off x="1" y="1771271"/>
        <a:ext cx="1018678" cy="436577"/>
      </dsp:txXfrm>
    </dsp:sp>
    <dsp:sp modelId="{644658E6-FD42-4252-B97C-41BA9F1C40CD}">
      <dsp:nvSpPr>
        <dsp:cNvPr id="0" name=""/>
        <dsp:cNvSpPr/>
      </dsp:nvSpPr>
      <dsp:spPr>
        <a:xfrm rot="5400000">
          <a:off x="4546404" y="-2265792"/>
          <a:ext cx="945915" cy="8001367"/>
        </a:xfrm>
        <a:prstGeom prst="round2SameRect">
          <a:avLst/>
        </a:prstGeom>
        <a:solidFill>
          <a:schemeClr val="lt1">
            <a:alpha val="90000"/>
            <a:hueOff val="0"/>
            <a:satOff val="0"/>
            <a:lumOff val="0"/>
            <a:alphaOff val="0"/>
          </a:schemeClr>
        </a:solidFill>
        <a:ln w="6350" cap="flat" cmpd="sng" algn="ctr">
          <a:solidFill>
            <a:schemeClr val="accent2">
              <a:hueOff val="-5175944"/>
              <a:satOff val="22930"/>
              <a:lumOff val="-84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Can store data over cloud for further analysis of business.</a:t>
          </a:r>
        </a:p>
      </dsp:txBody>
      <dsp:txXfrm rot="-5400000">
        <a:off x="1018678" y="1308110"/>
        <a:ext cx="7955191" cy="853563"/>
      </dsp:txXfrm>
    </dsp:sp>
    <dsp:sp modelId="{0E2DF7CC-05A8-48FA-A548-660F80BBE5D6}">
      <dsp:nvSpPr>
        <dsp:cNvPr id="0" name=""/>
        <dsp:cNvSpPr/>
      </dsp:nvSpPr>
      <dsp:spPr>
        <a:xfrm rot="5400000">
          <a:off x="-218288" y="2739566"/>
          <a:ext cx="1455255" cy="1018678"/>
        </a:xfrm>
        <a:prstGeom prst="chevron">
          <a:avLst/>
        </a:prstGeom>
        <a:gradFill rotWithShape="0">
          <a:gsLst>
            <a:gs pos="0">
              <a:schemeClr val="accent2">
                <a:hueOff val="-10351888"/>
                <a:satOff val="45859"/>
                <a:lumOff val="-16864"/>
                <a:alphaOff val="0"/>
                <a:tint val="80000"/>
                <a:satMod val="107000"/>
                <a:lumMod val="103000"/>
              </a:schemeClr>
            </a:gs>
            <a:gs pos="100000">
              <a:schemeClr val="accent2">
                <a:hueOff val="-10351888"/>
                <a:satOff val="45859"/>
                <a:lumOff val="-16864"/>
                <a:alphaOff val="0"/>
                <a:tint val="82000"/>
                <a:satMod val="109000"/>
                <a:lumMod val="103000"/>
              </a:schemeClr>
            </a:gs>
          </a:gsLst>
          <a:lin ang="5400000" scaled="0"/>
        </a:gradFill>
        <a:ln w="6350" cap="flat" cmpd="sng" algn="ctr">
          <a:solidFill>
            <a:schemeClr val="accent2">
              <a:hueOff val="-10351888"/>
              <a:satOff val="45859"/>
              <a:lumOff val="-16864"/>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III</a:t>
          </a:r>
        </a:p>
      </dsp:txBody>
      <dsp:txXfrm rot="-5400000">
        <a:off x="1" y="3030616"/>
        <a:ext cx="1018678" cy="436577"/>
      </dsp:txXfrm>
    </dsp:sp>
    <dsp:sp modelId="{E11380B8-3202-4A58-9ABA-2308F7A44082}">
      <dsp:nvSpPr>
        <dsp:cNvPr id="0" name=""/>
        <dsp:cNvSpPr/>
      </dsp:nvSpPr>
      <dsp:spPr>
        <a:xfrm rot="5400000">
          <a:off x="4546404" y="-1006447"/>
          <a:ext cx="945915" cy="8001367"/>
        </a:xfrm>
        <a:prstGeom prst="round2SameRect">
          <a:avLst/>
        </a:prstGeom>
        <a:solidFill>
          <a:schemeClr val="lt1">
            <a:alpha val="90000"/>
            <a:hueOff val="0"/>
            <a:satOff val="0"/>
            <a:lumOff val="0"/>
            <a:alphaOff val="0"/>
          </a:schemeClr>
        </a:solidFill>
        <a:ln w="6350" cap="flat" cmpd="sng" algn="ctr">
          <a:solidFill>
            <a:schemeClr val="accent2">
              <a:hueOff val="-10351888"/>
              <a:satOff val="45859"/>
              <a:lumOff val="-1686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Can streamline process at various amusement parks, concerts </a:t>
          </a:r>
          <a:r>
            <a:rPr lang="en-US" sz="1800" kern="1200" dirty="0" err="1"/>
            <a:t>etc</a:t>
          </a:r>
          <a:endParaRPr lang="en-US" sz="1800" kern="1200" dirty="0"/>
        </a:p>
      </dsp:txBody>
      <dsp:txXfrm rot="-5400000">
        <a:off x="1018678" y="2567455"/>
        <a:ext cx="7955191" cy="8535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5B649-9845-43BB-8366-E49B8BBE13DC}">
      <dsp:nvSpPr>
        <dsp:cNvPr id="0" name=""/>
        <dsp:cNvSpPr/>
      </dsp:nvSpPr>
      <dsp:spPr>
        <a:xfrm>
          <a:off x="0" y="2174175"/>
          <a:ext cx="9538237" cy="250965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Thank You</a:t>
          </a:r>
          <a:br>
            <a:rPr lang="en-US" sz="6500" kern="1200"/>
          </a:br>
          <a:endParaRPr lang="en-US" sz="6500" kern="1200"/>
        </a:p>
      </dsp:txBody>
      <dsp:txXfrm>
        <a:off x="122511" y="2296686"/>
        <a:ext cx="9293215" cy="22646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3520015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8725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52327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31811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0477930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79823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6155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1512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16014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9212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62918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05907849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27B6-D1AE-46D3-8F3C-71596AC41550}"/>
              </a:ext>
            </a:extLst>
          </p:cNvPr>
          <p:cNvSpPr>
            <a:spLocks noGrp="1"/>
          </p:cNvSpPr>
          <p:nvPr>
            <p:ph type="ctrTitle"/>
          </p:nvPr>
        </p:nvSpPr>
        <p:spPr>
          <a:xfrm>
            <a:off x="1815126" y="156575"/>
            <a:ext cx="8561747" cy="850296"/>
          </a:xfrm>
        </p:spPr>
        <p:txBody>
          <a:bodyPr>
            <a:normAutofit fontScale="90000"/>
          </a:bodyPr>
          <a:lstStyle/>
          <a:p>
            <a:r>
              <a:rPr lang="en-US" dirty="0">
                <a:latin typeface="Times New Roman" panose="02020603050405020304" pitchFamily="18" charset="0"/>
                <a:cs typeface="Times New Roman" panose="02020603050405020304" pitchFamily="18" charset="0"/>
              </a:rPr>
              <a:t>Social Distance Tracker</a:t>
            </a:r>
            <a:endParaRPr lang="en-IN" dirty="0">
              <a:latin typeface="Times New Roman" panose="02020603050405020304" pitchFamily="18" charset="0"/>
              <a:cs typeface="Times New Roman" panose="02020603050405020304" pitchFamily="18" charset="0"/>
            </a:endParaRPr>
          </a:p>
        </p:txBody>
      </p:sp>
      <p:graphicFrame>
        <p:nvGraphicFramePr>
          <p:cNvPr id="4" name="Diagram 5">
            <a:extLst>
              <a:ext uri="{FF2B5EF4-FFF2-40B4-BE49-F238E27FC236}">
                <a16:creationId xmlns:a16="http://schemas.microsoft.com/office/drawing/2014/main" id="{EAF614F4-249E-4266-A7DF-913B68505AA0}"/>
              </a:ext>
            </a:extLst>
          </p:cNvPr>
          <p:cNvGraphicFramePr/>
          <p:nvPr>
            <p:extLst>
              <p:ext uri="{D42A27DB-BD31-4B8C-83A1-F6EECF244321}">
                <p14:modId xmlns:p14="http://schemas.microsoft.com/office/powerpoint/2010/main" val="1639980861"/>
              </p:ext>
            </p:extLst>
          </p:nvPr>
        </p:nvGraphicFramePr>
        <p:xfrm>
          <a:off x="1" y="2521059"/>
          <a:ext cx="12192000" cy="1815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51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3">
            <a:extLst>
              <a:ext uri="{FF2B5EF4-FFF2-40B4-BE49-F238E27FC236}">
                <a16:creationId xmlns:a16="http://schemas.microsoft.com/office/drawing/2014/main" id="{7D4D7001-98A9-4195-A7D6-81EEAE6072F9}"/>
              </a:ext>
            </a:extLst>
          </p:cNvPr>
          <p:cNvGraphicFramePr>
            <a:graphicFrameLocks noGrp="1"/>
          </p:cNvGraphicFramePr>
          <p:nvPr>
            <p:ph idx="1"/>
            <p:extLst>
              <p:ext uri="{D42A27DB-BD31-4B8C-83A1-F6EECF244321}">
                <p14:modId xmlns:p14="http://schemas.microsoft.com/office/powerpoint/2010/main" val="2763136649"/>
              </p:ext>
            </p:extLst>
          </p:nvPr>
        </p:nvGraphicFramePr>
        <p:xfrm>
          <a:off x="4171715" y="866449"/>
          <a:ext cx="9186514" cy="4892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8">
            <a:extLst>
              <a:ext uri="{FF2B5EF4-FFF2-40B4-BE49-F238E27FC236}">
                <a16:creationId xmlns:a16="http://schemas.microsoft.com/office/drawing/2014/main" id="{FE274CF8-3F40-41D0-88D0-6D6D61A1F7DC}"/>
              </a:ext>
            </a:extLst>
          </p:cNvPr>
          <p:cNvGraphicFramePr/>
          <p:nvPr>
            <p:extLst>
              <p:ext uri="{D42A27DB-BD31-4B8C-83A1-F6EECF244321}">
                <p14:modId xmlns:p14="http://schemas.microsoft.com/office/powerpoint/2010/main" val="3044671945"/>
              </p:ext>
            </p:extLst>
          </p:nvPr>
        </p:nvGraphicFramePr>
        <p:xfrm>
          <a:off x="822021" y="866449"/>
          <a:ext cx="3901335" cy="8167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7">
            <a:extLst>
              <a:ext uri="{FF2B5EF4-FFF2-40B4-BE49-F238E27FC236}">
                <a16:creationId xmlns:a16="http://schemas.microsoft.com/office/drawing/2014/main" id="{CB0E83AE-AB82-4648-824D-34F0CB6A9633}"/>
              </a:ext>
            </a:extLst>
          </p:cNvPr>
          <p:cNvGraphicFramePr/>
          <p:nvPr>
            <p:extLst>
              <p:ext uri="{D42A27DB-BD31-4B8C-83A1-F6EECF244321}">
                <p14:modId xmlns:p14="http://schemas.microsoft.com/office/powerpoint/2010/main" val="4283448701"/>
              </p:ext>
            </p:extLst>
          </p:nvPr>
        </p:nvGraphicFramePr>
        <p:xfrm>
          <a:off x="2901604" y="3830861"/>
          <a:ext cx="4149247" cy="27446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15198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05F45-3033-4FF8-95F1-7F56FC986258}"/>
              </a:ext>
            </a:extLst>
          </p:cNvPr>
          <p:cNvSpPr>
            <a:spLocks noGrp="1"/>
          </p:cNvSpPr>
          <p:nvPr>
            <p:ph idx="1"/>
          </p:nvPr>
        </p:nvSpPr>
        <p:spPr/>
        <p:txBody>
          <a:bodyPr>
            <a:normAutofit/>
          </a:bodyPr>
          <a:lstStyle/>
          <a:p>
            <a:pPr indent="0" algn="just">
              <a:lnSpc>
                <a:spcPct val="150000"/>
              </a:lnSpc>
              <a:spcAft>
                <a:spcPts val="1000"/>
              </a:spcAft>
              <a:buNone/>
            </a:pPr>
            <a:r>
              <a:rPr lang="en-US" dirty="0">
                <a:solidFill>
                  <a:schemeClr val="tx1">
                    <a:lumMod val="90000"/>
                    <a:lumOff val="10000"/>
                  </a:schemeClr>
                </a:solidFill>
              </a:rPr>
              <a:t>I have created a model that is a necessity during the pandemic time. Social distancing is the upmost priority at the moment and to streamline overcrowding is the goal we have to achieve. We saw lack of resources during Covid-19 and the rush in grocery stores to purchase stocks in large quantities and hence the social distancing norm goes unfollowed.</a:t>
            </a:r>
          </a:p>
          <a:p>
            <a:pPr indent="0" algn="just">
              <a:lnSpc>
                <a:spcPct val="150000"/>
              </a:lnSpc>
              <a:spcAft>
                <a:spcPts val="1000"/>
              </a:spcAft>
              <a:buNone/>
            </a:pPr>
            <a:endParaRPr lang="en-IN" dirty="0">
              <a:latin typeface="Times New Roman" panose="02020603050405020304" pitchFamily="18" charset="0"/>
              <a:cs typeface="Times New Roman" panose="02020603050405020304" pitchFamily="18" charset="0"/>
            </a:endParaRPr>
          </a:p>
        </p:txBody>
      </p:sp>
      <p:graphicFrame>
        <p:nvGraphicFramePr>
          <p:cNvPr id="2" name="Diagram 3">
            <a:extLst>
              <a:ext uri="{FF2B5EF4-FFF2-40B4-BE49-F238E27FC236}">
                <a16:creationId xmlns:a16="http://schemas.microsoft.com/office/drawing/2014/main" id="{937A69EF-EDE6-44C8-88AA-2777B52446DA}"/>
              </a:ext>
            </a:extLst>
          </p:cNvPr>
          <p:cNvGraphicFramePr/>
          <p:nvPr>
            <p:extLst>
              <p:ext uri="{D42A27DB-BD31-4B8C-83A1-F6EECF244321}">
                <p14:modId xmlns:p14="http://schemas.microsoft.com/office/powerpoint/2010/main" val="1722222754"/>
              </p:ext>
            </p:extLst>
          </p:nvPr>
        </p:nvGraphicFramePr>
        <p:xfrm>
          <a:off x="1042735" y="1020399"/>
          <a:ext cx="3772569" cy="74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387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6D98-0659-456E-81A4-B488CA645630}"/>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Times New Roman" panose="02020603050405020304" pitchFamily="18" charset="0"/>
              </a:rPr>
              <a:t>Software and Hardware Requirement Specification</a:t>
            </a:r>
            <a:endParaRPr lang="en-IN" dirty="0"/>
          </a:p>
        </p:txBody>
      </p:sp>
      <p:sp>
        <p:nvSpPr>
          <p:cNvPr id="3" name="Content Placeholder 2">
            <a:extLst>
              <a:ext uri="{FF2B5EF4-FFF2-40B4-BE49-F238E27FC236}">
                <a16:creationId xmlns:a16="http://schemas.microsoft.com/office/drawing/2014/main" id="{1D25ECEB-C058-47C0-8005-25ADDF65CD4A}"/>
              </a:ext>
            </a:extLst>
          </p:cNvPr>
          <p:cNvSpPr>
            <a:spLocks noGrp="1"/>
          </p:cNvSpPr>
          <p:nvPr>
            <p:ph idx="1"/>
          </p:nvPr>
        </p:nvSpPr>
        <p:spPr/>
        <p:txBody>
          <a:bodyPr/>
          <a:lstStyle/>
          <a:p>
            <a:r>
              <a:rPr lang="en-US" dirty="0"/>
              <a:t>User Interface : Autodesk </a:t>
            </a:r>
            <a:r>
              <a:rPr lang="en-US" dirty="0" err="1"/>
              <a:t>Tinkercad</a:t>
            </a:r>
            <a:r>
              <a:rPr lang="en-US" dirty="0"/>
              <a:t> </a:t>
            </a:r>
          </a:p>
          <a:p>
            <a:r>
              <a:rPr lang="en-US" dirty="0"/>
              <a:t>Programming Language : C++</a:t>
            </a:r>
          </a:p>
          <a:p>
            <a:r>
              <a:rPr lang="en-US" dirty="0"/>
              <a:t>Cloud : </a:t>
            </a:r>
            <a:r>
              <a:rPr lang="en-US" dirty="0" err="1"/>
              <a:t>ThingsSpeak</a:t>
            </a:r>
            <a:endParaRPr lang="en-US" dirty="0"/>
          </a:p>
          <a:p>
            <a:r>
              <a:rPr lang="en-US" dirty="0"/>
              <a:t>IDE Tool : </a:t>
            </a:r>
            <a:r>
              <a:rPr lang="en-US" dirty="0" err="1"/>
              <a:t>TinkerCad</a:t>
            </a:r>
            <a:endParaRPr lang="en-US" dirty="0"/>
          </a:p>
          <a:p>
            <a:pPr marL="0" indent="0">
              <a:buNone/>
            </a:pPr>
            <a:endParaRPr lang="en-US" dirty="0"/>
          </a:p>
        </p:txBody>
      </p:sp>
    </p:spTree>
    <p:extLst>
      <p:ext uri="{BB962C8B-B14F-4D97-AF65-F5344CB8AC3E}">
        <p14:creationId xmlns:p14="http://schemas.microsoft.com/office/powerpoint/2010/main" val="151368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3FA4-B02D-4F8F-90CB-EC34803B5E35}"/>
              </a:ext>
            </a:extLst>
          </p:cNvPr>
          <p:cNvSpPr>
            <a:spLocks noGrp="1"/>
          </p:cNvSpPr>
          <p:nvPr>
            <p:ph type="title"/>
          </p:nvPr>
        </p:nvSpPr>
        <p:spPr>
          <a:xfrm>
            <a:off x="2231136" y="377534"/>
            <a:ext cx="7729728" cy="1188720"/>
          </a:xfrm>
        </p:spPr>
        <p:txBody>
          <a:bodyPr/>
          <a:lstStyle/>
          <a:p>
            <a:r>
              <a:rPr lang="en-US" b="1" dirty="0"/>
              <a:t>Key Elements</a:t>
            </a:r>
            <a:endParaRPr lang="en-IN" b="1" dirty="0"/>
          </a:p>
        </p:txBody>
      </p:sp>
      <p:graphicFrame>
        <p:nvGraphicFramePr>
          <p:cNvPr id="7" name="Diagram 6">
            <a:extLst>
              <a:ext uri="{FF2B5EF4-FFF2-40B4-BE49-F238E27FC236}">
                <a16:creationId xmlns:a16="http://schemas.microsoft.com/office/drawing/2014/main" id="{5D16B5BE-BE1D-46D1-9993-FCA51D32E9E0}"/>
              </a:ext>
            </a:extLst>
          </p:cNvPr>
          <p:cNvGraphicFramePr/>
          <p:nvPr>
            <p:extLst>
              <p:ext uri="{D42A27DB-BD31-4B8C-83A1-F6EECF244321}">
                <p14:modId xmlns:p14="http://schemas.microsoft.com/office/powerpoint/2010/main" val="2321503105"/>
              </p:ext>
            </p:extLst>
          </p:nvPr>
        </p:nvGraphicFramePr>
        <p:xfrm>
          <a:off x="2870547" y="1860196"/>
          <a:ext cx="7472123" cy="4620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48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C5E8-A239-4373-A48B-DC83C2BE4B0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Working OF THE PROTOTYPE</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CAB8124-DCD3-443F-82C5-173BC663734F}"/>
              </a:ext>
            </a:extLst>
          </p:cNvPr>
          <p:cNvPicPr>
            <a:picLocks noGrp="1"/>
          </p:cNvPicPr>
          <p:nvPr>
            <p:ph idx="1"/>
          </p:nvPr>
        </p:nvPicPr>
        <p:blipFill rotWithShape="1">
          <a:blip r:embed="rId2"/>
          <a:srcRect l="3874" t="26502" r="21912" b="4849"/>
          <a:stretch/>
        </p:blipFill>
        <p:spPr bwMode="auto">
          <a:xfrm>
            <a:off x="5449296" y="2651473"/>
            <a:ext cx="5964573" cy="3101975"/>
          </a:xfrm>
          <a:prstGeom prst="rect">
            <a:avLst/>
          </a:prstGeom>
          <a:ln>
            <a:noFill/>
          </a:ln>
          <a:extLst>
            <a:ext uri="{53640926-AAD7-44D8-BBD7-CCE9431645EC}">
              <a14:shadowObscured xmlns:a14="http://schemas.microsoft.com/office/drawing/2010/main"/>
            </a:ext>
          </a:extLst>
        </p:spPr>
      </p:pic>
      <p:graphicFrame>
        <p:nvGraphicFramePr>
          <p:cNvPr id="9" name="Diagram 9">
            <a:extLst>
              <a:ext uri="{FF2B5EF4-FFF2-40B4-BE49-F238E27FC236}">
                <a16:creationId xmlns:a16="http://schemas.microsoft.com/office/drawing/2014/main" id="{FF38183A-839B-4EF7-832C-3D31CB391E4A}"/>
              </a:ext>
            </a:extLst>
          </p:cNvPr>
          <p:cNvGraphicFramePr/>
          <p:nvPr>
            <p:extLst>
              <p:ext uri="{D42A27DB-BD31-4B8C-83A1-F6EECF244321}">
                <p14:modId xmlns:p14="http://schemas.microsoft.com/office/powerpoint/2010/main" val="3459149279"/>
              </p:ext>
            </p:extLst>
          </p:nvPr>
        </p:nvGraphicFramePr>
        <p:xfrm>
          <a:off x="546906" y="3016815"/>
          <a:ext cx="4333025" cy="2876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339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DCA0-3F3A-4FF6-8769-79DDEAC7E6E4}"/>
              </a:ext>
            </a:extLst>
          </p:cNvPr>
          <p:cNvSpPr>
            <a:spLocks noGrp="1"/>
          </p:cNvSpPr>
          <p:nvPr>
            <p:ph type="title"/>
          </p:nvPr>
        </p:nvSpPr>
        <p:spPr>
          <a:xfrm>
            <a:off x="2231136" y="964692"/>
            <a:ext cx="7729728" cy="1188720"/>
          </a:xfrm>
        </p:spPr>
        <p:txBody>
          <a:bodyPr>
            <a:normAutofit/>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graphicFrame>
        <p:nvGraphicFramePr>
          <p:cNvPr id="8" name="Diagram 8">
            <a:extLst>
              <a:ext uri="{FF2B5EF4-FFF2-40B4-BE49-F238E27FC236}">
                <a16:creationId xmlns:a16="http://schemas.microsoft.com/office/drawing/2014/main" id="{1D21561B-3FFD-497A-82C9-00844815D39F}"/>
              </a:ext>
            </a:extLst>
          </p:cNvPr>
          <p:cNvGraphicFramePr/>
          <p:nvPr>
            <p:extLst>
              <p:ext uri="{D42A27DB-BD31-4B8C-83A1-F6EECF244321}">
                <p14:modId xmlns:p14="http://schemas.microsoft.com/office/powerpoint/2010/main" val="2318664606"/>
              </p:ext>
            </p:extLst>
          </p:nvPr>
        </p:nvGraphicFramePr>
        <p:xfrm>
          <a:off x="1457454" y="2715028"/>
          <a:ext cx="9020046" cy="3979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79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4">
            <a:extLst>
              <a:ext uri="{FF2B5EF4-FFF2-40B4-BE49-F238E27FC236}">
                <a16:creationId xmlns:a16="http://schemas.microsoft.com/office/drawing/2014/main" id="{C035356E-ADB5-432C-81C7-FB6CF2709A1B}"/>
              </a:ext>
            </a:extLst>
          </p:cNvPr>
          <p:cNvGraphicFramePr/>
          <p:nvPr>
            <p:extLst>
              <p:ext uri="{D42A27DB-BD31-4B8C-83A1-F6EECF244321}">
                <p14:modId xmlns:p14="http://schemas.microsoft.com/office/powerpoint/2010/main" val="3143797842"/>
              </p:ext>
            </p:extLst>
          </p:nvPr>
        </p:nvGraphicFramePr>
        <p:xfrm>
          <a:off x="1326881" y="0"/>
          <a:ext cx="9538237"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3996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TM10001114[[fn=Gallery]]</Template>
  <TotalTime>98</TotalTime>
  <Words>370</Words>
  <Application>Microsoft Office PowerPoint</Application>
  <PresentationFormat>Widescreen</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Parcel</vt:lpstr>
      <vt:lpstr>Social Distance Tracker</vt:lpstr>
      <vt:lpstr>PowerPoint Presentation</vt:lpstr>
      <vt:lpstr>PowerPoint Presentation</vt:lpstr>
      <vt:lpstr>Software and Hardware Requirement Specification</vt:lpstr>
      <vt:lpstr>Key Elements</vt:lpstr>
      <vt:lpstr>Working OF THE PROTOTYPE</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KARAN</dc:creator>
  <cp:lastModifiedBy>Thakur, Shraddha</cp:lastModifiedBy>
  <cp:revision>10</cp:revision>
  <dcterms:created xsi:type="dcterms:W3CDTF">2020-12-17T17:10:44Z</dcterms:created>
  <dcterms:modified xsi:type="dcterms:W3CDTF">2020-12-18T19:32:32Z</dcterms:modified>
</cp:coreProperties>
</file>