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snapToObjects="1">
      <p:cViewPr varScale="1">
        <p:scale>
          <a:sx n="64" d="100"/>
          <a:sy n="64" d="100"/>
        </p:scale>
        <p:origin x="150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29-May-25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29-May-25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29-May-25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29-May-25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29-May-25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29-May-25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29-May-25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29-May-25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29-May-25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29-May-25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29-May-25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29-May-25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4774"/>
            <a:ext cx="7772400" cy="3084225"/>
          </a:xfrm>
        </p:spPr>
        <p:txBody>
          <a:bodyPr>
            <a:normAutofit/>
          </a:bodyPr>
          <a:lstStyle/>
          <a:p>
            <a:r>
              <a:rPr lang="en-US" sz="4000" b="1" dirty="0">
                <a:latin typeface="+mn-lt"/>
              </a:rPr>
              <a:t>Project report on:</a:t>
            </a:r>
            <a:br>
              <a:rPr lang="en-US" sz="4000" b="1" dirty="0">
                <a:latin typeface="+mn-lt"/>
              </a:rPr>
            </a:br>
            <a:r>
              <a:rPr sz="4000" b="1" dirty="0">
                <a:latin typeface="+mn-lt"/>
              </a:rPr>
              <a:t>PDF Protection Tool using Python (GUI Based)</a:t>
            </a:r>
          </a:p>
        </p:txBody>
      </p:sp>
      <p:sp>
        <p:nvSpPr>
          <p:cNvPr id="3" name="Subtitle 2"/>
          <p:cNvSpPr>
            <a:spLocks noGrp="1"/>
          </p:cNvSpPr>
          <p:nvPr>
            <p:ph type="subTitle" idx="1"/>
          </p:nvPr>
        </p:nvSpPr>
        <p:spPr>
          <a:xfrm>
            <a:off x="1371599" y="3552669"/>
            <a:ext cx="6543207" cy="2728209"/>
          </a:xfrm>
        </p:spPr>
        <p:txBody>
          <a:bodyPr>
            <a:normAutofit/>
          </a:bodyPr>
          <a:lstStyle/>
          <a:p>
            <a:r>
              <a:rPr dirty="0">
                <a:solidFill>
                  <a:schemeClr val="tx1"/>
                </a:solidFill>
              </a:rPr>
              <a:t>Submitted by: Shradha Garg</a:t>
            </a:r>
          </a:p>
          <a:p>
            <a:r>
              <a:rPr dirty="0">
                <a:solidFill>
                  <a:schemeClr val="tx1"/>
                </a:solidFill>
              </a:rPr>
              <a:t>Course: </a:t>
            </a:r>
            <a:r>
              <a:rPr dirty="0" err="1">
                <a:solidFill>
                  <a:schemeClr val="tx1"/>
                </a:solidFill>
              </a:rPr>
              <a:t>B.Tech</a:t>
            </a:r>
            <a:r>
              <a:rPr dirty="0">
                <a:solidFill>
                  <a:schemeClr val="tx1"/>
                </a:solidFill>
              </a:rPr>
              <a:t> (Computer Science)</a:t>
            </a:r>
          </a:p>
          <a:p>
            <a:r>
              <a:rPr dirty="0">
                <a:solidFill>
                  <a:schemeClr val="tx1"/>
                </a:solidFill>
              </a:rPr>
              <a:t>Internship Organization: </a:t>
            </a:r>
            <a:r>
              <a:rPr dirty="0" err="1">
                <a:solidFill>
                  <a:schemeClr val="tx1"/>
                </a:solidFill>
              </a:rPr>
              <a:t>Inlighn</a:t>
            </a:r>
            <a:r>
              <a:rPr dirty="0">
                <a:solidFill>
                  <a:schemeClr val="tx1"/>
                </a:solidFill>
              </a:rPr>
              <a:t> Tech</a:t>
            </a:r>
          </a:p>
          <a:p>
            <a:r>
              <a:rPr dirty="0">
                <a:solidFill>
                  <a:schemeClr val="tx1"/>
                </a:solidFill>
              </a:rPr>
              <a:t>Date</a:t>
            </a:r>
            <a:r>
              <a:rPr>
                <a:solidFill>
                  <a:schemeClr val="tx1"/>
                </a:solidFill>
              </a:rPr>
              <a:t>: </a:t>
            </a:r>
            <a:r>
              <a:rPr lang="en-US">
                <a:solidFill>
                  <a:schemeClr val="tx1"/>
                </a:solidFill>
              </a:rPr>
              <a:t>21 June 2025</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Libraries</a:t>
            </a:r>
          </a:p>
        </p:txBody>
      </p:sp>
      <p:sp>
        <p:nvSpPr>
          <p:cNvPr id="3" name="Content Placeholder 2"/>
          <p:cNvSpPr>
            <a:spLocks noGrp="1"/>
          </p:cNvSpPr>
          <p:nvPr>
            <p:ph idx="1"/>
          </p:nvPr>
        </p:nvSpPr>
        <p:spPr/>
        <p:txBody>
          <a:bodyPr/>
          <a:lstStyle/>
          <a:p>
            <a:r>
              <a:t>- Python 3.11</a:t>
            </a:r>
          </a:p>
          <a:p>
            <a:r>
              <a:t>- Tkinter</a:t>
            </a:r>
          </a:p>
          <a:p>
            <a:r>
              <a:t>- PyPDF2</a:t>
            </a:r>
          </a:p>
          <a:p>
            <a:r>
              <a:t>- 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project helped reinforce concepts of file handling, user input via GUI, encryption logic, and PDF manipulation. This tool can be extended to batch processing or integrated with other PDF utilities like PDF Cracker or Merge tools.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24A503-02D2-9042-4E99-4DDB3D0746B9}"/>
              </a:ext>
            </a:extLst>
          </p:cNvPr>
          <p:cNvSpPr>
            <a:spLocks noGrp="1"/>
          </p:cNvSpPr>
          <p:nvPr>
            <p:ph idx="1"/>
          </p:nvPr>
        </p:nvSpPr>
        <p:spPr>
          <a:xfrm>
            <a:off x="1663909" y="2364698"/>
            <a:ext cx="7150308" cy="2848131"/>
          </a:xfrm>
        </p:spPr>
        <p:txBody>
          <a:bodyPr>
            <a:normAutofit/>
          </a:bodyPr>
          <a:lstStyle/>
          <a:p>
            <a:pPr marL="0" indent="0">
              <a:buNone/>
            </a:pPr>
            <a:r>
              <a:rPr lang="en-US" sz="9600" b="1" dirty="0">
                <a:solidFill>
                  <a:schemeClr val="accent6">
                    <a:lumMod val="40000"/>
                    <a:lumOff val="60000"/>
                  </a:schemeClr>
                </a:solidFill>
                <a:latin typeface="Algerian" panose="04020705040A02060702" pitchFamily="82" charset="0"/>
              </a:rPr>
              <a:t>THANK YOU</a:t>
            </a:r>
          </a:p>
        </p:txBody>
      </p:sp>
    </p:spTree>
    <p:extLst>
      <p:ext uri="{BB962C8B-B14F-4D97-AF65-F5344CB8AC3E}">
        <p14:creationId xmlns:p14="http://schemas.microsoft.com/office/powerpoint/2010/main" val="1299178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800" b="1" dirty="0">
                <a:latin typeface="Algerian" panose="04020705040A02060702" pitchFamily="82" charset="0"/>
              </a:rPr>
              <a:t>Objective</a:t>
            </a:r>
          </a:p>
        </p:txBody>
      </p:sp>
      <p:sp>
        <p:nvSpPr>
          <p:cNvPr id="3" name="Content Placeholder 2"/>
          <p:cNvSpPr>
            <a:spLocks noGrp="1"/>
          </p:cNvSpPr>
          <p:nvPr>
            <p:ph idx="1"/>
          </p:nvPr>
        </p:nvSpPr>
        <p:spPr>
          <a:xfrm>
            <a:off x="457200" y="1783830"/>
            <a:ext cx="8229600" cy="4342333"/>
          </a:xfrm>
        </p:spPr>
        <p:txBody>
          <a:bodyPr>
            <a:normAutofit/>
          </a:bodyPr>
          <a:lstStyle/>
          <a:p>
            <a:r>
              <a:rPr sz="3600" dirty="0"/>
              <a:t>To develop a graphical tool using Python that allows users to select any PDF file and apply password protection, enhancing file-level document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800" b="1" dirty="0">
                <a:latin typeface="Algerian" panose="04020705040A02060702" pitchFamily="82" charset="0"/>
              </a:rPr>
              <a:t>Technologies Used</a:t>
            </a:r>
          </a:p>
        </p:txBody>
      </p:sp>
      <p:sp>
        <p:nvSpPr>
          <p:cNvPr id="3" name="Content Placeholder 2"/>
          <p:cNvSpPr>
            <a:spLocks noGrp="1"/>
          </p:cNvSpPr>
          <p:nvPr>
            <p:ph idx="1"/>
          </p:nvPr>
        </p:nvSpPr>
        <p:spPr/>
        <p:txBody>
          <a:bodyPr/>
          <a:lstStyle/>
          <a:p>
            <a:r>
              <a:t>- Python 3.11</a:t>
            </a:r>
          </a:p>
          <a:p>
            <a:r>
              <a:t>- Tkinter (GUI Library)</a:t>
            </a:r>
          </a:p>
          <a:p>
            <a:r>
              <a:t>- PyPDF2 (PDF Processing)</a:t>
            </a:r>
          </a:p>
          <a:p>
            <a:r>
              <a:t>- OS Module (File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800" b="1" dirty="0">
                <a:latin typeface="Algerian" panose="04020705040A02060702" pitchFamily="82" charset="0"/>
              </a:rPr>
              <a:t>Key Features</a:t>
            </a:r>
          </a:p>
        </p:txBody>
      </p:sp>
      <p:sp>
        <p:nvSpPr>
          <p:cNvPr id="3" name="Content Placeholder 2"/>
          <p:cNvSpPr>
            <a:spLocks noGrp="1"/>
          </p:cNvSpPr>
          <p:nvPr>
            <p:ph idx="1"/>
          </p:nvPr>
        </p:nvSpPr>
        <p:spPr/>
        <p:txBody>
          <a:bodyPr/>
          <a:lstStyle/>
          <a:p>
            <a:r>
              <a:t>- GUI Interface (No command-line required)</a:t>
            </a:r>
          </a:p>
          <a:p>
            <a:r>
              <a:t>- Browse any PDF file from the system</a:t>
            </a:r>
          </a:p>
          <a:p>
            <a:r>
              <a:t>- Enter custom password</a:t>
            </a:r>
          </a:p>
          <a:p>
            <a:r>
              <a:t>- Generate password-protected PDF with a single click</a:t>
            </a:r>
          </a:p>
          <a:p>
            <a:r>
              <a:t>- Auto-saves output in the same folder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800" b="1" dirty="0">
                <a:latin typeface="Algerian" panose="04020705040A02060702" pitchFamily="82" charset="0"/>
              </a:rPr>
              <a:t>Project Workflow</a:t>
            </a:r>
          </a:p>
        </p:txBody>
      </p:sp>
      <p:sp>
        <p:nvSpPr>
          <p:cNvPr id="3" name="Content Placeholder 2"/>
          <p:cNvSpPr>
            <a:spLocks noGrp="1"/>
          </p:cNvSpPr>
          <p:nvPr>
            <p:ph idx="1"/>
          </p:nvPr>
        </p:nvSpPr>
        <p:spPr/>
        <p:txBody>
          <a:bodyPr/>
          <a:lstStyle/>
          <a:p>
            <a:r>
              <a:t>1. Launch the application</a:t>
            </a:r>
          </a:p>
          <a:p>
            <a:r>
              <a:t>2. Click 'Browse' and select a PDF file</a:t>
            </a:r>
          </a:p>
          <a:p>
            <a:r>
              <a:t>3. Enter password in input field</a:t>
            </a:r>
          </a:p>
          <a:p>
            <a:r>
              <a:t>4. Click 'Protect PDF'</a:t>
            </a:r>
          </a:p>
          <a:p>
            <a:r>
              <a:t>5. Output PDF is saved with _protected suffix</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Screenshot – GUI Tool</a:t>
            </a:r>
          </a:p>
        </p:txBody>
      </p:sp>
      <p:sp>
        <p:nvSpPr>
          <p:cNvPr id="3" name="Content Placeholder 2"/>
          <p:cNvSpPr>
            <a:spLocks noGrp="1"/>
          </p:cNvSpPr>
          <p:nvPr>
            <p:ph idx="1"/>
          </p:nvPr>
        </p:nvSpPr>
        <p:spPr/>
        <p:txBody>
          <a:bodyPr/>
          <a:lstStyle/>
          <a:p>
            <a:endParaRPr dirty="0"/>
          </a:p>
          <a:p>
            <a:pPr marL="0" indent="0">
              <a:buNone/>
            </a:pPr>
            <a:endParaRPr dirty="0"/>
          </a:p>
        </p:txBody>
      </p:sp>
      <p:pic>
        <p:nvPicPr>
          <p:cNvPr id="7" name="Picture 6">
            <a:extLst>
              <a:ext uri="{FF2B5EF4-FFF2-40B4-BE49-F238E27FC236}">
                <a16:creationId xmlns:a16="http://schemas.microsoft.com/office/drawing/2014/main" id="{32042B55-CCAA-4A76-FC7B-D807193920FD}"/>
              </a:ext>
            </a:extLst>
          </p:cNvPr>
          <p:cNvPicPr>
            <a:picLocks noChangeAspect="1"/>
          </p:cNvPicPr>
          <p:nvPr/>
        </p:nvPicPr>
        <p:blipFill>
          <a:blip r:embed="rId2"/>
          <a:stretch>
            <a:fillRect/>
          </a:stretch>
        </p:blipFill>
        <p:spPr>
          <a:xfrm>
            <a:off x="0" y="1402443"/>
            <a:ext cx="7879933" cy="4053116"/>
          </a:xfrm>
          <a:prstGeom prst="rect">
            <a:avLst/>
          </a:prstGeom>
        </p:spPr>
      </p:pic>
      <p:sp>
        <p:nvSpPr>
          <p:cNvPr id="12" name="TextBox 11">
            <a:extLst>
              <a:ext uri="{FF2B5EF4-FFF2-40B4-BE49-F238E27FC236}">
                <a16:creationId xmlns:a16="http://schemas.microsoft.com/office/drawing/2014/main" id="{F8B2FA67-E7AC-1466-FBC6-A47095C79EE9}"/>
              </a:ext>
            </a:extLst>
          </p:cNvPr>
          <p:cNvSpPr txBox="1"/>
          <p:nvPr/>
        </p:nvSpPr>
        <p:spPr>
          <a:xfrm>
            <a:off x="359764" y="5831174"/>
            <a:ext cx="7700051" cy="400110"/>
          </a:xfrm>
          <a:prstGeom prst="rect">
            <a:avLst/>
          </a:prstGeom>
          <a:noFill/>
        </p:spPr>
        <p:txBody>
          <a:bodyPr wrap="square" rtlCol="0">
            <a:spAutoFit/>
          </a:bodyPr>
          <a:lstStyle/>
          <a:p>
            <a:r>
              <a:rPr lang="en-US" sz="2000" b="1" i="1" dirty="0"/>
              <a:t>Main GUI window showing PDF file selection and password input</a:t>
            </a:r>
            <a:endParaRPr lang="en-US" sz="2000" b="1" i="1" dirty="0">
              <a:highlight>
                <a:srgbClr val="00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Screenshot – Output PDF</a:t>
            </a:r>
          </a:p>
        </p:txBody>
      </p:sp>
      <p:pic>
        <p:nvPicPr>
          <p:cNvPr id="5" name="Content Placeholder 4">
            <a:extLst>
              <a:ext uri="{FF2B5EF4-FFF2-40B4-BE49-F238E27FC236}">
                <a16:creationId xmlns:a16="http://schemas.microsoft.com/office/drawing/2014/main" id="{572031D5-6FEB-151F-D572-342C34D1F18C}"/>
              </a:ext>
            </a:extLst>
          </p:cNvPr>
          <p:cNvPicPr>
            <a:picLocks noGrp="1" noChangeAspect="1"/>
          </p:cNvPicPr>
          <p:nvPr>
            <p:ph idx="1"/>
          </p:nvPr>
        </p:nvPicPr>
        <p:blipFill>
          <a:blip r:embed="rId2"/>
          <a:stretch>
            <a:fillRect/>
          </a:stretch>
        </p:blipFill>
        <p:spPr>
          <a:xfrm>
            <a:off x="644576" y="1236775"/>
            <a:ext cx="7749915" cy="4628085"/>
          </a:xfrm>
        </p:spPr>
      </p:pic>
      <p:sp>
        <p:nvSpPr>
          <p:cNvPr id="6" name="TextBox 5">
            <a:extLst>
              <a:ext uri="{FF2B5EF4-FFF2-40B4-BE49-F238E27FC236}">
                <a16:creationId xmlns:a16="http://schemas.microsoft.com/office/drawing/2014/main" id="{9E4812A8-6879-FCC9-2BAB-4908323FE22E}"/>
              </a:ext>
            </a:extLst>
          </p:cNvPr>
          <p:cNvSpPr txBox="1"/>
          <p:nvPr/>
        </p:nvSpPr>
        <p:spPr>
          <a:xfrm>
            <a:off x="1086787" y="5981074"/>
            <a:ext cx="8229599" cy="461665"/>
          </a:xfrm>
          <a:prstGeom prst="rect">
            <a:avLst/>
          </a:prstGeom>
          <a:noFill/>
        </p:spPr>
        <p:txBody>
          <a:bodyPr wrap="square" rtlCol="0">
            <a:spAutoFit/>
          </a:bodyPr>
          <a:lstStyle/>
          <a:p>
            <a:r>
              <a:rPr lang="en-US" sz="2400" b="1" dirty="0"/>
              <a:t>Output PDF prompting for password during open</a:t>
            </a:r>
            <a:endParaRPr lang="en-US" sz="2400" b="1" dirty="0">
              <a:highlight>
                <a:srgbClr val="0000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 Summary</a:t>
            </a:r>
          </a:p>
        </p:txBody>
      </p:sp>
      <p:sp>
        <p:nvSpPr>
          <p:cNvPr id="3" name="Content Placeholder 2"/>
          <p:cNvSpPr>
            <a:spLocks noGrp="1"/>
          </p:cNvSpPr>
          <p:nvPr>
            <p:ph idx="1"/>
          </p:nvPr>
        </p:nvSpPr>
        <p:spPr/>
        <p:txBody>
          <a:bodyPr/>
          <a:lstStyle/>
          <a:p>
            <a:r>
              <a:t>- Used PyPDF2 to read &amp; write PDFs</a:t>
            </a:r>
          </a:p>
          <a:p>
            <a:r>
              <a:t>- Used writer.encrypt() to add password</a:t>
            </a:r>
          </a:p>
          <a:p>
            <a:r>
              <a:t>- Tkinter used for file dialog and button interface</a:t>
            </a:r>
          </a:p>
          <a:p>
            <a:r>
              <a:t>- Output file saved using original filename + _protected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Output Demonstration</a:t>
            </a:r>
          </a:p>
        </p:txBody>
      </p:sp>
      <p:sp>
        <p:nvSpPr>
          <p:cNvPr id="3" name="Content Placeholder 2"/>
          <p:cNvSpPr>
            <a:spLocks noGrp="1"/>
          </p:cNvSpPr>
          <p:nvPr>
            <p:ph idx="1"/>
          </p:nvPr>
        </p:nvSpPr>
        <p:spPr/>
        <p:txBody>
          <a:bodyPr/>
          <a:lstStyle/>
          <a:p>
            <a:r>
              <a:t>- Successfully created a password-protected PDF</a:t>
            </a:r>
          </a:p>
          <a:p>
            <a:r>
              <a:t>- File tested by reopening and verifying password prompt</a:t>
            </a:r>
          </a:p>
          <a:p>
            <a:r>
              <a:t>- Screenshots taken for documentation and proof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TotalTime>
  <Words>309</Words>
  <Application>Microsoft Office PowerPoint</Application>
  <PresentationFormat>On-screen Show (4:3)</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Calibri</vt:lpstr>
      <vt:lpstr>Office Theme</vt:lpstr>
      <vt:lpstr>Project report on: PDF Protection Tool using Python (GUI Based)</vt:lpstr>
      <vt:lpstr>Objective</vt:lpstr>
      <vt:lpstr>Technologies Used</vt:lpstr>
      <vt:lpstr>Key Features</vt:lpstr>
      <vt:lpstr>Project Workflow</vt:lpstr>
      <vt:lpstr>Screenshot – GUI Tool</vt:lpstr>
      <vt:lpstr>Screenshot – Output PDF</vt:lpstr>
      <vt:lpstr>Code Summary</vt:lpstr>
      <vt:lpstr>Output Demonstration</vt:lpstr>
      <vt:lpstr>Tools &amp; Libraries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HP</dc:creator>
  <cp:keywords/>
  <dc:description>generated using python-pptx</dc:description>
  <cp:lastModifiedBy>HP</cp:lastModifiedBy>
  <cp:revision>3</cp:revision>
  <dcterms:created xsi:type="dcterms:W3CDTF">2013-01-27T09:14:16Z</dcterms:created>
  <dcterms:modified xsi:type="dcterms:W3CDTF">2025-05-29T06:48:20Z</dcterms:modified>
  <cp:category/>
</cp:coreProperties>
</file>