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2"/>
  </p:notesMasterIdLst>
  <p:sldIdLst>
    <p:sldId id="257" r:id="rId2"/>
    <p:sldId id="259" r:id="rId3"/>
    <p:sldId id="273" r:id="rId4"/>
    <p:sldId id="300" r:id="rId5"/>
    <p:sldId id="263" r:id="rId6"/>
    <p:sldId id="264" r:id="rId7"/>
    <p:sldId id="271" r:id="rId8"/>
    <p:sldId id="266" r:id="rId9"/>
    <p:sldId id="272" r:id="rId10"/>
    <p:sldId id="268" r:id="rId11"/>
    <p:sldId id="270" r:id="rId12"/>
    <p:sldId id="276" r:id="rId13"/>
    <p:sldId id="319" r:id="rId14"/>
    <p:sldId id="318" r:id="rId15"/>
    <p:sldId id="289" r:id="rId16"/>
    <p:sldId id="291" r:id="rId17"/>
    <p:sldId id="292" r:id="rId18"/>
    <p:sldId id="293" r:id="rId19"/>
    <p:sldId id="320" r:id="rId20"/>
    <p:sldId id="312" r:id="rId21"/>
    <p:sldId id="311" r:id="rId22"/>
    <p:sldId id="310" r:id="rId23"/>
    <p:sldId id="314" r:id="rId24"/>
    <p:sldId id="315" r:id="rId25"/>
    <p:sldId id="316" r:id="rId26"/>
    <p:sldId id="297" r:id="rId27"/>
    <p:sldId id="294" r:id="rId28"/>
    <p:sldId id="295" r:id="rId29"/>
    <p:sldId id="302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A55B-026D-45E8-83E1-A0153D47205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2308-AAC0-46F8-9E3A-728A04DA23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2308-AAC0-46F8-9E3A-728A04DA23F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82000" cy="3124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Privacy Protection and Intrusion Avoidance for Cloudlet-based Medical Data Sharing</a:t>
            </a:r>
            <a:r>
              <a:rPr lang="en-US" sz="4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7772400" cy="20574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           -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Shradha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Biyani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4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data encryption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sharing over cloud 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Remote cloud data privacy protection </a:t>
            </a:r>
          </a:p>
          <a:p>
            <a:pPr lvl="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Collaborative IDS based on cloud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/>
              </a:rPr>
              <a:t>System Architecture</a:t>
            </a:r>
            <a:endParaRPr lang="en-US" sz="4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905001"/>
            <a:ext cx="7499350" cy="348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Service Provider</a:t>
            </a:r>
          </a:p>
          <a:p>
            <a:pPr lvl="0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0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Doctor</a:t>
            </a:r>
          </a:p>
          <a:p>
            <a:pPr lvl="0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Intruder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sz="9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Cloud Service Provider:</a:t>
            </a: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 this cloud service provider module cloud will register and login with valid user name and password.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If authentication is successful cloud can add doctors and send user name and password to doctors registered mail id.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Cloud can view information of registered patients along with data uploaded by patients in encrypted format.</a:t>
            </a: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Patient:</a:t>
            </a:r>
          </a:p>
          <a:p>
            <a:pPr>
              <a:buFont typeface="Wingdings" pitchFamily="2" charset="2"/>
              <a:buChar char="Ø"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In this module patient will register with application and login with user name and password.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Patient can view his profile and encrypt personal data which can be viewed by cloud provider.</a:t>
            </a: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Doctor: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doctor module doctor can check his registered mail id for username and password and login with those details.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Doctor can view patients queries and response to  patient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Intruder: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Intruder is a module designed to check malicious activities by un authorized user who don’t have access to data but what to view data.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this case when intruder views data message is sent to actual user who owns data.  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Results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and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Discussion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/>
              <a:t>Snapshot 1:Home page</a:t>
            </a:r>
            <a:endParaRPr lang="en-US" sz="4800" b="1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599"/>
            <a:ext cx="8001000" cy="34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Snapshot 2:login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Snapshot 3:Doctor registration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4:Patient login page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5:Patient registeration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219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239000" cy="4419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Results and discussion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Snapshot 6:Veiw Patient Profile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7:View encrypt profile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239000" cy="2590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8:View patient details after encryption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 9:Doctor details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10:View patient request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11:View patient appointment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 12:Intruder login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92609" y="2735354"/>
            <a:ext cx="4958781" cy="278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4267200"/>
          </a:xfrm>
        </p:spPr>
        <p:txBody>
          <a:bodyPr>
            <a:noAutofit/>
          </a:bodyPr>
          <a:lstStyle/>
          <a:p>
            <a:pPr lvl="4" algn="just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Firstly, the wearable devices are used to collect users’ data, and in order to protect users privacy, the author used Number theory research unit </a:t>
            </a:r>
          </a:p>
          <a:p>
            <a:pPr lvl="4" algn="just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( NTRU) mechanism. </a:t>
            </a:r>
          </a:p>
          <a:p>
            <a:pPr lvl="4" algn="just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Secondly, for the purpose of sharing data in the cloudlet, author used trust model to measure users’ trust level to judge whether to share data or not.   </a:t>
            </a:r>
          </a:p>
          <a:p>
            <a:pPr lvl="4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Thirdly, for privacy-preserving of remote cloud data, author partitioned the data stored in the remote cloud and encrypt the data in different ways.</a:t>
            </a:r>
          </a:p>
          <a:p>
            <a:pPr lvl="4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Finally, author proposed collaborative Intrusion Detection System (IDS) based on cloudlet mesh to protect the whole systems.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2057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11708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 K. Hung, Y. Zhang, and B. Tai, “Wearable medical devices for telehome healthcare,” in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 in Medicine and Biology Society, 2004. IEMBS’04.26th Annual International Conference of the IEEE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vol. 2. IEEE, 2004, pp. 5384–5387.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 R. Zhang and L. Liu, “Security models and requirements for healthcare  application clouds,” in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(CLOUD), 2010 IEEE 3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International Conference 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IEEE, 2010, pp. 268–275.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 C. Zhang, J. Sun, X. Zhu, and Y. Fang, “Privacy and security for online  social networks: challenges and opportunities,”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Network, IEEE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vol. 24, no. 4, pp. 13–18, 2010.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[4] N. Cao, C. Wang, M. Li,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W. Lou, “Privacy-preserving multi-keyword ranked search over encrypted cloud data,”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Parallel and Distributed Systems, IEEE Transactions 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vol. 25, no. 1, pp. 222–233, 2014.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410200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cloudlet is a mobility-enhanced small-scale cloud data center that is located at the edge of the internet. 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 word “cloud” often refers to the internet, more precisely to some datacenter full of servers that is connected to the internet.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Cloud-assisted healthcare big data computing becomes critical to meet user’s ever growing demands on health consultation.</a:t>
            </a:r>
          </a:p>
          <a:p>
            <a:pPr lvl="1" algn="just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6400"/>
            <a:ext cx="8534400" cy="31242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             THANK </a:t>
            </a:r>
            <a:r>
              <a:rPr lang="en-US" sz="6000" dirty="0" smtClean="0">
                <a:solidFill>
                  <a:schemeClr val="tx1"/>
                </a:solidFill>
              </a:rPr>
              <a:t>YOU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548640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Sharing medical data on the social network is beneficial to both patients and doctors, the sensitive data might be leaked or stolen.</a:t>
            </a:r>
          </a:p>
          <a:p>
            <a:pPr lvl="1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sharing medical data causes privacy and security problems  without efficient protection for the shared data. </a:t>
            </a:r>
          </a:p>
          <a:p>
            <a:pPr lvl="1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Sharing medical data on the social network is favourable to both patients and doctors, the sensitive data might be leaked or stolen.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privacy problem during the data sharing in the cloudlet.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were malicious attacks for the health care system, this leads to protection problems.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work suggested the combination of social networks and healthcare service 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storage problem of healthcare data in a cloud environment 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MRSE (multi keyword ranked search over encrypted data in cloud computing)privacy protection system was presented.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storage problem of medical data was found  in the cloud environment.</a:t>
            </a:r>
          </a:p>
          <a:p>
            <a:pPr lvl="1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security problem was found during the delivery of medical data to the cloud and causes the communication energy consumption.</a:t>
            </a:r>
          </a:p>
          <a:p>
            <a:pPr lvl="1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was no protection for the data in the health care system from the malicious attack.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data transmissions to the cloudlet, the NTRU is used for data protection.</a:t>
            </a:r>
          </a:p>
          <a:p>
            <a:pPr lvl="0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share data in the cloudlet, the trust model is build up by using the user’s similarity and reputation.</a:t>
            </a:r>
          </a:p>
          <a:p>
            <a:pPr lvl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encryption mechanism is used to protect the data in remote cloud of different kinds respectively.</a:t>
            </a:r>
          </a:p>
          <a:p>
            <a:pPr lvl="0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healthcare system is protected from the malicious attacks by the collaborative IDS based on cloudlet mesh.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proposed system provides for a quick and efficient retrieval of information. </a:t>
            </a:r>
          </a:p>
          <a:p>
            <a:pPr lvl="0"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level of accuracy in proposed system will be higher. </a:t>
            </a:r>
          </a:p>
          <a:p>
            <a:pPr lvl="0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share data or not, the trust model is used to measure the user’s trust level.</a:t>
            </a:r>
          </a:p>
          <a:p>
            <a:pPr lvl="0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privacy-preserving of remote cloud data, the data stored in the remote cloud  is partitioned and encrypt the data in different ways.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558</TotalTime>
  <Words>900</Words>
  <Application>Microsoft Office PowerPoint</Application>
  <PresentationFormat>On-screen Show (4:3)</PresentationFormat>
  <Paragraphs>149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                       Privacy Protection and Intrusion Avoidance for Cloudlet-based Medical Data Sharing </vt:lpstr>
      <vt:lpstr>Contents</vt:lpstr>
      <vt:lpstr>Introduction</vt:lpstr>
      <vt:lpstr>Slide 4</vt:lpstr>
      <vt:lpstr>Problem Definition </vt:lpstr>
      <vt:lpstr>Existing system </vt:lpstr>
      <vt:lpstr>Disadvantages</vt:lpstr>
      <vt:lpstr>Proposed system</vt:lpstr>
      <vt:lpstr>Advantages</vt:lpstr>
      <vt:lpstr>Methodology </vt:lpstr>
      <vt:lpstr>System Architecture</vt:lpstr>
      <vt:lpstr>IMPLEMENTATION</vt:lpstr>
      <vt:lpstr>Slide 13</vt:lpstr>
      <vt:lpstr>Slide 14</vt:lpstr>
      <vt:lpstr>Results and Discussion</vt:lpstr>
      <vt:lpstr>Snapshot 2:login page</vt:lpstr>
      <vt:lpstr>Snapshot 3:Doctor registration</vt:lpstr>
      <vt:lpstr>Snapshot 4:Patient login page</vt:lpstr>
      <vt:lpstr>Snapshot 5:Patient registeration</vt:lpstr>
      <vt:lpstr>Snapshot 6:Veiw Patient Profile</vt:lpstr>
      <vt:lpstr>Snapshot 7:View encrypt profile</vt:lpstr>
      <vt:lpstr>Snapshot 8:View patient details after encryption</vt:lpstr>
      <vt:lpstr>Snapshot  9:Doctor details</vt:lpstr>
      <vt:lpstr>Snapshot 10:View patient request</vt:lpstr>
      <vt:lpstr>Snapshot 11:View patient appointment</vt:lpstr>
      <vt:lpstr>Snapshot 12:Intruder login</vt:lpstr>
      <vt:lpstr>CONCLUSION </vt:lpstr>
      <vt:lpstr>  REFERENCES   </vt:lpstr>
      <vt:lpstr>Slide 29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Protection and Intrusion Avoidance for Cloudlet-based Medical Data Sharing</dc:title>
  <dc:creator>HP</dc:creator>
  <cp:lastModifiedBy>hp</cp:lastModifiedBy>
  <cp:revision>117</cp:revision>
  <dcterms:created xsi:type="dcterms:W3CDTF">2006-08-16T00:00:00Z</dcterms:created>
  <dcterms:modified xsi:type="dcterms:W3CDTF">2018-07-30T13:18:23Z</dcterms:modified>
</cp:coreProperties>
</file>