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86DE5-D7F5-1EA8-952B-CC31074A17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C83AC2-1906-228A-FCC3-FE9F80ED70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B17AF1-9BF6-A6B2-4B28-19BF47370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6ADFE-8814-4132-9CE3-ABF5496A0481}" type="datetimeFigureOut">
              <a:rPr lang="en-IN" smtClean="0"/>
              <a:t>19-12-2024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726D75-A3B4-8335-A308-93E2B184D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D2D74D-A44E-1E5A-57BA-509FA6577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6215B-64F3-424B-B082-84D20234EF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3654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1FC6C-4FE1-E65E-4D38-F92D34923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1A4AB6-6CE8-8D8F-123A-F21F9877E0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341A4C-492D-D2EE-E042-ABFEBCF17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6ADFE-8814-4132-9CE3-ABF5496A0481}" type="datetimeFigureOut">
              <a:rPr lang="en-IN" smtClean="0"/>
              <a:t>19-12-2024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966B2-1B3C-1E05-3A03-B8C50B5B5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87F4F-1119-1695-20AF-8C29B9E66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6215B-64F3-424B-B082-84D20234EF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6082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500627-0CF6-53DE-DDFD-A3D7252A62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07CB87-7FA2-706C-42AA-5A1B709EFE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2F59BF-C830-ADDA-789E-C42F2626F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6ADFE-8814-4132-9CE3-ABF5496A0481}" type="datetimeFigureOut">
              <a:rPr lang="en-IN" smtClean="0"/>
              <a:t>19-12-2024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DFD6E6-725D-0AB2-A146-EC0ACDB57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4A35DD-C25B-8793-C98F-42A77AEEF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6215B-64F3-424B-B082-84D20234EF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4712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2F086-E679-02D5-2C3E-B50E02CB5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6B5B6-14C9-9C15-43AE-7B16929341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00050A-1C2F-9429-A9CD-1B863DDE8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6ADFE-8814-4132-9CE3-ABF5496A0481}" type="datetimeFigureOut">
              <a:rPr lang="en-IN" smtClean="0"/>
              <a:t>19-12-2024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FCDBFF-1CD6-A722-743E-5D5771A25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369B46-DA23-D7FF-9F42-5917D56B0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6215B-64F3-424B-B082-84D20234EF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3491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AB608-9AD8-1150-D682-B9D670E28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EFEEFC-CDF8-087A-70FC-EB679A0225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7F5E69-8CAB-3200-95AF-59DBCDF11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6ADFE-8814-4132-9CE3-ABF5496A0481}" type="datetimeFigureOut">
              <a:rPr lang="en-IN" smtClean="0"/>
              <a:t>19-12-2024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1971E2-797A-BC41-6680-DA3186DA4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49658D-6B20-6018-3B68-CFB35A3B2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6215B-64F3-424B-B082-84D20234EF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4150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1DA24-33CF-9769-A5D6-58BE2CF73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3F5706-4680-1A27-1562-26596C42D9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974FA3-8510-96D8-A009-EDB665FF3C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08C179-DBD5-A292-7BB9-0DE7A89FE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6ADFE-8814-4132-9CE3-ABF5496A0481}" type="datetimeFigureOut">
              <a:rPr lang="en-IN" smtClean="0"/>
              <a:t>19-12-2024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D2CC4A-4404-6192-96BC-500342BBF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DB4542-5443-91A9-47A1-C3EEF84FB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6215B-64F3-424B-B082-84D20234EF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9584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FA27E-8D6D-AFAA-12BD-EDAD8CABF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3154B8-589E-F87F-55C1-2557D3C8FB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8E4F63-77C0-76B7-F210-981271A5CC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F9B840-22BA-F6EE-2688-8A80B62B35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1A3DBB-1650-B6F9-3318-54E0790180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C876C9-C784-E870-072F-CDE8E2806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6ADFE-8814-4132-9CE3-ABF5496A0481}" type="datetimeFigureOut">
              <a:rPr lang="en-IN" smtClean="0"/>
              <a:t>19-12-2024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515142-2C6D-A92B-B836-C63ADB919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305D4E-CDB3-D63E-3395-AB3AF3BD3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6215B-64F3-424B-B082-84D20234EF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4009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749D3-5925-1F5E-E14C-DF7D3D572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7C05D2-2714-F7BC-B135-8659F422B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6ADFE-8814-4132-9CE3-ABF5496A0481}" type="datetimeFigureOut">
              <a:rPr lang="en-IN" smtClean="0"/>
              <a:t>19-12-2024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27561E-6C82-BD32-D797-CFE31F767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A69539-88CD-DBBF-4747-529C67303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6215B-64F3-424B-B082-84D20234EF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1598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A2B969-673D-3841-28AD-602B333B8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6ADFE-8814-4132-9CE3-ABF5496A0481}" type="datetimeFigureOut">
              <a:rPr lang="en-IN" smtClean="0"/>
              <a:t>19-12-2024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D6DB42-6F22-471C-57C7-920D310A1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FB19BE-1732-A6EE-6F55-92B995C4C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6215B-64F3-424B-B082-84D20234EF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7970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A7B1D-CA4C-2CE0-AA78-60B3CAB49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58321-74F6-A067-39E3-184877300D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6F54A9-C2A7-4829-E0C1-55D793DADB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C292B8-FE22-E0E6-8D29-0B01E6A09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6ADFE-8814-4132-9CE3-ABF5496A0481}" type="datetimeFigureOut">
              <a:rPr lang="en-IN" smtClean="0"/>
              <a:t>19-12-2024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418803-402A-8F4E-CB99-5FD6301BB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5FFC2F-659D-4192-C33E-0B09FFA35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6215B-64F3-424B-B082-84D20234EF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8335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AEFEA-7EE9-A42A-6941-F8639CE5B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6F018D-E883-FEC9-F709-D960911322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5B161D-CC85-FD1B-F8AE-BB599FB9D1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98EC10-1CEA-38C1-63BC-CA754A83E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6ADFE-8814-4132-9CE3-ABF5496A0481}" type="datetimeFigureOut">
              <a:rPr lang="en-IN" smtClean="0"/>
              <a:t>19-12-2024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F906C2-0A87-7D5B-FCD8-FD73C03A4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527245-DEDA-69B3-AFC6-6D970D353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6215B-64F3-424B-B082-84D20234EF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6603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17D21A-B699-FA8D-D282-D399F4B5F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62AEF-52D2-04A2-A6F5-C3B9BEC451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F8220A-83B9-0993-D300-F5E00FA25B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26ADFE-8814-4132-9CE3-ABF5496A0481}" type="datetimeFigureOut">
              <a:rPr lang="en-IN" smtClean="0"/>
              <a:t>19-12-2024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0A228-140A-2388-9B4C-59F223E896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951014-36B2-1C21-83FB-8860E5A379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E6215B-64F3-424B-B082-84D20234EF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4546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B91C75-48AC-C369-A86F-DB40674EA917}"/>
              </a:ext>
            </a:extLst>
          </p:cNvPr>
          <p:cNvSpPr txBox="1"/>
          <p:nvPr/>
        </p:nvSpPr>
        <p:spPr>
          <a:xfrm>
            <a:off x="1637071" y="1012722"/>
            <a:ext cx="91145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Arial Black" panose="020B0A04020102020204" pitchFamily="34" charset="0"/>
              </a:rPr>
              <a:t>   COMPUTER NETWORKS</a:t>
            </a:r>
            <a:endParaRPr lang="en-IN" sz="4400" dirty="0">
              <a:latin typeface="Arial Black" panose="020B0A04020102020204" pitchFamily="34" charset="0"/>
            </a:endParaRPr>
          </a:p>
        </p:txBody>
      </p:sp>
      <p:pic>
        <p:nvPicPr>
          <p:cNvPr id="1028" name="Picture 4" descr="Computer Networking Images - Free Download on Freepik">
            <a:extLst>
              <a:ext uri="{FF2B5EF4-FFF2-40B4-BE49-F238E27FC236}">
                <a16:creationId xmlns:a16="http://schemas.microsoft.com/office/drawing/2014/main" id="{6A3E12B4-2268-9DFF-F2AA-B15857990C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4490" y="2421260"/>
            <a:ext cx="5216013" cy="3251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88A1EE6-2924-AE00-BF7E-CFDDE2BA021B}"/>
              </a:ext>
            </a:extLst>
          </p:cNvPr>
          <p:cNvSpPr txBox="1"/>
          <p:nvPr/>
        </p:nvSpPr>
        <p:spPr>
          <a:xfrm>
            <a:off x="393291" y="3598253"/>
            <a:ext cx="490629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PRESENTED BY:-</a:t>
            </a:r>
          </a:p>
          <a:p>
            <a:endParaRPr lang="en-US" sz="2000" dirty="0"/>
          </a:p>
          <a:p>
            <a:r>
              <a:rPr lang="en-US" sz="2000" dirty="0"/>
              <a:t>SAKSHI MADAN DESAI:-U15BL23S0375</a:t>
            </a:r>
          </a:p>
          <a:p>
            <a:r>
              <a:rPr lang="en-IN" sz="2000" dirty="0"/>
              <a:t>SHRADHA KOLEKAR:-U15BL23S0203</a:t>
            </a:r>
          </a:p>
          <a:p>
            <a:r>
              <a:rPr lang="en-IN" sz="2000" dirty="0"/>
              <a:t>PRAJAKTA PATIL:-U15BL23S0400</a:t>
            </a:r>
          </a:p>
        </p:txBody>
      </p:sp>
    </p:spTree>
    <p:extLst>
      <p:ext uri="{BB962C8B-B14F-4D97-AF65-F5344CB8AC3E}">
        <p14:creationId xmlns:p14="http://schemas.microsoft.com/office/powerpoint/2010/main" val="64243270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61891D2-4A65-9E07-FBAB-781B7994BA2B}"/>
              </a:ext>
            </a:extLst>
          </p:cNvPr>
          <p:cNvSpPr txBox="1"/>
          <p:nvPr/>
        </p:nvSpPr>
        <p:spPr>
          <a:xfrm>
            <a:off x="639097" y="1101684"/>
            <a:ext cx="10913806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 Black" panose="020B0A04020102020204" pitchFamily="34" charset="0"/>
              </a:rPr>
              <a:t> Introduction </a:t>
            </a:r>
          </a:p>
          <a:p>
            <a:endParaRPr lang="en-US" sz="2000" dirty="0">
              <a:latin typeface="Arial Black" panose="020B0A04020102020204" pitchFamily="34" charset="0"/>
            </a:endParaRPr>
          </a:p>
          <a:p>
            <a:r>
              <a:rPr lang="en-US" sz="2000" dirty="0"/>
              <a:t>Definition :-A computer network is a collection of interconnected devices that communicate with each other to share resources and data.</a:t>
            </a:r>
          </a:p>
          <a:p>
            <a:endParaRPr lang="en-US" sz="2000" dirty="0"/>
          </a:p>
          <a:p>
            <a:r>
              <a:rPr lang="en-US" sz="2000" dirty="0"/>
              <a:t>Purpose :-To share resources, enable communication, and facilitate data exchange.</a:t>
            </a:r>
          </a:p>
          <a:p>
            <a:endParaRPr lang="en-US" sz="2000" dirty="0"/>
          </a:p>
          <a:p>
            <a:r>
              <a:rPr lang="en-US" sz="2000" dirty="0">
                <a:latin typeface="Arial Black" panose="020B0A04020102020204" pitchFamily="34" charset="0"/>
              </a:rPr>
              <a:t>Types of Networks </a:t>
            </a:r>
          </a:p>
          <a:p>
            <a:endParaRPr lang="en-US" sz="2000" dirty="0">
              <a:latin typeface="Arial Black" panose="020B0A04020102020204" pitchFamily="34" charset="0"/>
            </a:endParaRPr>
          </a:p>
          <a:p>
            <a:r>
              <a:rPr lang="en-US" sz="2000" dirty="0"/>
              <a:t>PAN: Personal devices (e.g., Bluetooth).</a:t>
            </a:r>
          </a:p>
          <a:p>
            <a:r>
              <a:rPr lang="en-US" sz="2000" dirty="0"/>
              <a:t>LAN: Small local areas (e.g., offices).</a:t>
            </a:r>
          </a:p>
          <a:p>
            <a:r>
              <a:rPr lang="en-US" sz="2000" dirty="0"/>
              <a:t>MAN: City-wide coverage (e.g., campus).</a:t>
            </a:r>
          </a:p>
          <a:p>
            <a:r>
              <a:rPr lang="en-US" sz="2000" dirty="0"/>
              <a:t>WAN: Large areas (e.g., the Internet).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14775815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5C032C1-09AF-D2AF-F95B-31AAB1B53D73}"/>
              </a:ext>
            </a:extLst>
          </p:cNvPr>
          <p:cNvSpPr txBox="1"/>
          <p:nvPr/>
        </p:nvSpPr>
        <p:spPr>
          <a:xfrm>
            <a:off x="1052052" y="1044561"/>
            <a:ext cx="1008789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 Black" panose="020B0A04020102020204" pitchFamily="34" charset="0"/>
              </a:rPr>
              <a:t> Network Topologies</a:t>
            </a:r>
          </a:p>
          <a:p>
            <a:endParaRPr lang="en-US" sz="2000" dirty="0">
              <a:latin typeface="Arial Black" panose="020B0A04020102020204" pitchFamily="34" charset="0"/>
            </a:endParaRPr>
          </a:p>
          <a:p>
            <a:r>
              <a:rPr lang="en-US" sz="2000" dirty="0"/>
              <a:t>1.Star Topology: All devices connect to a central hub, which manages communication.</a:t>
            </a:r>
          </a:p>
          <a:p>
            <a:endParaRPr lang="en-US" sz="2000" dirty="0"/>
          </a:p>
          <a:p>
            <a:r>
              <a:rPr lang="en-US" sz="2000" dirty="0"/>
              <a:t>2. Bus Topology: Devices share a single cable as a backbone for data transfer.</a:t>
            </a:r>
          </a:p>
          <a:p>
            <a:endParaRPr lang="en-US" sz="2000" dirty="0"/>
          </a:p>
          <a:p>
            <a:r>
              <a:rPr lang="en-US" sz="2000" dirty="0"/>
              <a:t>3. Ring Topology: Devices are connected in a circular loop, with data flowing in one or both directions.</a:t>
            </a:r>
          </a:p>
          <a:p>
            <a:endParaRPr lang="en-US" sz="2000" dirty="0"/>
          </a:p>
          <a:p>
            <a:r>
              <a:rPr lang="en-US" sz="2000" dirty="0"/>
              <a:t>4. Mesh Topology: Devices are interconnected, providing multiple paths for data.</a:t>
            </a:r>
          </a:p>
          <a:p>
            <a:endParaRPr lang="en-US" sz="2000" dirty="0"/>
          </a:p>
          <a:p>
            <a:r>
              <a:rPr lang="en-US" sz="2000" dirty="0"/>
              <a:t>5. Hybrid Topology: A combination of two or more topologies for flexibility and scalability.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9874492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A4359B9-9FDE-752C-D299-3C541D2DA33F}"/>
              </a:ext>
            </a:extLst>
          </p:cNvPr>
          <p:cNvSpPr txBox="1"/>
          <p:nvPr/>
        </p:nvSpPr>
        <p:spPr>
          <a:xfrm>
            <a:off x="698090" y="855407"/>
            <a:ext cx="11071122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Arial Black" panose="020B0A04020102020204" pitchFamily="34" charset="0"/>
              </a:rPr>
              <a:t>Components of a Network</a:t>
            </a:r>
          </a:p>
          <a:p>
            <a:endParaRPr lang="en-IN" sz="2000" dirty="0">
              <a:latin typeface="Arial Black" panose="020B0A04020102020204" pitchFamily="34" charset="0"/>
            </a:endParaRPr>
          </a:p>
          <a:p>
            <a:pPr marL="342900" indent="-342900">
              <a:buAutoNum type="arabicPeriod"/>
            </a:pPr>
            <a:r>
              <a:rPr lang="en-IN" sz="2000" dirty="0"/>
              <a:t>Hardware: Servers, routers, switches, cables.</a:t>
            </a:r>
          </a:p>
          <a:p>
            <a:pPr marL="342900" indent="-342900">
              <a:buAutoNum type="arabicPeriod"/>
            </a:pPr>
            <a:endParaRPr lang="en-IN" sz="2000" dirty="0"/>
          </a:p>
          <a:p>
            <a:pPr marL="342900" indent="-342900">
              <a:buAutoNum type="arabicPeriod"/>
            </a:pPr>
            <a:r>
              <a:rPr lang="en-IN" sz="2000" dirty="0"/>
              <a:t> Software: Operating systems, protocols (e.g., TCP/IP, HTTP).</a:t>
            </a:r>
          </a:p>
          <a:p>
            <a:pPr marL="342900" indent="-342900">
              <a:buAutoNum type="arabicPeriod"/>
            </a:pPr>
            <a:endParaRPr lang="en-IN" sz="2000" dirty="0"/>
          </a:p>
          <a:p>
            <a:pPr marL="342900" indent="-342900">
              <a:buAutoNum type="arabicPeriod"/>
            </a:pPr>
            <a:r>
              <a:rPr lang="en-IN" sz="2000" dirty="0"/>
              <a:t>Transmission Media: Wired (</a:t>
            </a:r>
            <a:r>
              <a:rPr lang="en-IN" sz="2000" dirty="0" err="1"/>
              <a:t>fiber</a:t>
            </a:r>
            <a:r>
              <a:rPr lang="en-IN" sz="2000" dirty="0"/>
              <a:t>, coaxial) and wireless (radio waves, microwaves).</a:t>
            </a:r>
          </a:p>
          <a:p>
            <a:pPr marL="342900" indent="-342900">
              <a:buAutoNum type="arabicPeriod"/>
            </a:pPr>
            <a:endParaRPr lang="en-IN" sz="2000" dirty="0"/>
          </a:p>
          <a:p>
            <a:endParaRPr lang="en-IN" sz="2000" dirty="0"/>
          </a:p>
          <a:p>
            <a:r>
              <a:rPr lang="en-US" sz="2000" dirty="0">
                <a:latin typeface="Arial Black" panose="020B0A04020102020204" pitchFamily="34" charset="0"/>
              </a:rPr>
              <a:t>Network Security Threats</a:t>
            </a:r>
          </a:p>
          <a:p>
            <a:endParaRPr lang="en-US" sz="2000" dirty="0">
              <a:latin typeface="Arial Black" panose="020B0A04020102020204" pitchFamily="34" charset="0"/>
            </a:endParaRPr>
          </a:p>
          <a:p>
            <a:r>
              <a:rPr lang="en-US" sz="2000" dirty="0"/>
              <a:t>Malware, phishing, hacking.</a:t>
            </a:r>
          </a:p>
          <a:p>
            <a:endParaRPr lang="en-US" sz="2000" dirty="0"/>
          </a:p>
          <a:p>
            <a:r>
              <a:rPr lang="en-US" sz="2000" dirty="0"/>
              <a:t>Measures: Firewalls, encryption, antivirus, user authentication.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805345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4388BBC-0ABA-5E73-3292-0B99D101C444}"/>
              </a:ext>
            </a:extLst>
          </p:cNvPr>
          <p:cNvSpPr txBox="1"/>
          <p:nvPr/>
        </p:nvSpPr>
        <p:spPr>
          <a:xfrm>
            <a:off x="516193" y="589937"/>
            <a:ext cx="11021961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 Black" panose="020B0A04020102020204" pitchFamily="34" charset="0"/>
              </a:rPr>
              <a:t>Applications of Networks</a:t>
            </a:r>
          </a:p>
          <a:p>
            <a:endParaRPr lang="en-US" sz="2000" dirty="0">
              <a:latin typeface="Arial Black" panose="020B0A04020102020204" pitchFamily="34" charset="0"/>
            </a:endParaRPr>
          </a:p>
          <a:p>
            <a:r>
              <a:rPr lang="en-US" sz="2000" dirty="0"/>
              <a:t>Internet access, business communication, online education, IoT.</a:t>
            </a:r>
          </a:p>
          <a:p>
            <a:endParaRPr lang="en-US" sz="2000" dirty="0"/>
          </a:p>
          <a:p>
            <a:r>
              <a:rPr lang="en-US" sz="2000" dirty="0"/>
              <a:t>Examples: Cloud computing, video conferencing, smart devices.</a:t>
            </a:r>
          </a:p>
          <a:p>
            <a:endParaRPr lang="en-US" sz="2000" dirty="0"/>
          </a:p>
          <a:p>
            <a:r>
              <a:rPr lang="en-US" sz="2000" dirty="0">
                <a:latin typeface="Arial Black" panose="020B0A04020102020204" pitchFamily="34" charset="0"/>
              </a:rPr>
              <a:t>Advantages &amp; Challenges</a:t>
            </a:r>
          </a:p>
          <a:p>
            <a:endParaRPr lang="en-US" sz="2000" dirty="0">
              <a:latin typeface="Arial Black" panose="020B0A04020102020204" pitchFamily="34" charset="0"/>
            </a:endParaRPr>
          </a:p>
          <a:p>
            <a:r>
              <a:rPr lang="en-US" sz="2000" dirty="0"/>
              <a:t>Advantages: Resource sharing, cost efficiency, communication improvement.</a:t>
            </a:r>
          </a:p>
          <a:p>
            <a:endParaRPr lang="en-US" sz="2000" dirty="0"/>
          </a:p>
          <a:p>
            <a:r>
              <a:rPr lang="en-US" sz="2000" dirty="0"/>
              <a:t>Challenges: Security risks, maintenance costs, scalability issues.</a:t>
            </a:r>
          </a:p>
          <a:p>
            <a:endParaRPr lang="en-US" sz="2000" dirty="0"/>
          </a:p>
          <a:p>
            <a:r>
              <a:rPr lang="en-US" sz="2000" dirty="0">
                <a:latin typeface="Arial Black" panose="020B0A04020102020204" pitchFamily="34" charset="0"/>
              </a:rPr>
              <a:t>Conclusion</a:t>
            </a:r>
          </a:p>
          <a:p>
            <a:endParaRPr lang="en-US" sz="2000" dirty="0">
              <a:latin typeface="Arial Black" panose="020B0A04020102020204" pitchFamily="34" charset="0"/>
            </a:endParaRPr>
          </a:p>
          <a:p>
            <a:r>
              <a:rPr lang="en-US" sz="2000" dirty="0"/>
              <a:t>Recap: Importance of computer networks in daily life . Future: 5G, AI in networking, and IoT advancements.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7615877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3E43ED2-934B-9425-F7BD-D88BF171954F}"/>
              </a:ext>
            </a:extLst>
          </p:cNvPr>
          <p:cNvSpPr txBox="1"/>
          <p:nvPr/>
        </p:nvSpPr>
        <p:spPr>
          <a:xfrm>
            <a:off x="1366684" y="2694039"/>
            <a:ext cx="87507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Arial Black" panose="020B0A04020102020204" pitchFamily="34" charset="0"/>
              </a:rPr>
              <a:t>		THANK YOU</a:t>
            </a:r>
            <a:endParaRPr lang="en-IN" sz="54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283939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343</Words>
  <Application>Microsoft Office PowerPoint</Application>
  <PresentationFormat>Widescreen</PresentationFormat>
  <Paragraphs>59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Arial Black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Sakshi Desai</dc:creator>
  <cp:lastModifiedBy>shradhakolekar@outlook.com</cp:lastModifiedBy>
  <cp:revision>4</cp:revision>
  <dcterms:created xsi:type="dcterms:W3CDTF">2024-12-07T14:07:20Z</dcterms:created>
  <dcterms:modified xsi:type="dcterms:W3CDTF">2024-12-19T08:35:16Z</dcterms:modified>
</cp:coreProperties>
</file>