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75" r:id="rId4"/>
    <p:sldId id="276" r:id="rId5"/>
    <p:sldId id="27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BAD0-160C-4820-B3BB-A7F8794CB4BC}" type="datetimeFigureOut">
              <a:rPr lang="en-US" smtClean="0"/>
              <a:pPr/>
              <a:t>06/12/2020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A39E190-81ED-4FF8-9BB8-150A28DBB3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BAD0-160C-4820-B3BB-A7F8794CB4BC}" type="datetimeFigureOut">
              <a:rPr lang="en-US" smtClean="0"/>
              <a:pPr/>
              <a:t>06/12/2020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E190-81ED-4FF8-9BB8-150A28DBB3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BAD0-160C-4820-B3BB-A7F8794CB4BC}" type="datetimeFigureOut">
              <a:rPr lang="en-US" smtClean="0"/>
              <a:pPr/>
              <a:t>06/12/2020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E190-81ED-4FF8-9BB8-150A28DBB3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BAD0-160C-4820-B3BB-A7F8794CB4BC}" type="datetimeFigureOut">
              <a:rPr lang="en-US" smtClean="0"/>
              <a:pPr/>
              <a:t>06/12/2020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E190-81ED-4FF8-9BB8-150A28DBB3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BAD0-160C-4820-B3BB-A7F8794CB4BC}" type="datetimeFigureOut">
              <a:rPr lang="en-US" smtClean="0"/>
              <a:pPr/>
              <a:t>06/12/2020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A39E190-81ED-4FF8-9BB8-150A28DBB3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BAD0-160C-4820-B3BB-A7F8794CB4BC}" type="datetimeFigureOut">
              <a:rPr lang="en-US" smtClean="0"/>
              <a:pPr/>
              <a:t>06/12/2020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E190-81ED-4FF8-9BB8-150A28DBB3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BAD0-160C-4820-B3BB-A7F8794CB4BC}" type="datetimeFigureOut">
              <a:rPr lang="en-US" smtClean="0"/>
              <a:pPr/>
              <a:t>06/12/2020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E190-81ED-4FF8-9BB8-150A28DBB3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BAD0-160C-4820-B3BB-A7F8794CB4BC}" type="datetimeFigureOut">
              <a:rPr lang="en-US" smtClean="0"/>
              <a:pPr/>
              <a:t>06/12/2020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E190-81ED-4FF8-9BB8-150A28DBB3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BAD0-160C-4820-B3BB-A7F8794CB4BC}" type="datetimeFigureOut">
              <a:rPr lang="en-US" smtClean="0"/>
              <a:pPr/>
              <a:t>06/12/2020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E190-81ED-4FF8-9BB8-150A28DBB3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BAD0-160C-4820-B3BB-A7F8794CB4BC}" type="datetimeFigureOut">
              <a:rPr lang="en-US" smtClean="0"/>
              <a:pPr/>
              <a:t>06/12/2020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E190-81ED-4FF8-9BB8-150A28DBB3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BAD0-160C-4820-B3BB-A7F8794CB4BC}" type="datetimeFigureOut">
              <a:rPr lang="en-US" smtClean="0"/>
              <a:pPr/>
              <a:t>06/12/2020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A39E190-81ED-4FF8-9BB8-150A28DBB3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8F6BAD0-160C-4820-B3BB-A7F8794CB4BC}" type="datetimeFigureOut">
              <a:rPr lang="en-US" smtClean="0"/>
              <a:pPr/>
              <a:t>06/12/2020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A39E190-81ED-4FF8-9BB8-150A28DBB3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630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600" b="1" u="sng" dirty="0" smtClean="0">
              <a:latin typeface="Cambria" pitchFamily="18" charset="0"/>
              <a:cs typeface="Times New Roman" pitchFamily="18" charset="0"/>
            </a:endParaRPr>
          </a:p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OBJECT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ORIENTED PROGRAMMING DESIGN</a:t>
            </a: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TOPIC: COMPUTERIZED ADMISSION PROCESS</a:t>
            </a:r>
            <a:endParaRPr lang="en-US" sz="3600" b="1" dirty="0">
              <a:latin typeface="Cambria" pitchFamily="18" charset="0"/>
              <a:cs typeface="Times New Roman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GROUP MEMBERS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: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SHREYA GARG ( MT20133 )           SHRADHA AGARWAL  ( MT20123 )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685800"/>
          </a:xfrm>
        </p:spPr>
        <p:txBody>
          <a:bodyPr>
            <a:normAutofit/>
          </a:bodyPr>
          <a:lstStyle/>
          <a:p>
            <a:r>
              <a:rPr lang="en-US" sz="3400" b="1" dirty="0" smtClean="0"/>
              <a:t>PROJECT </a:t>
            </a:r>
            <a:r>
              <a:rPr lang="en-US" sz="3400" b="1" dirty="0" smtClean="0"/>
              <a:t>DESCRIPTION &amp; CODE FLOW</a:t>
            </a:r>
            <a:endParaRPr lang="en-US" sz="3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90600"/>
            <a:ext cx="8991600" cy="5867400"/>
          </a:xfrm>
        </p:spPr>
        <p:txBody>
          <a:bodyPr>
            <a:normAutofit fontScale="92500"/>
          </a:bodyPr>
          <a:lstStyle/>
          <a:p>
            <a:r>
              <a:rPr lang="en-US" b="1" u="sng" dirty="0" smtClean="0"/>
              <a:t>Aim: </a:t>
            </a:r>
            <a:r>
              <a:rPr lang="en-US" dirty="0" smtClean="0"/>
              <a:t>To build an </a:t>
            </a:r>
            <a:r>
              <a:rPr lang="en-US" dirty="0" smtClean="0"/>
              <a:t>O</a:t>
            </a:r>
            <a:r>
              <a:rPr lang="en-US" dirty="0" smtClean="0"/>
              <a:t>nline </a:t>
            </a:r>
            <a:r>
              <a:rPr lang="en-US" dirty="0" smtClean="0"/>
              <a:t>A</a:t>
            </a:r>
            <a:r>
              <a:rPr lang="en-US" dirty="0" smtClean="0"/>
              <a:t>dmission </a:t>
            </a:r>
            <a:r>
              <a:rPr lang="en-US" dirty="0" smtClean="0"/>
              <a:t>system </a:t>
            </a:r>
            <a:r>
              <a:rPr lang="en-US" dirty="0" smtClean="0"/>
              <a:t>to</a:t>
            </a:r>
            <a:r>
              <a:rPr lang="en-US" dirty="0" smtClean="0"/>
              <a:t> computerize </a:t>
            </a:r>
            <a:r>
              <a:rPr lang="en-US" dirty="0" smtClean="0"/>
              <a:t>Admission procedure for an </a:t>
            </a:r>
            <a:r>
              <a:rPr lang="en-US" dirty="0" smtClean="0"/>
              <a:t>Institute</a:t>
            </a:r>
          </a:p>
          <a:p>
            <a:r>
              <a:rPr lang="en-US" dirty="0" smtClean="0"/>
              <a:t>Post Admission advertisement </a:t>
            </a:r>
            <a:r>
              <a:rPr lang="en-US" dirty="0" smtClean="0">
                <a:sym typeface="Wingdings" pitchFamily="2" charset="2"/>
              </a:rPr>
              <a:t> Display apply page</a:t>
            </a:r>
            <a:endParaRPr lang="en-US" dirty="0" smtClean="0"/>
          </a:p>
          <a:p>
            <a:r>
              <a:rPr lang="en-US" dirty="0" smtClean="0"/>
              <a:t>Prepare application </a:t>
            </a:r>
            <a:r>
              <a:rPr lang="en-US" dirty="0" smtClean="0"/>
              <a:t>form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Collect </a:t>
            </a:r>
            <a:r>
              <a:rPr lang="en-US" dirty="0" smtClean="0"/>
              <a:t>relevant details </a:t>
            </a:r>
            <a:r>
              <a:rPr lang="en-US" dirty="0" smtClean="0">
                <a:sym typeface="Wingdings" pitchFamily="2" charset="2"/>
              </a:rPr>
              <a:t> Validation checks</a:t>
            </a:r>
            <a:endParaRPr lang="en-US" dirty="0" smtClean="0"/>
          </a:p>
          <a:p>
            <a:r>
              <a:rPr lang="en-US" dirty="0" smtClean="0"/>
              <a:t>Conduct Online Admission test </a:t>
            </a:r>
            <a:r>
              <a:rPr lang="en-US" dirty="0" smtClean="0">
                <a:sym typeface="Wingdings" pitchFamily="2" charset="2"/>
              </a:rPr>
              <a:t> Prepare Test paper  Post</a:t>
            </a:r>
            <a:r>
              <a:rPr lang="en-US" dirty="0" smtClean="0"/>
              <a:t> </a:t>
            </a:r>
            <a:r>
              <a:rPr lang="en-US" dirty="0" smtClean="0"/>
              <a:t>notice for </a:t>
            </a:r>
            <a:r>
              <a:rPr lang="en-US" dirty="0" smtClean="0"/>
              <a:t>test </a:t>
            </a:r>
          </a:p>
          <a:p>
            <a:r>
              <a:rPr lang="en-US" dirty="0" smtClean="0"/>
              <a:t>Enter details to take </a:t>
            </a:r>
            <a:r>
              <a:rPr lang="en-US" dirty="0" smtClean="0"/>
              <a:t>test</a:t>
            </a:r>
            <a:r>
              <a:rPr lang="en-US" dirty="0" smtClean="0">
                <a:sym typeface="Wingdings" pitchFamily="2" charset="2"/>
              </a:rPr>
              <a:t> Check </a:t>
            </a:r>
            <a:r>
              <a:rPr lang="en-US" dirty="0" err="1" smtClean="0">
                <a:sym typeface="Wingdings" pitchFamily="2" charset="2"/>
              </a:rPr>
              <a:t>eligibility</a:t>
            </a:r>
            <a:r>
              <a:rPr lang="en-US" dirty="0" err="1" smtClean="0"/>
              <a:t>Collect</a:t>
            </a:r>
            <a:r>
              <a:rPr lang="en-US" dirty="0" smtClean="0"/>
              <a:t> </a:t>
            </a:r>
            <a:r>
              <a:rPr lang="en-US" dirty="0" smtClean="0"/>
              <a:t>Responses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Evaluate</a:t>
            </a:r>
          </a:p>
          <a:p>
            <a:r>
              <a:rPr lang="en-US" dirty="0" smtClean="0"/>
              <a:t>Display eligible candidates for </a:t>
            </a:r>
            <a:r>
              <a:rPr lang="en-US" dirty="0" smtClean="0"/>
              <a:t>interview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Post </a:t>
            </a:r>
            <a:r>
              <a:rPr lang="en-US" dirty="0" smtClean="0">
                <a:sym typeface="Wingdings" pitchFamily="2" charset="2"/>
              </a:rPr>
              <a:t>Notice </a:t>
            </a:r>
            <a:r>
              <a:rPr lang="en-US" dirty="0" smtClean="0"/>
              <a:t>Conduct Interview</a:t>
            </a:r>
          </a:p>
          <a:p>
            <a:r>
              <a:rPr lang="en-US" dirty="0" smtClean="0"/>
              <a:t>Prepare Merit List and Wait List of 50%  </a:t>
            </a:r>
            <a:r>
              <a:rPr lang="en-US" dirty="0" smtClean="0">
                <a:sym typeface="Wingdings" pitchFamily="2" charset="2"/>
              </a:rPr>
              <a:t> Post</a:t>
            </a:r>
            <a:r>
              <a:rPr lang="en-US" dirty="0" smtClean="0"/>
              <a:t> Notice for Fee </a:t>
            </a:r>
            <a:r>
              <a:rPr lang="en-US" dirty="0" smtClean="0"/>
              <a:t>payment</a:t>
            </a:r>
          </a:p>
          <a:p>
            <a:r>
              <a:rPr lang="en-US" dirty="0" smtClean="0"/>
              <a:t>Post common admission letter </a:t>
            </a:r>
          </a:p>
          <a:p>
            <a:r>
              <a:rPr lang="en-US" b="1" u="sng" dirty="0" smtClean="0"/>
              <a:t>Assumptions: </a:t>
            </a: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dirty="0" smtClean="0"/>
              <a:t>	Total seats=10 &amp; wait list = 5 candidates. Deadlines are followed strictly. </a:t>
            </a:r>
          </a:p>
          <a:p>
            <a:pPr>
              <a:buNone/>
            </a:pPr>
            <a:r>
              <a:rPr lang="en-US" dirty="0" smtClean="0"/>
              <a:t>	Proof of fee payment is checked manually.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 of OO Principles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58674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Single Responsibility Principle (SRP): </a:t>
            </a:r>
            <a:r>
              <a:rPr lang="en-US" dirty="0" smtClean="0"/>
              <a:t>All the classes have a single responsibility. For </a:t>
            </a:r>
            <a:r>
              <a:rPr lang="en-US" dirty="0" err="1" smtClean="0"/>
              <a:t>eg</a:t>
            </a:r>
            <a:r>
              <a:rPr lang="en-US" dirty="0" smtClean="0"/>
              <a:t>. Responsibility of the </a:t>
            </a:r>
            <a:r>
              <a:rPr lang="en-US" dirty="0" smtClean="0"/>
              <a:t>class </a:t>
            </a:r>
            <a:r>
              <a:rPr lang="en-US" dirty="0" err="1" smtClean="0"/>
              <a:t>ApplicationFormDB</a:t>
            </a:r>
            <a:r>
              <a:rPr lang="en-US" dirty="0" smtClean="0"/>
              <a:t>: </a:t>
            </a:r>
            <a:r>
              <a:rPr lang="en-US" dirty="0" smtClean="0"/>
              <a:t>Maintain the database for application form </a:t>
            </a:r>
            <a:r>
              <a:rPr lang="en-US" dirty="0" smtClean="0"/>
              <a:t>entries.</a:t>
            </a:r>
          </a:p>
          <a:p>
            <a:r>
              <a:rPr lang="en-US" b="1" u="sng" dirty="0" smtClean="0"/>
              <a:t>Open-Closed Principle (OCP):</a:t>
            </a:r>
            <a:r>
              <a:rPr lang="en-US" b="1" dirty="0" smtClean="0"/>
              <a:t> </a:t>
            </a:r>
            <a:r>
              <a:rPr lang="en-US" dirty="0" smtClean="0"/>
              <a:t>All the classes are generic in nature, i.e. they are open for extension but closed for modification. For 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smtClean="0"/>
              <a:t>We add </a:t>
            </a:r>
            <a:r>
              <a:rPr lang="en-US" dirty="0" smtClean="0"/>
              <a:t>a new class </a:t>
            </a:r>
            <a:r>
              <a:rPr lang="en-US" dirty="0" err="1" smtClean="0"/>
              <a:t>TestNotice</a:t>
            </a:r>
            <a:r>
              <a:rPr lang="en-US" dirty="0" smtClean="0"/>
              <a:t> that extends </a:t>
            </a:r>
            <a:r>
              <a:rPr lang="en-US" dirty="0" smtClean="0"/>
              <a:t>the </a:t>
            </a:r>
            <a:r>
              <a:rPr lang="en-US" dirty="0" smtClean="0"/>
              <a:t>Notices class. </a:t>
            </a:r>
          </a:p>
          <a:p>
            <a:r>
              <a:rPr lang="en-US" dirty="0" smtClean="0"/>
              <a:t> </a:t>
            </a:r>
            <a:r>
              <a:rPr lang="en-US" b="1" u="sng" dirty="0" err="1" smtClean="0"/>
              <a:t>Liskov</a:t>
            </a:r>
            <a:r>
              <a:rPr lang="en-US" b="1" u="sng" dirty="0" smtClean="0"/>
              <a:t> Substitution Principle (LSP):</a:t>
            </a:r>
            <a:r>
              <a:rPr lang="en-US" b="1" dirty="0" smtClean="0"/>
              <a:t>  </a:t>
            </a:r>
            <a:r>
              <a:rPr lang="en-US" dirty="0" smtClean="0"/>
              <a:t>All the classes follow this principle. For 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InterviewNotice</a:t>
            </a:r>
            <a:r>
              <a:rPr lang="en-US" dirty="0" smtClean="0"/>
              <a:t> class only extends but doesn’t replace functionality of its </a:t>
            </a:r>
            <a:r>
              <a:rPr lang="en-US" dirty="0" err="1" smtClean="0"/>
              <a:t>superclass</a:t>
            </a:r>
            <a:r>
              <a:rPr lang="en-US" dirty="0" smtClean="0"/>
              <a:t> Notices.</a:t>
            </a:r>
          </a:p>
          <a:p>
            <a:r>
              <a:rPr lang="en-US" b="1" u="sng" dirty="0" smtClean="0"/>
              <a:t>Inheritance:</a:t>
            </a:r>
            <a:r>
              <a:rPr lang="en-US" dirty="0" smtClean="0"/>
              <a:t> Notices is the parent class for </a:t>
            </a:r>
            <a:r>
              <a:rPr lang="en-US" dirty="0" err="1" smtClean="0"/>
              <a:t>InterviewNotice</a:t>
            </a:r>
            <a:r>
              <a:rPr lang="en-US" dirty="0" smtClean="0"/>
              <a:t>, </a:t>
            </a:r>
            <a:r>
              <a:rPr lang="en-US" dirty="0" err="1" smtClean="0"/>
              <a:t>FeePaymentNotice</a:t>
            </a:r>
            <a:r>
              <a:rPr lang="en-US" dirty="0" smtClean="0"/>
              <a:t>, </a:t>
            </a:r>
            <a:r>
              <a:rPr lang="en-US" dirty="0" err="1" smtClean="0"/>
              <a:t>TestNotice</a:t>
            </a:r>
            <a:r>
              <a:rPr lang="en-US" dirty="0" smtClean="0"/>
              <a:t>, </a:t>
            </a:r>
            <a:r>
              <a:rPr lang="en-US" dirty="0" err="1" smtClean="0"/>
              <a:t>AdmissionLetterNotice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 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0800"/>
            <a:ext cx="7467600" cy="27432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Demonstration of Inheritance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CONTRIBUTION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752600"/>
            <a:ext cx="8153400" cy="4800600"/>
          </a:xfrm>
        </p:spPr>
        <p:txBody>
          <a:bodyPr>
            <a:normAutofit fontScale="62500" lnSpcReduction="20000"/>
          </a:bodyPr>
          <a:lstStyle/>
          <a:p>
            <a:r>
              <a:rPr lang="en-US" sz="4200" b="1" dirty="0" smtClean="0"/>
              <a:t>SHREYA GARG</a:t>
            </a:r>
          </a:p>
          <a:p>
            <a:pPr>
              <a:buNone/>
            </a:pPr>
            <a:r>
              <a:rPr lang="en-US" sz="4200" dirty="0" smtClean="0"/>
              <a:t>	</a:t>
            </a:r>
            <a:r>
              <a:rPr lang="en-US" sz="4200" dirty="0" smtClean="0"/>
              <a:t> </a:t>
            </a:r>
            <a:r>
              <a:rPr lang="en-US" sz="4200" dirty="0" smtClean="0"/>
              <a:t>Advertisement, </a:t>
            </a:r>
            <a:r>
              <a:rPr lang="en-US" sz="4200" dirty="0" err="1" smtClean="0"/>
              <a:t>AdvertisementUI</a:t>
            </a:r>
            <a:r>
              <a:rPr lang="en-US" sz="4200" dirty="0" smtClean="0"/>
              <a:t>, </a:t>
            </a:r>
            <a:r>
              <a:rPr lang="en-US" sz="4200" dirty="0" err="1" smtClean="0"/>
              <a:t>ApplyForAdmissionPage</a:t>
            </a:r>
            <a:r>
              <a:rPr lang="en-US" sz="4200" dirty="0" smtClean="0"/>
              <a:t>, </a:t>
            </a:r>
            <a:r>
              <a:rPr lang="en-US" sz="4200" dirty="0" err="1" smtClean="0"/>
              <a:t>ApplyForAdmissionPageUI</a:t>
            </a:r>
            <a:r>
              <a:rPr lang="en-US" sz="4200" dirty="0" smtClean="0"/>
              <a:t>, </a:t>
            </a:r>
            <a:r>
              <a:rPr lang="en-US" sz="4200" dirty="0" err="1" smtClean="0"/>
              <a:t>ApplicationForm</a:t>
            </a:r>
            <a:r>
              <a:rPr lang="en-US" sz="4200" dirty="0" smtClean="0"/>
              <a:t>,  </a:t>
            </a:r>
            <a:r>
              <a:rPr lang="en-US" sz="4200" dirty="0" err="1" smtClean="0"/>
              <a:t>ApplicationFormDB</a:t>
            </a:r>
            <a:r>
              <a:rPr lang="en-US" sz="4200" dirty="0" smtClean="0"/>
              <a:t>, </a:t>
            </a:r>
            <a:r>
              <a:rPr lang="en-US" sz="4200" dirty="0" err="1" smtClean="0"/>
              <a:t>ApplicationFormUI</a:t>
            </a:r>
            <a:r>
              <a:rPr lang="en-US" sz="4200" dirty="0" smtClean="0"/>
              <a:t>, </a:t>
            </a:r>
            <a:r>
              <a:rPr lang="en-US" sz="4200" dirty="0" err="1" smtClean="0"/>
              <a:t>CandidatesForInterview</a:t>
            </a:r>
            <a:r>
              <a:rPr lang="en-US" sz="4200" dirty="0" smtClean="0"/>
              <a:t>, </a:t>
            </a:r>
            <a:r>
              <a:rPr lang="en-US" sz="4200" dirty="0" err="1" smtClean="0"/>
              <a:t>CandidatesForInterviewUI</a:t>
            </a:r>
            <a:r>
              <a:rPr lang="en-US" sz="4200" dirty="0" smtClean="0"/>
              <a:t>, </a:t>
            </a:r>
            <a:r>
              <a:rPr lang="en-US" sz="4200" dirty="0" err="1" smtClean="0"/>
              <a:t>Merit_Wait_List</a:t>
            </a:r>
            <a:r>
              <a:rPr lang="en-US" sz="4200" dirty="0" smtClean="0"/>
              <a:t>.</a:t>
            </a:r>
            <a:r>
              <a:rPr lang="en-US" sz="4400" dirty="0" smtClean="0"/>
              <a:t> </a:t>
            </a:r>
            <a:r>
              <a:rPr lang="en-US" sz="4400" dirty="0" err="1" smtClean="0"/>
              <a:t>Merit_Wait_List_UI</a:t>
            </a:r>
            <a:endParaRPr lang="en-US" sz="4400" dirty="0" smtClean="0"/>
          </a:p>
          <a:p>
            <a:pPr>
              <a:buNone/>
            </a:pPr>
            <a:endParaRPr lang="en-US" sz="4200" dirty="0" smtClean="0"/>
          </a:p>
          <a:p>
            <a:r>
              <a:rPr lang="en-US" sz="4200" b="1" dirty="0" smtClean="0"/>
              <a:t>SHRADHA AGARWAL</a:t>
            </a:r>
          </a:p>
          <a:p>
            <a:pPr>
              <a:buNone/>
            </a:pPr>
            <a:r>
              <a:rPr lang="en-US" sz="4200" b="1" dirty="0" smtClean="0"/>
              <a:t>	</a:t>
            </a:r>
            <a:r>
              <a:rPr lang="en-US" sz="4100" dirty="0" smtClean="0"/>
              <a:t>eligibility, </a:t>
            </a:r>
            <a:r>
              <a:rPr lang="en-US" sz="4100" dirty="0" err="1" smtClean="0"/>
              <a:t>eligibilityUI</a:t>
            </a:r>
            <a:r>
              <a:rPr lang="en-US" sz="4100" dirty="0" smtClean="0"/>
              <a:t> </a:t>
            </a:r>
            <a:r>
              <a:rPr lang="en-US" sz="4100" dirty="0" smtClean="0"/>
              <a:t>, </a:t>
            </a:r>
            <a:r>
              <a:rPr lang="en-US" sz="4100" dirty="0" err="1" smtClean="0"/>
              <a:t>take_test_eval</a:t>
            </a:r>
            <a:r>
              <a:rPr lang="en-US" sz="4100" dirty="0" smtClean="0"/>
              <a:t>, </a:t>
            </a:r>
            <a:r>
              <a:rPr lang="en-US" sz="4100" dirty="0" err="1" smtClean="0"/>
              <a:t>take_test_eval_UI</a:t>
            </a:r>
            <a:r>
              <a:rPr lang="en-US" sz="4100" dirty="0" smtClean="0"/>
              <a:t> , </a:t>
            </a:r>
            <a:r>
              <a:rPr lang="en-US" sz="4000" dirty="0" smtClean="0"/>
              <a:t>Notices </a:t>
            </a:r>
            <a:r>
              <a:rPr lang="en-US" sz="4000" dirty="0" smtClean="0"/>
              <a:t>, </a:t>
            </a:r>
            <a:r>
              <a:rPr lang="en-US" sz="4100" dirty="0" err="1" smtClean="0"/>
              <a:t>InterviewNotice</a:t>
            </a:r>
            <a:r>
              <a:rPr lang="en-US" sz="4100" dirty="0" smtClean="0"/>
              <a:t> </a:t>
            </a:r>
            <a:r>
              <a:rPr lang="en-US" sz="4100" dirty="0" err="1" smtClean="0"/>
              <a:t>FeePaymentNotice</a:t>
            </a:r>
            <a:r>
              <a:rPr lang="en-US" sz="4100" dirty="0" smtClean="0"/>
              <a:t>, </a:t>
            </a:r>
            <a:r>
              <a:rPr lang="en-US" sz="4100" dirty="0" err="1" smtClean="0"/>
              <a:t>TestNotice</a:t>
            </a:r>
            <a:r>
              <a:rPr lang="en-US" sz="4100" dirty="0" smtClean="0"/>
              <a:t>, </a:t>
            </a:r>
            <a:r>
              <a:rPr lang="en-US" sz="4100" dirty="0" err="1" smtClean="0"/>
              <a:t>AdmissionLetterNotice</a:t>
            </a:r>
            <a:endParaRPr lang="en-US" sz="4100" dirty="0" smtClean="0"/>
          </a:p>
          <a:p>
            <a:pPr>
              <a:buNone/>
            </a:pPr>
            <a:r>
              <a:rPr lang="en-US" sz="4200" dirty="0" smtClean="0"/>
              <a:t>	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278</TotalTime>
  <Words>244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Equity</vt:lpstr>
      <vt:lpstr>Slide 1</vt:lpstr>
      <vt:lpstr>PROJECT DESCRIPTION &amp; CODE FLOW</vt:lpstr>
      <vt:lpstr>Implementation of OO Principles </vt:lpstr>
      <vt:lpstr>Demonstration of Inheritance </vt:lpstr>
      <vt:lpstr>CONTRIBUTION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 1</dc:creator>
  <cp:lastModifiedBy>dell 1</cp:lastModifiedBy>
  <cp:revision>16</cp:revision>
  <dcterms:created xsi:type="dcterms:W3CDTF">2020-10-09T04:30:21Z</dcterms:created>
  <dcterms:modified xsi:type="dcterms:W3CDTF">2020-12-06T11:28:45Z</dcterms:modified>
</cp:coreProperties>
</file>