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dha kedia" userId="af512e6ebbb1f915" providerId="LiveId" clId="{67088740-AF6B-4964-9DAA-466F223B9697}"/>
    <pc:docChg chg="undo custSel addSld modSld">
      <pc:chgData name="shradha kedia" userId="af512e6ebbb1f915" providerId="LiveId" clId="{67088740-AF6B-4964-9DAA-466F223B9697}" dt="2021-01-20T12:32:29.957" v="1418" actId="20577"/>
      <pc:docMkLst>
        <pc:docMk/>
      </pc:docMkLst>
      <pc:sldChg chg="modSp mod">
        <pc:chgData name="shradha kedia" userId="af512e6ebbb1f915" providerId="LiveId" clId="{67088740-AF6B-4964-9DAA-466F223B9697}" dt="2021-01-20T06:30:12.264" v="1396" actId="20577"/>
        <pc:sldMkLst>
          <pc:docMk/>
          <pc:sldMk cId="3498350729" sldId="256"/>
        </pc:sldMkLst>
        <pc:spChg chg="mod">
          <ac:chgData name="shradha kedia" userId="af512e6ebbb1f915" providerId="LiveId" clId="{67088740-AF6B-4964-9DAA-466F223B9697}" dt="2021-01-20T06:30:12.264" v="1396" actId="20577"/>
          <ac:spMkLst>
            <pc:docMk/>
            <pc:sldMk cId="3498350729" sldId="256"/>
            <ac:spMk id="3" creationId="{1700634E-EE21-40A5-873F-F7D27F679665}"/>
          </ac:spMkLst>
        </pc:spChg>
      </pc:sldChg>
      <pc:sldChg chg="addSp delSp modSp new mod">
        <pc:chgData name="shradha kedia" userId="af512e6ebbb1f915" providerId="LiveId" clId="{67088740-AF6B-4964-9DAA-466F223B9697}" dt="2021-01-20T05:53:17.561" v="270" actId="20577"/>
        <pc:sldMkLst>
          <pc:docMk/>
          <pc:sldMk cId="2251545326" sldId="257"/>
        </pc:sldMkLst>
        <pc:spChg chg="mod">
          <ac:chgData name="shradha kedia" userId="af512e6ebbb1f915" providerId="LiveId" clId="{67088740-AF6B-4964-9DAA-466F223B9697}" dt="2021-01-20T05:27:59.307" v="12" actId="20577"/>
          <ac:spMkLst>
            <pc:docMk/>
            <pc:sldMk cId="2251545326" sldId="257"/>
            <ac:spMk id="2" creationId="{F83E1618-14B3-4301-89F8-4426E805BA37}"/>
          </ac:spMkLst>
        </pc:spChg>
        <pc:spChg chg="mod">
          <ac:chgData name="shradha kedia" userId="af512e6ebbb1f915" providerId="LiveId" clId="{67088740-AF6B-4964-9DAA-466F223B9697}" dt="2021-01-20T05:53:17.561" v="270" actId="20577"/>
          <ac:spMkLst>
            <pc:docMk/>
            <pc:sldMk cId="2251545326" sldId="257"/>
            <ac:spMk id="3" creationId="{189AB0A4-0D34-4A5F-9EEF-C85FFEE83BC8}"/>
          </ac:spMkLst>
        </pc:spChg>
        <pc:picChg chg="add del mod">
          <ac:chgData name="shradha kedia" userId="af512e6ebbb1f915" providerId="LiveId" clId="{67088740-AF6B-4964-9DAA-466F223B9697}" dt="2021-01-20T05:50:35.239" v="105" actId="478"/>
          <ac:picMkLst>
            <pc:docMk/>
            <pc:sldMk cId="2251545326" sldId="257"/>
            <ac:picMk id="5" creationId="{05BF1761-DC0A-425A-8CF7-4B0C76D68F61}"/>
          </ac:picMkLst>
        </pc:picChg>
        <pc:picChg chg="add mod">
          <ac:chgData name="shradha kedia" userId="af512e6ebbb1f915" providerId="LiveId" clId="{67088740-AF6B-4964-9DAA-466F223B9697}" dt="2021-01-20T05:51:07.786" v="109" actId="1076"/>
          <ac:picMkLst>
            <pc:docMk/>
            <pc:sldMk cId="2251545326" sldId="257"/>
            <ac:picMk id="7" creationId="{DD343A40-2CE1-4900-8C2D-6F403F446621}"/>
          </ac:picMkLst>
        </pc:picChg>
      </pc:sldChg>
      <pc:sldChg chg="addSp modSp new mod">
        <pc:chgData name="shradha kedia" userId="af512e6ebbb1f915" providerId="LiveId" clId="{67088740-AF6B-4964-9DAA-466F223B9697}" dt="2021-01-20T05:56:06.207" v="346" actId="20577"/>
        <pc:sldMkLst>
          <pc:docMk/>
          <pc:sldMk cId="2969227482" sldId="258"/>
        </pc:sldMkLst>
        <pc:spChg chg="mod">
          <ac:chgData name="shradha kedia" userId="af512e6ebbb1f915" providerId="LiveId" clId="{67088740-AF6B-4964-9DAA-466F223B9697}" dt="2021-01-20T05:53:33.563" v="272"/>
          <ac:spMkLst>
            <pc:docMk/>
            <pc:sldMk cId="2969227482" sldId="258"/>
            <ac:spMk id="2" creationId="{7894FBCF-2FE5-40DB-93C7-2A4C55943F1A}"/>
          </ac:spMkLst>
        </pc:spChg>
        <pc:spChg chg="mod">
          <ac:chgData name="shradha kedia" userId="af512e6ebbb1f915" providerId="LiveId" clId="{67088740-AF6B-4964-9DAA-466F223B9697}" dt="2021-01-20T05:56:06.207" v="346" actId="20577"/>
          <ac:spMkLst>
            <pc:docMk/>
            <pc:sldMk cId="2969227482" sldId="258"/>
            <ac:spMk id="3" creationId="{5397E0A2-EEED-4314-8BB1-454AEFCDCF48}"/>
          </ac:spMkLst>
        </pc:spChg>
        <pc:picChg chg="add mod">
          <ac:chgData name="shradha kedia" userId="af512e6ebbb1f915" providerId="LiveId" clId="{67088740-AF6B-4964-9DAA-466F223B9697}" dt="2021-01-20T05:54:48.395" v="277" actId="1076"/>
          <ac:picMkLst>
            <pc:docMk/>
            <pc:sldMk cId="2969227482" sldId="258"/>
            <ac:picMk id="5" creationId="{91013C62-96E7-443D-8D29-D5616AF9A326}"/>
          </ac:picMkLst>
        </pc:picChg>
      </pc:sldChg>
      <pc:sldChg chg="addSp modSp new mod">
        <pc:chgData name="shradha kedia" userId="af512e6ebbb1f915" providerId="LiveId" clId="{67088740-AF6B-4964-9DAA-466F223B9697}" dt="2021-01-20T06:01:45.469" v="654" actId="20577"/>
        <pc:sldMkLst>
          <pc:docMk/>
          <pc:sldMk cId="791065291" sldId="259"/>
        </pc:sldMkLst>
        <pc:spChg chg="mod">
          <ac:chgData name="shradha kedia" userId="af512e6ebbb1f915" providerId="LiveId" clId="{67088740-AF6B-4964-9DAA-466F223B9697}" dt="2021-01-20T05:56:36.579" v="348"/>
          <ac:spMkLst>
            <pc:docMk/>
            <pc:sldMk cId="791065291" sldId="259"/>
            <ac:spMk id="2" creationId="{7E947E7F-5E69-4053-8E40-FCB945DDEB90}"/>
          </ac:spMkLst>
        </pc:spChg>
        <pc:spChg chg="mod">
          <ac:chgData name="shradha kedia" userId="af512e6ebbb1f915" providerId="LiveId" clId="{67088740-AF6B-4964-9DAA-466F223B9697}" dt="2021-01-20T06:01:45.469" v="654" actId="20577"/>
          <ac:spMkLst>
            <pc:docMk/>
            <pc:sldMk cId="791065291" sldId="259"/>
            <ac:spMk id="3" creationId="{CE027285-D9C6-44F1-9A2F-9000B4124C17}"/>
          </ac:spMkLst>
        </pc:spChg>
        <pc:picChg chg="add mod">
          <ac:chgData name="shradha kedia" userId="af512e6ebbb1f915" providerId="LiveId" clId="{67088740-AF6B-4964-9DAA-466F223B9697}" dt="2021-01-20T06:01:07.918" v="601" actId="1076"/>
          <ac:picMkLst>
            <pc:docMk/>
            <pc:sldMk cId="791065291" sldId="259"/>
            <ac:picMk id="5" creationId="{222A4822-064D-4135-8735-C9496A371577}"/>
          </ac:picMkLst>
        </pc:picChg>
      </pc:sldChg>
      <pc:sldChg chg="modSp new mod">
        <pc:chgData name="shradha kedia" userId="af512e6ebbb1f915" providerId="LiveId" clId="{67088740-AF6B-4964-9DAA-466F223B9697}" dt="2021-01-20T12:29:20.610" v="1408" actId="20577"/>
        <pc:sldMkLst>
          <pc:docMk/>
          <pc:sldMk cId="1838785579" sldId="260"/>
        </pc:sldMkLst>
        <pc:spChg chg="mod">
          <ac:chgData name="shradha kedia" userId="af512e6ebbb1f915" providerId="LiveId" clId="{67088740-AF6B-4964-9DAA-466F223B9697}" dt="2021-01-20T05:58:29.158" v="440" actId="20577"/>
          <ac:spMkLst>
            <pc:docMk/>
            <pc:sldMk cId="1838785579" sldId="260"/>
            <ac:spMk id="2" creationId="{108054FD-2D26-4D87-842F-C2C38EB286BC}"/>
          </ac:spMkLst>
        </pc:spChg>
        <pc:spChg chg="mod">
          <ac:chgData name="shradha kedia" userId="af512e6ebbb1f915" providerId="LiveId" clId="{67088740-AF6B-4964-9DAA-466F223B9697}" dt="2021-01-20T12:29:20.610" v="1408" actId="20577"/>
          <ac:spMkLst>
            <pc:docMk/>
            <pc:sldMk cId="1838785579" sldId="260"/>
            <ac:spMk id="3" creationId="{9C36111F-2A57-46B9-AB41-FC0A9451C717}"/>
          </ac:spMkLst>
        </pc:spChg>
      </pc:sldChg>
      <pc:sldChg chg="addSp modSp new mod setBg">
        <pc:chgData name="shradha kedia" userId="af512e6ebbb1f915" providerId="LiveId" clId="{67088740-AF6B-4964-9DAA-466F223B9697}" dt="2021-01-20T06:05:23.167" v="742" actId="20577"/>
        <pc:sldMkLst>
          <pc:docMk/>
          <pc:sldMk cId="329578389" sldId="261"/>
        </pc:sldMkLst>
        <pc:spChg chg="mod">
          <ac:chgData name="shradha kedia" userId="af512e6ebbb1f915" providerId="LiveId" clId="{67088740-AF6B-4964-9DAA-466F223B9697}" dt="2021-01-20T06:03:36.036" v="664" actId="20577"/>
          <ac:spMkLst>
            <pc:docMk/>
            <pc:sldMk cId="329578389" sldId="261"/>
            <ac:spMk id="2" creationId="{4993C840-658C-4B50-9101-23C6808C813D}"/>
          </ac:spMkLst>
        </pc:spChg>
        <pc:spChg chg="mod">
          <ac:chgData name="shradha kedia" userId="af512e6ebbb1f915" providerId="LiveId" clId="{67088740-AF6B-4964-9DAA-466F223B9697}" dt="2021-01-20T06:05:23.167" v="742" actId="20577"/>
          <ac:spMkLst>
            <pc:docMk/>
            <pc:sldMk cId="329578389" sldId="261"/>
            <ac:spMk id="3" creationId="{21D6C59F-3283-4C14-BB56-B88E627C0E59}"/>
          </ac:spMkLst>
        </pc:spChg>
        <pc:picChg chg="add mod">
          <ac:chgData name="shradha kedia" userId="af512e6ebbb1f915" providerId="LiveId" clId="{67088740-AF6B-4964-9DAA-466F223B9697}" dt="2021-01-20T06:04:06.866" v="682" actId="1076"/>
          <ac:picMkLst>
            <pc:docMk/>
            <pc:sldMk cId="329578389" sldId="261"/>
            <ac:picMk id="5" creationId="{860394DA-A187-4283-ADEC-774CAF0F13B1}"/>
          </ac:picMkLst>
        </pc:picChg>
      </pc:sldChg>
      <pc:sldChg chg="addSp modSp new mod">
        <pc:chgData name="shradha kedia" userId="af512e6ebbb1f915" providerId="LiveId" clId="{67088740-AF6B-4964-9DAA-466F223B9697}" dt="2021-01-20T06:10:25.567" v="900" actId="27636"/>
        <pc:sldMkLst>
          <pc:docMk/>
          <pc:sldMk cId="1688917499" sldId="262"/>
        </pc:sldMkLst>
        <pc:spChg chg="mod">
          <ac:chgData name="shradha kedia" userId="af512e6ebbb1f915" providerId="LiveId" clId="{67088740-AF6B-4964-9DAA-466F223B9697}" dt="2021-01-20T06:05:46.905" v="747"/>
          <ac:spMkLst>
            <pc:docMk/>
            <pc:sldMk cId="1688917499" sldId="262"/>
            <ac:spMk id="2" creationId="{328E8921-2D37-4A98-A6D0-7E74FB1AA8BB}"/>
          </ac:spMkLst>
        </pc:spChg>
        <pc:spChg chg="mod">
          <ac:chgData name="shradha kedia" userId="af512e6ebbb1f915" providerId="LiveId" clId="{67088740-AF6B-4964-9DAA-466F223B9697}" dt="2021-01-20T06:10:25.567" v="900" actId="27636"/>
          <ac:spMkLst>
            <pc:docMk/>
            <pc:sldMk cId="1688917499" sldId="262"/>
            <ac:spMk id="3" creationId="{66F89844-7037-452A-A8E1-F7CFA9143B30}"/>
          </ac:spMkLst>
        </pc:spChg>
        <pc:picChg chg="add mod">
          <ac:chgData name="shradha kedia" userId="af512e6ebbb1f915" providerId="LiveId" clId="{67088740-AF6B-4964-9DAA-466F223B9697}" dt="2021-01-20T06:06:42.217" v="760" actId="14100"/>
          <ac:picMkLst>
            <pc:docMk/>
            <pc:sldMk cId="1688917499" sldId="262"/>
            <ac:picMk id="5" creationId="{83A717B9-FA5B-4F8D-A092-DCA1F73E515A}"/>
          </ac:picMkLst>
        </pc:picChg>
      </pc:sldChg>
      <pc:sldChg chg="addSp modSp new mod setBg">
        <pc:chgData name="shradha kedia" userId="af512e6ebbb1f915" providerId="LiveId" clId="{67088740-AF6B-4964-9DAA-466F223B9697}" dt="2021-01-20T06:11:01.143" v="912" actId="1076"/>
        <pc:sldMkLst>
          <pc:docMk/>
          <pc:sldMk cId="666262371" sldId="263"/>
        </pc:sldMkLst>
        <pc:spChg chg="mod">
          <ac:chgData name="shradha kedia" userId="af512e6ebbb1f915" providerId="LiveId" clId="{67088740-AF6B-4964-9DAA-466F223B9697}" dt="2021-01-20T06:09:48.623" v="877" actId="14100"/>
          <ac:spMkLst>
            <pc:docMk/>
            <pc:sldMk cId="666262371" sldId="263"/>
            <ac:spMk id="2" creationId="{9922163E-51AE-4F42-84BE-EDC0909C6239}"/>
          </ac:spMkLst>
        </pc:spChg>
        <pc:spChg chg="mod ord">
          <ac:chgData name="shradha kedia" userId="af512e6ebbb1f915" providerId="LiveId" clId="{67088740-AF6B-4964-9DAA-466F223B9697}" dt="2021-01-20T06:10:58.201" v="911" actId="27636"/>
          <ac:spMkLst>
            <pc:docMk/>
            <pc:sldMk cId="666262371" sldId="263"/>
            <ac:spMk id="3" creationId="{14C38DF4-75FD-4E2E-B7E1-D5B9B4166399}"/>
          </ac:spMkLst>
        </pc:spChg>
        <pc:picChg chg="add mod">
          <ac:chgData name="shradha kedia" userId="af512e6ebbb1f915" providerId="LiveId" clId="{67088740-AF6B-4964-9DAA-466F223B9697}" dt="2021-01-20T06:11:01.143" v="912" actId="1076"/>
          <ac:picMkLst>
            <pc:docMk/>
            <pc:sldMk cId="666262371" sldId="263"/>
            <ac:picMk id="5" creationId="{261F5814-40B9-4286-B6EA-31088D2DAC6C}"/>
          </ac:picMkLst>
        </pc:picChg>
      </pc:sldChg>
      <pc:sldChg chg="addSp modSp new mod">
        <pc:chgData name="shradha kedia" userId="af512e6ebbb1f915" providerId="LiveId" clId="{67088740-AF6B-4964-9DAA-466F223B9697}" dt="2021-01-20T06:15:31.253" v="1123" actId="14100"/>
        <pc:sldMkLst>
          <pc:docMk/>
          <pc:sldMk cId="2877155181" sldId="264"/>
        </pc:sldMkLst>
        <pc:spChg chg="mod">
          <ac:chgData name="shradha kedia" userId="af512e6ebbb1f915" providerId="LiveId" clId="{67088740-AF6B-4964-9DAA-466F223B9697}" dt="2021-01-20T06:11:27.413" v="960" actId="20577"/>
          <ac:spMkLst>
            <pc:docMk/>
            <pc:sldMk cId="2877155181" sldId="264"/>
            <ac:spMk id="2" creationId="{03974332-F472-48D6-91F8-1426F8BD05A6}"/>
          </ac:spMkLst>
        </pc:spChg>
        <pc:spChg chg="mod">
          <ac:chgData name="shradha kedia" userId="af512e6ebbb1f915" providerId="LiveId" clId="{67088740-AF6B-4964-9DAA-466F223B9697}" dt="2021-01-20T06:15:05.689" v="1119" actId="20577"/>
          <ac:spMkLst>
            <pc:docMk/>
            <pc:sldMk cId="2877155181" sldId="264"/>
            <ac:spMk id="3" creationId="{6CECBB1A-66F6-43F7-9C39-35574C659127}"/>
          </ac:spMkLst>
        </pc:spChg>
        <pc:picChg chg="add mod">
          <ac:chgData name="shradha kedia" userId="af512e6ebbb1f915" providerId="LiveId" clId="{67088740-AF6B-4964-9DAA-466F223B9697}" dt="2021-01-20T06:15:31.253" v="1123" actId="14100"/>
          <ac:picMkLst>
            <pc:docMk/>
            <pc:sldMk cId="2877155181" sldId="264"/>
            <ac:picMk id="5" creationId="{5DBEA94B-76E3-48A9-85E8-52D08B8BCDFA}"/>
          </ac:picMkLst>
        </pc:picChg>
      </pc:sldChg>
      <pc:sldChg chg="addSp modSp new mod">
        <pc:chgData name="shradha kedia" userId="af512e6ebbb1f915" providerId="LiveId" clId="{67088740-AF6B-4964-9DAA-466F223B9697}" dt="2021-01-20T12:32:29.957" v="1418" actId="20577"/>
        <pc:sldMkLst>
          <pc:docMk/>
          <pc:sldMk cId="542958986" sldId="265"/>
        </pc:sldMkLst>
        <pc:spChg chg="mod">
          <ac:chgData name="shradha kedia" userId="af512e6ebbb1f915" providerId="LiveId" clId="{67088740-AF6B-4964-9DAA-466F223B9697}" dt="2021-01-20T06:15:58.824" v="1150" actId="20577"/>
          <ac:spMkLst>
            <pc:docMk/>
            <pc:sldMk cId="542958986" sldId="265"/>
            <ac:spMk id="2" creationId="{FC4A5608-D0B3-4BCC-A4EF-6826A7DE1E5A}"/>
          </ac:spMkLst>
        </pc:spChg>
        <pc:spChg chg="mod">
          <ac:chgData name="shradha kedia" userId="af512e6ebbb1f915" providerId="LiveId" clId="{67088740-AF6B-4964-9DAA-466F223B9697}" dt="2021-01-20T12:32:29.957" v="1418" actId="20577"/>
          <ac:spMkLst>
            <pc:docMk/>
            <pc:sldMk cId="542958986" sldId="265"/>
            <ac:spMk id="3" creationId="{098FCADF-C9E4-4388-BBEF-8F4A5BFA7038}"/>
          </ac:spMkLst>
        </pc:spChg>
        <pc:picChg chg="add mod">
          <ac:chgData name="shradha kedia" userId="af512e6ebbb1f915" providerId="LiveId" clId="{67088740-AF6B-4964-9DAA-466F223B9697}" dt="2021-01-20T06:21:25.146" v="1390" actId="1076"/>
          <ac:picMkLst>
            <pc:docMk/>
            <pc:sldMk cId="542958986" sldId="265"/>
            <ac:picMk id="5" creationId="{156BE5AD-5FA0-458D-90F9-6199387BF710}"/>
          </ac:picMkLst>
        </pc:picChg>
        <pc:picChg chg="add mod">
          <ac:chgData name="shradha kedia" userId="af512e6ebbb1f915" providerId="LiveId" clId="{67088740-AF6B-4964-9DAA-466F223B9697}" dt="2021-01-20T06:21:29.195" v="1391" actId="1076"/>
          <ac:picMkLst>
            <pc:docMk/>
            <pc:sldMk cId="542958986" sldId="265"/>
            <ac:picMk id="7" creationId="{8FE5070F-1B96-4E61-AB7F-9EA742CE35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29C7-E02F-4F81-BD0C-6F2A765D5AFE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B40-A320-44FD-A634-88378A014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33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29C7-E02F-4F81-BD0C-6F2A765D5AFE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B40-A320-44FD-A634-88378A014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88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29C7-E02F-4F81-BD0C-6F2A765D5AFE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B40-A320-44FD-A634-88378A014CF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023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29C7-E02F-4F81-BD0C-6F2A765D5AFE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B40-A320-44FD-A634-88378A014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606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29C7-E02F-4F81-BD0C-6F2A765D5AFE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B40-A320-44FD-A634-88378A014CF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535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29C7-E02F-4F81-BD0C-6F2A765D5AFE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B40-A320-44FD-A634-88378A014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439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29C7-E02F-4F81-BD0C-6F2A765D5AFE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B40-A320-44FD-A634-88378A014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617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29C7-E02F-4F81-BD0C-6F2A765D5AFE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B40-A320-44FD-A634-88378A014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70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29C7-E02F-4F81-BD0C-6F2A765D5AFE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B40-A320-44FD-A634-88378A014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89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29C7-E02F-4F81-BD0C-6F2A765D5AFE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B40-A320-44FD-A634-88378A014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43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29C7-E02F-4F81-BD0C-6F2A765D5AFE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B40-A320-44FD-A634-88378A014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6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29C7-E02F-4F81-BD0C-6F2A765D5AFE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B40-A320-44FD-A634-88378A014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54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29C7-E02F-4F81-BD0C-6F2A765D5AFE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B40-A320-44FD-A634-88378A014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29C7-E02F-4F81-BD0C-6F2A765D5AFE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B40-A320-44FD-A634-88378A014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0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29C7-E02F-4F81-BD0C-6F2A765D5AFE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B40-A320-44FD-A634-88378A014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40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29C7-E02F-4F81-BD0C-6F2A765D5AFE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DB40-A320-44FD-A634-88378A014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23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29C7-E02F-4F81-BD0C-6F2A765D5AFE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5DDB40-A320-44FD-A634-88378A014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48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2A5E-58B2-428E-97FE-C64C4BAE2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63481"/>
            <a:ext cx="7766936" cy="577047"/>
          </a:xfrm>
        </p:spPr>
        <p:txBody>
          <a:bodyPr/>
          <a:lstStyle/>
          <a:p>
            <a:r>
              <a:rPr lang="en-US" dirty="0"/>
              <a:t>Types of error 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0634E-EE21-40A5-873F-F7D27F679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730" y="2041864"/>
            <a:ext cx="7057748" cy="310586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600" dirty="0"/>
              <a:t>While writing a program, one might come across various types of error. Let’s see the different types of error one may encounter:</a:t>
            </a:r>
          </a:p>
          <a:p>
            <a:pPr algn="l"/>
            <a:r>
              <a:rPr lang="en-US" sz="2600" dirty="0"/>
              <a:t>          1.Syntax Error</a:t>
            </a:r>
          </a:p>
          <a:p>
            <a:pPr algn="l"/>
            <a:r>
              <a:rPr lang="en-US" sz="2600" dirty="0"/>
              <a:t>          2.Indentation Error</a:t>
            </a:r>
          </a:p>
          <a:p>
            <a:pPr algn="l"/>
            <a:r>
              <a:rPr lang="en-US" sz="2600" dirty="0"/>
              <a:t>          3.Type Error</a:t>
            </a:r>
          </a:p>
          <a:p>
            <a:pPr algn="l"/>
            <a:r>
              <a:rPr lang="en-US" sz="2600" dirty="0"/>
              <a:t>          4.Key Error</a:t>
            </a:r>
          </a:p>
          <a:p>
            <a:pPr algn="l"/>
            <a:r>
              <a:rPr lang="en-US" sz="2600" dirty="0"/>
              <a:t>          5.Name Error</a:t>
            </a:r>
          </a:p>
          <a:p>
            <a:pPr algn="l"/>
            <a:r>
              <a:rPr lang="en-US" sz="2600" dirty="0"/>
              <a:t>          6.Attribute Error</a:t>
            </a:r>
          </a:p>
          <a:p>
            <a:pPr algn="l"/>
            <a:r>
              <a:rPr lang="en-US" sz="2600" dirty="0"/>
              <a:t>          7.Zero Division Error</a:t>
            </a:r>
          </a:p>
          <a:p>
            <a:r>
              <a:rPr lang="en-US" dirty="0"/>
              <a:t>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35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4332-F472-48D6-91F8-1426F8BD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type of error occurred: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BB1A-66F6-43F7-9C39-35574C65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are writing a code in try block but don’t know the error encountered. So,</a:t>
            </a:r>
          </a:p>
          <a:p>
            <a:r>
              <a:rPr lang="en-US" dirty="0"/>
              <a:t>We use, except Exception as e:</a:t>
            </a:r>
          </a:p>
          <a:p>
            <a:pPr marL="0" indent="0">
              <a:buNone/>
            </a:pPr>
            <a:r>
              <a:rPr lang="en-US" dirty="0"/>
              <a:t>                         print(e)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EA94B-76E3-48A9-85E8-52D08B8BC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3910200"/>
            <a:ext cx="8397702" cy="135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5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5608-D0B3-4BCC-A4EF-6826A7D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versus Else: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CADF-C9E4-4388-BBEF-8F4A5BFA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275"/>
            <a:ext cx="8596668" cy="6200775"/>
          </a:xfrm>
        </p:spPr>
        <p:txBody>
          <a:bodyPr/>
          <a:lstStyle/>
          <a:p>
            <a:r>
              <a:rPr lang="en-US" dirty="0"/>
              <a:t>Finally is a block given after try block and except block.</a:t>
            </a:r>
          </a:p>
          <a:p>
            <a:r>
              <a:rPr lang="en-US" dirty="0"/>
              <a:t>It is executed irrespective of the other block, </a:t>
            </a:r>
            <a:r>
              <a:rPr lang="en-US" dirty="0" err="1"/>
              <a:t>i.e</a:t>
            </a:r>
            <a:r>
              <a:rPr lang="en-US" dirty="0"/>
              <a:t>  it is executed </a:t>
            </a:r>
            <a:r>
              <a:rPr lang="en-US"/>
              <a:t>everytime.</a:t>
            </a:r>
            <a:endParaRPr lang="en-US" dirty="0"/>
          </a:p>
          <a:p>
            <a:r>
              <a:rPr lang="en-US" dirty="0"/>
              <a:t>Else is a block that runs when except is not executed.</a:t>
            </a:r>
          </a:p>
          <a:p>
            <a:r>
              <a:rPr lang="en-US" dirty="0"/>
              <a:t>Finally versus else;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BE5AD-5FA0-458D-90F9-6199387BF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59" y="3045625"/>
            <a:ext cx="7371291" cy="1979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5070F-1B96-4E61-AB7F-9EA742CE3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59" y="5118865"/>
            <a:ext cx="8289147" cy="164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5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1618-14B3-4301-89F8-4426E805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B0A4-0D34-4A5F-9EEF-C85FFEE83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6264"/>
            <a:ext cx="8596668" cy="4668836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euclid_circular_a"/>
              </a:rPr>
              <a:t>Raised by parser when syntax error is encountered.</a:t>
            </a:r>
          </a:p>
          <a:p>
            <a:r>
              <a:rPr lang="en-US" dirty="0">
                <a:latin typeface="euclid_circular_a"/>
              </a:rPr>
              <a:t>Let’s see the error,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Syntax errors can only be handled by correcting the code.</a:t>
            </a:r>
          </a:p>
          <a:p>
            <a:r>
              <a:rPr lang="en-IN" dirty="0"/>
              <a:t>Here,  if a&gt;b:</a:t>
            </a:r>
          </a:p>
          <a:p>
            <a:pPr marL="0" indent="0">
              <a:buNone/>
            </a:pPr>
            <a:r>
              <a:rPr lang="en-IN" dirty="0"/>
              <a:t>                   print(“a is greater”)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43A40-2CE1-4900-8C2D-6F403F446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80" y="3037893"/>
            <a:ext cx="7800976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4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FBCF-2FE5-40DB-93C7-2A4C5594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Indentation Error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E0A2-EEED-4314-8BB1-454AEFCD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Raised when there is incorrect indentation.</a:t>
            </a:r>
            <a:endParaRPr lang="en-IN" b="0" i="0" dirty="0">
              <a:effectLst/>
              <a:latin typeface="euclid_circular_a"/>
            </a:endParaRPr>
          </a:p>
          <a:p>
            <a:endParaRPr lang="en-IN" dirty="0">
              <a:latin typeface="euclid_circular_a"/>
            </a:endParaRPr>
          </a:p>
          <a:p>
            <a:endParaRPr lang="en-IN" b="0" i="0" dirty="0">
              <a:effectLst/>
              <a:latin typeface="euclid_circular_a"/>
            </a:endParaRPr>
          </a:p>
          <a:p>
            <a:endParaRPr lang="en-IN" dirty="0">
              <a:latin typeface="euclid_circular_a"/>
            </a:endParaRPr>
          </a:p>
          <a:p>
            <a:endParaRPr lang="en-IN" b="0" i="0" dirty="0">
              <a:effectLst/>
              <a:latin typeface="euclid_circular_a"/>
            </a:endParaRPr>
          </a:p>
          <a:p>
            <a:endParaRPr lang="en-IN" dirty="0">
              <a:latin typeface="euclid_circular_a"/>
            </a:endParaRPr>
          </a:p>
          <a:p>
            <a:r>
              <a:rPr lang="en-IN" b="0" i="0" dirty="0">
                <a:effectLst/>
                <a:latin typeface="euclid_circular_a"/>
              </a:rPr>
              <a:t>To handle this,</a:t>
            </a:r>
          </a:p>
          <a:p>
            <a:r>
              <a:rPr lang="en-IN" dirty="0">
                <a:latin typeface="euclid_circular_a"/>
              </a:rPr>
              <a:t>If 5&gt; 2:</a:t>
            </a:r>
          </a:p>
          <a:p>
            <a:r>
              <a:rPr lang="en-IN" b="0" i="0" dirty="0">
                <a:effectLst/>
                <a:latin typeface="euclid_circular_a"/>
              </a:rPr>
              <a:t>     print(“5 is greater”)</a:t>
            </a:r>
            <a:endParaRPr lang="en-US" b="0" i="0" dirty="0">
              <a:effectLst/>
              <a:latin typeface="euclid_circular_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13C62-96E7-443D-8D29-D5616AF9A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5" y="2545003"/>
            <a:ext cx="7822435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2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4E13-C8FC-4FE9-BE11-C93D1D76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Exception: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DD06-D86A-44C3-B3F3-F004DBF27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Keyboard Interrupt</a:t>
            </a:r>
          </a:p>
          <a:p>
            <a:r>
              <a:rPr lang="en-US" dirty="0"/>
              <a:t>System Exit</a:t>
            </a:r>
          </a:p>
          <a:p>
            <a:r>
              <a:rPr lang="en-US" dirty="0"/>
              <a:t>Generator Exit</a:t>
            </a:r>
          </a:p>
          <a:p>
            <a:r>
              <a:rPr lang="en-US" dirty="0"/>
              <a:t>Exception(next Slide)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50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54FD-2D26-4D87-842F-C2C38EB2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do exception handling,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111F-2A57-46B9-AB41-FC0A9451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Using try, except ; we can handle errors like </a:t>
            </a:r>
          </a:p>
          <a:p>
            <a:pPr algn="l"/>
            <a:r>
              <a:rPr lang="en-US" sz="1800" dirty="0"/>
              <a:t>          Type Error</a:t>
            </a:r>
          </a:p>
          <a:p>
            <a:pPr algn="l"/>
            <a:r>
              <a:rPr lang="en-US" sz="1800" dirty="0"/>
              <a:t>          Key Error</a:t>
            </a:r>
          </a:p>
          <a:p>
            <a:pPr algn="l"/>
            <a:r>
              <a:rPr lang="en-US" sz="1800" dirty="0"/>
              <a:t>          Name Error</a:t>
            </a:r>
          </a:p>
          <a:p>
            <a:pPr algn="l"/>
            <a:r>
              <a:rPr lang="en-US" dirty="0"/>
              <a:t>          Value Error (eg. int(‘a’))</a:t>
            </a:r>
            <a:endParaRPr lang="en-US" sz="1800" dirty="0"/>
          </a:p>
          <a:p>
            <a:pPr algn="l"/>
            <a:r>
              <a:rPr lang="en-US" sz="1800" dirty="0"/>
              <a:t>          Attribute Error</a:t>
            </a:r>
          </a:p>
          <a:p>
            <a:pPr algn="l"/>
            <a:r>
              <a:rPr lang="en-US" dirty="0"/>
              <a:t>          Arithmetic Error(</a:t>
            </a:r>
            <a:r>
              <a:rPr lang="en-US" sz="1800" dirty="0"/>
              <a:t>Zero Division Error, overflow  Error, </a:t>
            </a:r>
          </a:p>
          <a:p>
            <a:pPr marL="0" indent="0" algn="l">
              <a:buNone/>
            </a:pPr>
            <a:r>
              <a:rPr lang="en-US" sz="1800" dirty="0"/>
              <a:t>               floating point Error)</a:t>
            </a:r>
            <a:endParaRPr lang="en-US" dirty="0"/>
          </a:p>
          <a:p>
            <a:pPr algn="l"/>
            <a:r>
              <a:rPr lang="en-US" sz="1800" dirty="0"/>
              <a:t>          EOF Error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878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7E7F-5E69-4053-8E40-FCB945DD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Type Error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27285-D9C6-44F1-9A2F-9000B4124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1553593"/>
            <a:ext cx="9294920" cy="5095782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  <a:latin typeface="euclid_circular_a"/>
              </a:rPr>
              <a:t>Raised when a function or operation is applied to an object of incorrect type.</a:t>
            </a:r>
          </a:p>
          <a:p>
            <a:r>
              <a:rPr lang="en-US" dirty="0">
                <a:latin typeface="euclid_circular_a"/>
              </a:rPr>
              <a:t>Let’s see:</a:t>
            </a:r>
          </a:p>
          <a:p>
            <a:endParaRPr lang="en-US" dirty="0">
              <a:latin typeface="euclid_circular_a"/>
            </a:endParaRPr>
          </a:p>
          <a:p>
            <a:endParaRPr lang="en-US" dirty="0">
              <a:latin typeface="euclid_circular_a"/>
            </a:endParaRPr>
          </a:p>
          <a:p>
            <a:endParaRPr lang="en-US" dirty="0">
              <a:latin typeface="euclid_circular_a"/>
            </a:endParaRPr>
          </a:p>
          <a:p>
            <a:endParaRPr lang="en-US" dirty="0">
              <a:latin typeface="euclid_circular_a"/>
            </a:endParaRPr>
          </a:p>
          <a:p>
            <a:endParaRPr lang="en-US" dirty="0">
              <a:latin typeface="euclid_circular_a"/>
            </a:endParaRPr>
          </a:p>
          <a:p>
            <a:r>
              <a:rPr lang="en-IN" dirty="0"/>
              <a:t>Use,</a:t>
            </a:r>
          </a:p>
          <a:p>
            <a:r>
              <a:rPr lang="en-IN" dirty="0"/>
              <a:t>try :</a:t>
            </a:r>
          </a:p>
          <a:p>
            <a:pPr marL="0" indent="0">
              <a:buNone/>
            </a:pPr>
            <a:r>
              <a:rPr lang="en-IN" dirty="0"/>
              <a:t>          a=‘2’</a:t>
            </a:r>
          </a:p>
          <a:p>
            <a:pPr marL="0" indent="0">
              <a:buNone/>
            </a:pPr>
            <a:r>
              <a:rPr lang="en-IN" dirty="0"/>
              <a:t>          print(a+1)</a:t>
            </a:r>
          </a:p>
          <a:p>
            <a:pPr marL="0" indent="0">
              <a:buNone/>
            </a:pPr>
            <a:r>
              <a:rPr lang="en-IN" dirty="0"/>
              <a:t>      except TypeError:</a:t>
            </a:r>
          </a:p>
          <a:p>
            <a:pPr marL="0" indent="0">
              <a:buNone/>
            </a:pPr>
            <a:r>
              <a:rPr lang="en-IN" dirty="0"/>
              <a:t>		print(“Invalid input , Type Error encountered”)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A4822-064D-4135-8735-C9496A37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12" y="2263858"/>
            <a:ext cx="7393785" cy="13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6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C840-658C-4B50-9101-23C6808C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562041" cy="827176"/>
          </a:xfrm>
        </p:spPr>
        <p:txBody>
          <a:bodyPr anchor="ctr">
            <a:normAutofit/>
          </a:bodyPr>
          <a:lstStyle/>
          <a:p>
            <a:r>
              <a:rPr lang="en-US" dirty="0"/>
              <a:t>Name Error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C59F-3283-4C14-BB56-B88E627C0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685926"/>
            <a:ext cx="8804276" cy="3781424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euclid_circular_a"/>
              </a:rPr>
              <a:t>Raised when a variable is not found in local or global scope.</a:t>
            </a:r>
          </a:p>
          <a:p>
            <a:r>
              <a:rPr lang="en-US" dirty="0">
                <a:latin typeface="euclid_circular_a"/>
              </a:rPr>
              <a:t>Let’s see:</a:t>
            </a:r>
          </a:p>
          <a:p>
            <a:endParaRPr lang="en-US" dirty="0">
              <a:latin typeface="euclid_circular_a"/>
            </a:endParaRPr>
          </a:p>
          <a:p>
            <a:endParaRPr lang="en-US" dirty="0">
              <a:latin typeface="euclid_circular_a"/>
            </a:endParaRPr>
          </a:p>
          <a:p>
            <a:endParaRPr lang="en-US" dirty="0">
              <a:latin typeface="euclid_circular_a"/>
            </a:endParaRPr>
          </a:p>
          <a:p>
            <a:r>
              <a:rPr lang="en-US" dirty="0">
                <a:latin typeface="euclid_circular_a"/>
              </a:rPr>
              <a:t>Use,</a:t>
            </a:r>
          </a:p>
          <a:p>
            <a:r>
              <a:rPr lang="en-IN" dirty="0"/>
              <a:t>try :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/>
              <a:t>value+=‘2’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except ValueError:</a:t>
            </a:r>
          </a:p>
          <a:p>
            <a:pPr marL="0" indent="0">
              <a:buNone/>
            </a:pPr>
            <a:r>
              <a:rPr lang="en-IN" dirty="0"/>
              <a:t>		print(“Invalid input , Value Error encountered”)</a:t>
            </a:r>
          </a:p>
          <a:p>
            <a:pPr marL="0" indent="0">
              <a:buNone/>
            </a:pPr>
            <a:endParaRPr lang="en-IN" dirty="0"/>
          </a:p>
          <a:p>
            <a:endParaRPr lang="en-US" dirty="0">
              <a:latin typeface="euclid_circular_a"/>
            </a:endParaRPr>
          </a:p>
          <a:p>
            <a:endParaRPr lang="en-US" b="0" i="0" dirty="0">
              <a:effectLst/>
              <a:latin typeface="euclid_circular_a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394DA-A187-4283-ADEC-774CAF0F1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39" y="2601824"/>
            <a:ext cx="5424112" cy="8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8921-2D37-4A98-A6D0-7E74FB1A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Attribute Error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9844-7037-452A-A8E1-F7CFA914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effectLst/>
                <a:latin typeface="euclid_circular_a"/>
              </a:rPr>
              <a:t>Raised when attribute assignment or reference fails.</a:t>
            </a:r>
          </a:p>
          <a:p>
            <a:endParaRPr lang="en-US" dirty="0">
              <a:latin typeface="euclid_circular_a"/>
            </a:endParaRPr>
          </a:p>
          <a:p>
            <a:endParaRPr lang="en-US" b="0" i="0" dirty="0">
              <a:effectLst/>
              <a:latin typeface="euclid_circular_a"/>
            </a:endParaRPr>
          </a:p>
          <a:p>
            <a:endParaRPr lang="en-US" dirty="0">
              <a:latin typeface="euclid_circular_a"/>
            </a:endParaRPr>
          </a:p>
          <a:p>
            <a:endParaRPr lang="en-US" b="0" i="0" dirty="0">
              <a:effectLst/>
              <a:latin typeface="euclid_circular_a"/>
            </a:endParaRPr>
          </a:p>
          <a:p>
            <a:endParaRPr lang="en-US" b="0" i="0" dirty="0">
              <a:effectLst/>
              <a:latin typeface="euclid_circular_a"/>
            </a:endParaRPr>
          </a:p>
          <a:p>
            <a:r>
              <a:rPr lang="en-US" dirty="0">
                <a:latin typeface="euclid_circular_a"/>
              </a:rPr>
              <a:t>Use,</a:t>
            </a:r>
          </a:p>
          <a:p>
            <a:r>
              <a:rPr lang="en-IN" dirty="0"/>
              <a:t>try :</a:t>
            </a:r>
          </a:p>
          <a:p>
            <a:pPr marL="0" indent="0">
              <a:buNone/>
            </a:pPr>
            <a:r>
              <a:rPr lang="en-IN" dirty="0"/>
              <a:t>          anInt=8</a:t>
            </a:r>
          </a:p>
          <a:p>
            <a:pPr marL="0" indent="0">
              <a:buNone/>
            </a:pPr>
            <a:r>
              <a:rPr lang="en-IN" dirty="0"/>
              <a:t>          anInt.append(5)</a:t>
            </a:r>
          </a:p>
          <a:p>
            <a:pPr marL="0" indent="0">
              <a:buNone/>
            </a:pPr>
            <a:r>
              <a:rPr lang="en-IN" dirty="0"/>
              <a:t>      except AttributeError:</a:t>
            </a:r>
          </a:p>
          <a:p>
            <a:pPr marL="0" indent="0">
              <a:buNone/>
            </a:pPr>
            <a:r>
              <a:rPr lang="en-IN" dirty="0"/>
              <a:t>		print(“Invalid input , Attribute Error encountered”)</a:t>
            </a:r>
          </a:p>
          <a:p>
            <a:pPr marL="0" indent="0">
              <a:buNone/>
            </a:pPr>
            <a:endParaRPr lang="en-IN" dirty="0"/>
          </a:p>
          <a:p>
            <a:endParaRPr lang="en-US" b="0" i="0" dirty="0">
              <a:effectLst/>
              <a:latin typeface="euclid_circular_a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717B9-FA5B-4F8D-A092-DCA1F73E5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38" y="2553729"/>
            <a:ext cx="6505612" cy="14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1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163E-51AE-4F42-84BE-EDC0909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7448079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Zero Division Error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8DF4-75FD-4E2E-B7E1-D5B9B416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1802167"/>
            <a:ext cx="9417622" cy="3919155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  <a:latin typeface="euclid_circular_a"/>
              </a:rPr>
              <a:t>Raised when the second operand of division or modulo operation is zero.</a:t>
            </a:r>
          </a:p>
          <a:p>
            <a:r>
              <a:rPr lang="en-US" dirty="0">
                <a:latin typeface="euclid_circular_a"/>
              </a:rPr>
              <a:t>Let’s see:</a:t>
            </a:r>
          </a:p>
          <a:p>
            <a:endParaRPr lang="en-US" dirty="0">
              <a:latin typeface="euclid_circular_a"/>
            </a:endParaRPr>
          </a:p>
          <a:p>
            <a:endParaRPr lang="en-US" dirty="0">
              <a:latin typeface="euclid_circular_a"/>
            </a:endParaRPr>
          </a:p>
          <a:p>
            <a:endParaRPr lang="en-US" dirty="0">
              <a:latin typeface="euclid_circular_a"/>
            </a:endParaRPr>
          </a:p>
          <a:p>
            <a:endParaRPr lang="en-US" dirty="0">
              <a:latin typeface="euclid_circular_a"/>
            </a:endParaRPr>
          </a:p>
          <a:p>
            <a:pPr marL="0" indent="0">
              <a:buNone/>
            </a:pPr>
            <a:endParaRPr lang="en-US" dirty="0">
              <a:latin typeface="euclid_circular_a"/>
            </a:endParaRPr>
          </a:p>
          <a:p>
            <a:r>
              <a:rPr lang="en-IN" dirty="0"/>
              <a:t>try :</a:t>
            </a:r>
          </a:p>
          <a:p>
            <a:pPr marL="0" indent="0">
              <a:buNone/>
            </a:pPr>
            <a:r>
              <a:rPr lang="en-IN" dirty="0"/>
              <a:t>          divide=5/0</a:t>
            </a:r>
          </a:p>
          <a:p>
            <a:pPr marL="0" indent="0">
              <a:buNone/>
            </a:pPr>
            <a:r>
              <a:rPr lang="en-IN" dirty="0"/>
              <a:t>      except ZeroDivisionError:</a:t>
            </a:r>
          </a:p>
          <a:p>
            <a:pPr marL="0" indent="0">
              <a:buNone/>
            </a:pPr>
            <a:r>
              <a:rPr lang="en-IN" dirty="0"/>
              <a:t>		print(“Invalid input , Arithmetic Error encountered”)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F5814-40B9-4286-B6EA-31088D2DA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36" y="2603596"/>
            <a:ext cx="7580028" cy="103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623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467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euclid_circular_a</vt:lpstr>
      <vt:lpstr>Trebuchet MS</vt:lpstr>
      <vt:lpstr>Wingdings 3</vt:lpstr>
      <vt:lpstr>Facet</vt:lpstr>
      <vt:lpstr>Types of error in python</vt:lpstr>
      <vt:lpstr>Syntax Error</vt:lpstr>
      <vt:lpstr>Indentation Error</vt:lpstr>
      <vt:lpstr>Base Class Exception:</vt:lpstr>
      <vt:lpstr>We can do exception handling,</vt:lpstr>
      <vt:lpstr>Type Error</vt:lpstr>
      <vt:lpstr>Name Error</vt:lpstr>
      <vt:lpstr>Attribute Error</vt:lpstr>
      <vt:lpstr>Zero Division Error</vt:lpstr>
      <vt:lpstr>Finding a type of error occurred:</vt:lpstr>
      <vt:lpstr>Finally versus Else: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error in python</dc:title>
  <dc:creator>shradha kedia</dc:creator>
  <cp:lastModifiedBy>shradha kedia</cp:lastModifiedBy>
  <cp:revision>16</cp:revision>
  <dcterms:created xsi:type="dcterms:W3CDTF">2021-01-20T05:12:57Z</dcterms:created>
  <dcterms:modified xsi:type="dcterms:W3CDTF">2021-03-20T11:42:20Z</dcterms:modified>
</cp:coreProperties>
</file>