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7" r:id="rId5"/>
    <p:sldId id="258" r:id="rId6"/>
    <p:sldId id="261" r:id="rId7"/>
    <p:sldId id="260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6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39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12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23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159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50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744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69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9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7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83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7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7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9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0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93-AC5D-4AC4-B23C-B8F6CFDBA606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4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2E493-AC5D-4AC4-B23C-B8F6CFDBA606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CDC55E-C442-4ED8-A659-4971AFE78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33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188029" y="1712685"/>
            <a:ext cx="8915400" cy="3778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UNIT </a:t>
            </a:r>
            <a:r>
              <a:rPr lang="en-US" sz="4400" b="1" dirty="0" smtClean="0"/>
              <a:t>2</a:t>
            </a:r>
          </a:p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Functions</a:t>
            </a:r>
            <a:r>
              <a:rPr lang="en-US" sz="4400" b="1" dirty="0"/>
              <a:t>, </a:t>
            </a:r>
            <a:r>
              <a:rPr lang="en-US" sz="4400" b="1" dirty="0" smtClean="0"/>
              <a:t>Classes </a:t>
            </a:r>
            <a:r>
              <a:rPr lang="en-US" sz="4400" b="1" dirty="0"/>
              <a:t>and Objects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9180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9055" y="595081"/>
            <a:ext cx="8911687" cy="1280890"/>
          </a:xfrm>
        </p:spPr>
        <p:txBody>
          <a:bodyPr/>
          <a:lstStyle/>
          <a:p>
            <a:r>
              <a:rPr lang="en-US" b="1" dirty="0" smtClean="0"/>
              <a:t>Function Overloading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940" y="2075543"/>
            <a:ext cx="9359425" cy="34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2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Overloading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77554"/>
            <a:ext cx="8144904" cy="42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8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85" y="271411"/>
            <a:ext cx="9836101" cy="4676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576" y="5256501"/>
            <a:ext cx="3228024" cy="8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9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49" y="319315"/>
            <a:ext cx="10162720" cy="3512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49" y="4586208"/>
            <a:ext cx="10211384" cy="11904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0349" y="4131201"/>
            <a:ext cx="4216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Friend and Virtual functions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5937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61" y="191273"/>
            <a:ext cx="9452806" cy="982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361" y="1296537"/>
            <a:ext cx="9452806" cy="421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1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015" y="5031861"/>
            <a:ext cx="9250981" cy="1117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015" y="1622243"/>
            <a:ext cx="9250981" cy="2777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3015" y="805120"/>
            <a:ext cx="4639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Extensions to Structures in C++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8130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geeksforgeeks.org/wp-content/uploads/20190828194629/AD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7" y="1415362"/>
            <a:ext cx="10258425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062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46" y="868370"/>
            <a:ext cx="9287465" cy="586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7346" y="272956"/>
            <a:ext cx="3361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Specifying a Class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55434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722" y="1470203"/>
            <a:ext cx="7888406" cy="45722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6722" y="559559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Data Hiding in Classes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76072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42" y="100352"/>
            <a:ext cx="8933707" cy="3668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641" y="3859390"/>
            <a:ext cx="8933708" cy="15184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641" y="6154151"/>
            <a:ext cx="5808167" cy="6139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4641" y="5784819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Accessing Member functions of a class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5882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325" y="522510"/>
            <a:ext cx="8911687" cy="1280890"/>
          </a:xfrm>
        </p:spPr>
        <p:txBody>
          <a:bodyPr/>
          <a:lstStyle/>
          <a:p>
            <a:r>
              <a:rPr lang="en-US" b="1" dirty="0" smtClean="0"/>
              <a:t>Objectives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984" y="1905000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To recapitulate Functions and the importance of inline functions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To demonstrate overloading of functions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To discuss  friend </a:t>
            </a:r>
            <a:r>
              <a:rPr lang="en-US" sz="2000" b="1" dirty="0"/>
              <a:t>and virtual functions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To demonstrate C++ programs </a:t>
            </a:r>
            <a:r>
              <a:rPr lang="en-US" sz="2000" b="1" dirty="0"/>
              <a:t>with a </a:t>
            </a:r>
            <a:r>
              <a:rPr lang="en-US" sz="2000" b="1" dirty="0" smtClean="0"/>
              <a:t>class </a:t>
            </a:r>
            <a:r>
              <a:rPr lang="en-US" sz="2000" b="1" dirty="0"/>
              <a:t>and object and array of </a:t>
            </a:r>
            <a:r>
              <a:rPr lang="en-US" sz="2000" b="1" dirty="0" smtClean="0"/>
              <a:t>objects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To discuss memory </a:t>
            </a:r>
            <a:r>
              <a:rPr lang="en-US" sz="2000" b="1" dirty="0"/>
              <a:t>allocation to </a:t>
            </a:r>
            <a:r>
              <a:rPr lang="en-US" sz="2000" b="1" dirty="0" smtClean="0"/>
              <a:t>objects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639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9593" y="211010"/>
            <a:ext cx="8911687" cy="1280890"/>
          </a:xfrm>
        </p:spPr>
        <p:txBody>
          <a:bodyPr/>
          <a:lstStyle/>
          <a:p>
            <a:r>
              <a:rPr lang="en-US" b="1" dirty="0" smtClean="0"/>
              <a:t>Representation of a Class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593" y="1355422"/>
            <a:ext cx="6987653" cy="396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57" y="0"/>
            <a:ext cx="8216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62" y="146438"/>
            <a:ext cx="4203659" cy="5905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Array of Objects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657" y="1113921"/>
            <a:ext cx="4717816" cy="2601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656" y="4212442"/>
            <a:ext cx="6909519" cy="12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59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973" y="850223"/>
            <a:ext cx="6059606" cy="48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0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77" y="358299"/>
            <a:ext cx="8818711" cy="31373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077" y="3773989"/>
            <a:ext cx="6157398" cy="272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71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839" y="547709"/>
            <a:ext cx="9344819" cy="54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87" y="246742"/>
            <a:ext cx="7985458" cy="29925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972" y="3239282"/>
            <a:ext cx="7985457" cy="35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09" y="334226"/>
            <a:ext cx="8883866" cy="606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36" y="624114"/>
            <a:ext cx="8663080" cy="53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325" y="522510"/>
            <a:ext cx="8911687" cy="1280890"/>
          </a:xfrm>
        </p:spPr>
        <p:txBody>
          <a:bodyPr/>
          <a:lstStyle/>
          <a:p>
            <a:r>
              <a:rPr lang="en-US" b="1" dirty="0" smtClean="0"/>
              <a:t>Outcomes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926" y="1661886"/>
            <a:ext cx="9617302" cy="37776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At the end of this unit, the student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Explain the importance of functions and inline functions</a:t>
            </a:r>
            <a:r>
              <a:rPr lang="en-US" sz="2000" b="1" smtClean="0"/>
              <a:t>.   [L 2, CO 1, PO 1</a:t>
            </a:r>
            <a:r>
              <a:rPr lang="en-US" sz="2000" b="1" dirty="0" smtClean="0"/>
              <a:t>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Demonstrate inline functions and overloading of functions.[L 3, CO 1, PO3]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Discuss  friend </a:t>
            </a:r>
            <a:r>
              <a:rPr lang="en-US" sz="2000" b="1" dirty="0"/>
              <a:t>and virtual </a:t>
            </a:r>
            <a:r>
              <a:rPr lang="en-US" sz="2000" b="1" dirty="0" smtClean="0"/>
              <a:t>functions.                                     [L 2</a:t>
            </a:r>
            <a:r>
              <a:rPr lang="en-US" sz="2000" b="1" dirty="0"/>
              <a:t>, </a:t>
            </a:r>
            <a:r>
              <a:rPr lang="en-US" sz="2000" b="1" dirty="0" smtClean="0"/>
              <a:t>CO 1, PO 1]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D</a:t>
            </a:r>
            <a:r>
              <a:rPr lang="en-US" sz="2000" b="1" dirty="0" smtClean="0"/>
              <a:t>emonstrate C++ programs </a:t>
            </a:r>
            <a:r>
              <a:rPr lang="en-US" sz="2000" b="1" dirty="0"/>
              <a:t>with a </a:t>
            </a:r>
            <a:r>
              <a:rPr lang="en-US" sz="2000" b="1" dirty="0" smtClean="0"/>
              <a:t>class, object and memory </a:t>
            </a:r>
            <a:r>
              <a:rPr lang="en-US" sz="2000" b="1" dirty="0"/>
              <a:t>allocation to </a:t>
            </a:r>
            <a:r>
              <a:rPr lang="en-US" sz="2000" b="1" dirty="0" smtClean="0"/>
              <a:t>objects and array </a:t>
            </a:r>
            <a:r>
              <a:rPr lang="en-US" sz="2000" b="1" dirty="0"/>
              <a:t>of </a:t>
            </a:r>
            <a:r>
              <a:rPr lang="en-US" sz="2000" b="1" dirty="0" smtClean="0"/>
              <a:t>objects.                                         [L 3, CO 1, 3, PO 3]</a:t>
            </a:r>
            <a:endParaRPr lang="en-US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99244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69143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Functions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Inline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F</a:t>
            </a:r>
            <a:r>
              <a:rPr lang="en-US" sz="2400" b="1" dirty="0" smtClean="0"/>
              <a:t>unction overloading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F</a:t>
            </a:r>
            <a:r>
              <a:rPr lang="en-US" sz="2400" b="1" dirty="0" smtClean="0"/>
              <a:t>riend </a:t>
            </a:r>
            <a:r>
              <a:rPr lang="en-US" sz="2400" b="1" dirty="0"/>
              <a:t>and </a:t>
            </a:r>
            <a:r>
              <a:rPr lang="en-US" sz="2400" b="1" dirty="0" smtClean="0"/>
              <a:t>Virtual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Specifying </a:t>
            </a:r>
            <a:r>
              <a:rPr lang="en-US" sz="2400" b="1" dirty="0"/>
              <a:t>a </a:t>
            </a:r>
            <a:r>
              <a:rPr lang="en-US" sz="2400" b="1" dirty="0" smtClean="0"/>
              <a:t>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C</a:t>
            </a:r>
            <a:r>
              <a:rPr lang="en-US" sz="2400" b="1" dirty="0"/>
              <a:t>++ program with a </a:t>
            </a:r>
            <a:r>
              <a:rPr lang="en-US" sz="2400" b="1" dirty="0" smtClean="0"/>
              <a:t>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M</a:t>
            </a:r>
            <a:r>
              <a:rPr lang="en-US" sz="2400" b="1" dirty="0" smtClean="0"/>
              <a:t>emory </a:t>
            </a:r>
            <a:r>
              <a:rPr lang="en-US" sz="2400" b="1" dirty="0"/>
              <a:t>allocation to </a:t>
            </a:r>
            <a:r>
              <a:rPr lang="en-US" sz="2400" b="1" dirty="0" smtClean="0"/>
              <a:t>objects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</a:t>
            </a:r>
            <a:r>
              <a:rPr lang="en-US" sz="2400" b="1" dirty="0" smtClean="0"/>
              <a:t>rray </a:t>
            </a:r>
            <a:r>
              <a:rPr lang="en-US" sz="2400" b="1" dirty="0"/>
              <a:t>of </a:t>
            </a:r>
            <a:r>
              <a:rPr lang="en-US" sz="2400" b="1" dirty="0" smtClean="0"/>
              <a:t>objects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7877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86671"/>
            <a:ext cx="5863771" cy="2996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992" y="4871116"/>
            <a:ext cx="5983664" cy="10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2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- </a:t>
            </a:r>
            <a:r>
              <a:rPr lang="en-US" b="1" dirty="0"/>
              <a:t>Call by reference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1727200"/>
            <a:ext cx="8915400" cy="377762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65" y="2107298"/>
            <a:ext cx="9948147" cy="11921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65" y="3339737"/>
            <a:ext cx="751306" cy="2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28" y="436349"/>
            <a:ext cx="8911687" cy="1280890"/>
          </a:xfrm>
        </p:spPr>
        <p:txBody>
          <a:bodyPr/>
          <a:lstStyle/>
          <a:p>
            <a:r>
              <a:rPr lang="en-US" b="1" dirty="0"/>
              <a:t>Functions - </a:t>
            </a:r>
            <a:r>
              <a:rPr lang="en-US" b="1" dirty="0" smtClean="0"/>
              <a:t>Return </a:t>
            </a:r>
            <a:r>
              <a:rPr lang="en-US" b="1" dirty="0"/>
              <a:t>by reference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8" y="1469571"/>
            <a:ext cx="9913257" cy="48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Inline Functions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507727"/>
            <a:ext cx="9134619" cy="515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1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Inline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599"/>
            <a:ext cx="8805885" cy="198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561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284</TotalTime>
  <Words>220</Words>
  <Application>Microsoft Office PowerPoint</Application>
  <PresentationFormat>Widescreen</PresentationFormat>
  <Paragraphs>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Wingdings</vt:lpstr>
      <vt:lpstr>Wingdings 3</vt:lpstr>
      <vt:lpstr>Wisp</vt:lpstr>
      <vt:lpstr>PowerPoint Presentation</vt:lpstr>
      <vt:lpstr>Objectives</vt:lpstr>
      <vt:lpstr>Outcomes</vt:lpstr>
      <vt:lpstr>Contents</vt:lpstr>
      <vt:lpstr>Functions</vt:lpstr>
      <vt:lpstr>Functions - Call by reference </vt:lpstr>
      <vt:lpstr>Functions - Return by reference </vt:lpstr>
      <vt:lpstr>Inline Functions</vt:lpstr>
      <vt:lpstr>Inline Functions</vt:lpstr>
      <vt:lpstr>Function Overloading</vt:lpstr>
      <vt:lpstr>Function Overloading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Representation of a Class</vt:lpstr>
      <vt:lpstr>PowerPoint Presentation</vt:lpstr>
      <vt:lpstr>Array of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Manjula Ramannavar</dc:creator>
  <cp:lastModifiedBy>Manjula Ramannavar</cp:lastModifiedBy>
  <cp:revision>47</cp:revision>
  <dcterms:created xsi:type="dcterms:W3CDTF">2021-06-03T05:33:22Z</dcterms:created>
  <dcterms:modified xsi:type="dcterms:W3CDTF">2021-06-24T05:44:48Z</dcterms:modified>
</cp:coreProperties>
</file>