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427b89ec76f8ef2" providerId="LiveId" clId="{A686E2E6-FAF2-4D2B-82AE-B7198D21F05E}"/>
    <pc:docChg chg="undo custSel addSld modSld">
      <pc:chgData name=" " userId="0427b89ec76f8ef2" providerId="LiveId" clId="{A686E2E6-FAF2-4D2B-82AE-B7198D21F05E}" dt="2020-03-13T08:18:32.817" v="2104" actId="1076"/>
      <pc:docMkLst>
        <pc:docMk/>
      </pc:docMkLst>
      <pc:sldChg chg="modSp add">
        <pc:chgData name=" " userId="0427b89ec76f8ef2" providerId="LiveId" clId="{A686E2E6-FAF2-4D2B-82AE-B7198D21F05E}" dt="2020-03-12T07:24:47.181" v="743" actId="20577"/>
        <pc:sldMkLst>
          <pc:docMk/>
          <pc:sldMk cId="806406486" sldId="257"/>
        </pc:sldMkLst>
        <pc:spChg chg="mod">
          <ac:chgData name=" " userId="0427b89ec76f8ef2" providerId="LiveId" clId="{A686E2E6-FAF2-4D2B-82AE-B7198D21F05E}" dt="2020-03-12T05:55:10.756" v="11" actId="20577"/>
          <ac:spMkLst>
            <pc:docMk/>
            <pc:sldMk cId="806406486" sldId="257"/>
            <ac:spMk id="2" creationId="{4A7A3603-AADD-4740-A892-34F339B6DDF5}"/>
          </ac:spMkLst>
        </pc:spChg>
        <pc:spChg chg="mod">
          <ac:chgData name=" " userId="0427b89ec76f8ef2" providerId="LiveId" clId="{A686E2E6-FAF2-4D2B-82AE-B7198D21F05E}" dt="2020-03-12T07:24:47.181" v="743" actId="20577"/>
          <ac:spMkLst>
            <pc:docMk/>
            <pc:sldMk cId="806406486" sldId="257"/>
            <ac:spMk id="3" creationId="{E21BBE9D-6043-4C3B-A092-CF3F898B73B7}"/>
          </ac:spMkLst>
        </pc:spChg>
      </pc:sldChg>
      <pc:sldChg chg="modSp add">
        <pc:chgData name=" " userId="0427b89ec76f8ef2" providerId="LiveId" clId="{A686E2E6-FAF2-4D2B-82AE-B7198D21F05E}" dt="2020-03-12T07:46:30.717" v="1389" actId="20577"/>
        <pc:sldMkLst>
          <pc:docMk/>
          <pc:sldMk cId="3015146646" sldId="258"/>
        </pc:sldMkLst>
        <pc:spChg chg="mod">
          <ac:chgData name=" " userId="0427b89ec76f8ef2" providerId="LiveId" clId="{A686E2E6-FAF2-4D2B-82AE-B7198D21F05E}" dt="2020-03-12T07:25:47.831" v="787" actId="20577"/>
          <ac:spMkLst>
            <pc:docMk/>
            <pc:sldMk cId="3015146646" sldId="258"/>
            <ac:spMk id="2" creationId="{281E38CB-5FBA-4C60-9A38-E0DBD6C8AE66}"/>
          </ac:spMkLst>
        </pc:spChg>
        <pc:spChg chg="mod">
          <ac:chgData name=" " userId="0427b89ec76f8ef2" providerId="LiveId" clId="{A686E2E6-FAF2-4D2B-82AE-B7198D21F05E}" dt="2020-03-12T07:46:30.717" v="1389" actId="20577"/>
          <ac:spMkLst>
            <pc:docMk/>
            <pc:sldMk cId="3015146646" sldId="258"/>
            <ac:spMk id="3" creationId="{E15E3217-184D-47AC-A002-2C3E9F08E45D}"/>
          </ac:spMkLst>
        </pc:spChg>
      </pc:sldChg>
      <pc:sldChg chg="addSp delSp modSp add">
        <pc:chgData name=" " userId="0427b89ec76f8ef2" providerId="LiveId" clId="{A686E2E6-FAF2-4D2B-82AE-B7198D21F05E}" dt="2020-03-13T07:17:40.036" v="1794" actId="20577"/>
        <pc:sldMkLst>
          <pc:docMk/>
          <pc:sldMk cId="553843366" sldId="259"/>
        </pc:sldMkLst>
        <pc:spChg chg="mod">
          <ac:chgData name=" " userId="0427b89ec76f8ef2" providerId="LiveId" clId="{A686E2E6-FAF2-4D2B-82AE-B7198D21F05E}" dt="2020-03-13T07:15:15.844" v="1658"/>
          <ac:spMkLst>
            <pc:docMk/>
            <pc:sldMk cId="553843366" sldId="259"/>
            <ac:spMk id="2" creationId="{A578C9CA-5048-4A79-8129-EB02937BF7E4}"/>
          </ac:spMkLst>
        </pc:spChg>
        <pc:spChg chg="del">
          <ac:chgData name=" " userId="0427b89ec76f8ef2" providerId="LiveId" clId="{A686E2E6-FAF2-4D2B-82AE-B7198D21F05E}" dt="2020-03-13T06:53:38.104" v="1391"/>
          <ac:spMkLst>
            <pc:docMk/>
            <pc:sldMk cId="553843366" sldId="259"/>
            <ac:spMk id="3" creationId="{A0CD3CFB-88C4-4FA1-9350-7A7C029B9BCD}"/>
          </ac:spMkLst>
        </pc:spChg>
        <pc:spChg chg="add mod">
          <ac:chgData name=" " userId="0427b89ec76f8ef2" providerId="LiveId" clId="{A686E2E6-FAF2-4D2B-82AE-B7198D21F05E}" dt="2020-03-13T07:17:40.036" v="1794" actId="20577"/>
          <ac:spMkLst>
            <pc:docMk/>
            <pc:sldMk cId="553843366" sldId="259"/>
            <ac:spMk id="6" creationId="{BF04C503-E8E6-47C4-A403-DA0C9A16EF80}"/>
          </ac:spMkLst>
        </pc:spChg>
        <pc:picChg chg="add del mod">
          <ac:chgData name=" " userId="0427b89ec76f8ef2" providerId="LiveId" clId="{A686E2E6-FAF2-4D2B-82AE-B7198D21F05E}" dt="2020-03-13T06:54:31.172" v="1397" actId="478"/>
          <ac:picMkLst>
            <pc:docMk/>
            <pc:sldMk cId="553843366" sldId="259"/>
            <ac:picMk id="4" creationId="{10DEE58E-2059-4A61-B553-C9168B2FD1D3}"/>
          </ac:picMkLst>
        </pc:picChg>
      </pc:sldChg>
      <pc:sldChg chg="addSp modSp add">
        <pc:chgData name=" " userId="0427b89ec76f8ef2" providerId="LiveId" clId="{A686E2E6-FAF2-4D2B-82AE-B7198D21F05E}" dt="2020-03-13T07:12:40.351" v="1657" actId="1076"/>
        <pc:sldMkLst>
          <pc:docMk/>
          <pc:sldMk cId="3025931071" sldId="260"/>
        </pc:sldMkLst>
        <pc:spChg chg="mod">
          <ac:chgData name=" " userId="0427b89ec76f8ef2" providerId="LiveId" clId="{A686E2E6-FAF2-4D2B-82AE-B7198D21F05E}" dt="2020-03-13T07:12:40.351" v="1657" actId="1076"/>
          <ac:spMkLst>
            <pc:docMk/>
            <pc:sldMk cId="3025931071" sldId="260"/>
            <ac:spMk id="2" creationId="{19F737C7-747B-40AA-9D05-8995844E3D9E}"/>
          </ac:spMkLst>
        </pc:spChg>
        <pc:picChg chg="add mod">
          <ac:chgData name=" " userId="0427b89ec76f8ef2" providerId="LiveId" clId="{A686E2E6-FAF2-4D2B-82AE-B7198D21F05E}" dt="2020-03-13T07:03:15.036" v="1655" actId="1076"/>
          <ac:picMkLst>
            <pc:docMk/>
            <pc:sldMk cId="3025931071" sldId="260"/>
            <ac:picMk id="1026" creationId="{2E405159-F6CB-4490-B71D-C6CEBBBD30E2}"/>
          </ac:picMkLst>
        </pc:picChg>
      </pc:sldChg>
      <pc:sldChg chg="addSp modSp add">
        <pc:chgData name=" " userId="0427b89ec76f8ef2" providerId="LiveId" clId="{A686E2E6-FAF2-4D2B-82AE-B7198D21F05E}" dt="2020-03-13T07:48:49.911" v="1994" actId="14100"/>
        <pc:sldMkLst>
          <pc:docMk/>
          <pc:sldMk cId="4019461337" sldId="261"/>
        </pc:sldMkLst>
        <pc:spChg chg="mod">
          <ac:chgData name=" " userId="0427b89ec76f8ef2" providerId="LiveId" clId="{A686E2E6-FAF2-4D2B-82AE-B7198D21F05E}" dt="2020-03-13T07:44:38.643" v="1831" actId="20577"/>
          <ac:spMkLst>
            <pc:docMk/>
            <pc:sldMk cId="4019461337" sldId="261"/>
            <ac:spMk id="2" creationId="{5E561B62-EB42-4BCA-9565-C9941F79421F}"/>
          </ac:spMkLst>
        </pc:spChg>
        <pc:spChg chg="mod">
          <ac:chgData name=" " userId="0427b89ec76f8ef2" providerId="LiveId" clId="{A686E2E6-FAF2-4D2B-82AE-B7198D21F05E}" dt="2020-03-13T07:48:07.447" v="1991" actId="12"/>
          <ac:spMkLst>
            <pc:docMk/>
            <pc:sldMk cId="4019461337" sldId="261"/>
            <ac:spMk id="3" creationId="{92388F63-3F77-49F9-ACF4-9C49C6E5022D}"/>
          </ac:spMkLst>
        </pc:spChg>
        <pc:picChg chg="add mod">
          <ac:chgData name=" " userId="0427b89ec76f8ef2" providerId="LiveId" clId="{A686E2E6-FAF2-4D2B-82AE-B7198D21F05E}" dt="2020-03-13T07:47:06.610" v="1963" actId="14100"/>
          <ac:picMkLst>
            <pc:docMk/>
            <pc:sldMk cId="4019461337" sldId="261"/>
            <ac:picMk id="4" creationId="{6C875E93-C224-4B35-A348-8C046381A9C0}"/>
          </ac:picMkLst>
        </pc:picChg>
        <pc:picChg chg="add mod">
          <ac:chgData name=" " userId="0427b89ec76f8ef2" providerId="LiveId" clId="{A686E2E6-FAF2-4D2B-82AE-B7198D21F05E}" dt="2020-03-13T07:48:49.911" v="1994" actId="14100"/>
          <ac:picMkLst>
            <pc:docMk/>
            <pc:sldMk cId="4019461337" sldId="261"/>
            <ac:picMk id="5" creationId="{2BC31C63-F4BB-4B44-8BCB-423DD130A058}"/>
          </ac:picMkLst>
        </pc:picChg>
      </pc:sldChg>
      <pc:sldChg chg="addSp modSp add">
        <pc:chgData name=" " userId="0427b89ec76f8ef2" providerId="LiveId" clId="{A686E2E6-FAF2-4D2B-82AE-B7198D21F05E}" dt="2020-03-13T08:18:32.817" v="2104" actId="1076"/>
        <pc:sldMkLst>
          <pc:docMk/>
          <pc:sldMk cId="3358524308" sldId="262"/>
        </pc:sldMkLst>
        <pc:spChg chg="mod">
          <ac:chgData name=" " userId="0427b89ec76f8ef2" providerId="LiveId" clId="{A686E2E6-FAF2-4D2B-82AE-B7198D21F05E}" dt="2020-03-13T08:15:42.517" v="2061" actId="20577"/>
          <ac:spMkLst>
            <pc:docMk/>
            <pc:sldMk cId="3358524308" sldId="262"/>
            <ac:spMk id="2" creationId="{9FC5EEEF-43B5-42A4-9546-9F7085091A53}"/>
          </ac:spMkLst>
        </pc:spChg>
        <pc:spChg chg="add mod">
          <ac:chgData name=" " userId="0427b89ec76f8ef2" providerId="LiveId" clId="{A686E2E6-FAF2-4D2B-82AE-B7198D21F05E}" dt="2020-03-13T08:18:32.817" v="2104" actId="1076"/>
          <ac:spMkLst>
            <pc:docMk/>
            <pc:sldMk cId="3358524308" sldId="262"/>
            <ac:spMk id="5" creationId="{32608C50-D323-4F92-8466-DE8EB05B6599}"/>
          </ac:spMkLst>
        </pc:spChg>
        <pc:picChg chg="add mod">
          <ac:chgData name=" " userId="0427b89ec76f8ef2" providerId="LiveId" clId="{A686E2E6-FAF2-4D2B-82AE-B7198D21F05E}" dt="2020-03-13T07:56:51.881" v="1999" actId="1076"/>
          <ac:picMkLst>
            <pc:docMk/>
            <pc:sldMk cId="3358524308" sldId="262"/>
            <ac:picMk id="3" creationId="{FA7EC73A-83B7-4A15-8DA1-8DB61AC73B60}"/>
          </ac:picMkLst>
        </pc:picChg>
        <pc:picChg chg="add mod">
          <ac:chgData name=" " userId="0427b89ec76f8ef2" providerId="LiveId" clId="{A686E2E6-FAF2-4D2B-82AE-B7198D21F05E}" dt="2020-03-13T08:11:03.531" v="2004" actId="1076"/>
          <ac:picMkLst>
            <pc:docMk/>
            <pc:sldMk cId="3358524308" sldId="262"/>
            <ac:picMk id="4" creationId="{2E080840-C2B0-4236-A6FA-5A84F548ED54}"/>
          </ac:picMkLst>
        </pc:picChg>
      </pc:sldChg>
      <pc:sldChg chg="addSp modSp add">
        <pc:chgData name=" " userId="0427b89ec76f8ef2" providerId="LiveId" clId="{A686E2E6-FAF2-4D2B-82AE-B7198D21F05E}" dt="2020-03-13T08:15:23.328" v="2048"/>
        <pc:sldMkLst>
          <pc:docMk/>
          <pc:sldMk cId="4212620759" sldId="263"/>
        </pc:sldMkLst>
        <pc:spChg chg="mod">
          <ac:chgData name=" " userId="0427b89ec76f8ef2" providerId="LiveId" clId="{A686E2E6-FAF2-4D2B-82AE-B7198D21F05E}" dt="2020-03-13T08:15:23.328" v="2048"/>
          <ac:spMkLst>
            <pc:docMk/>
            <pc:sldMk cId="4212620759" sldId="263"/>
            <ac:spMk id="2" creationId="{021B2E92-176E-478A-BDE5-D6861BB20105}"/>
          </ac:spMkLst>
        </pc:spChg>
        <pc:picChg chg="add mod">
          <ac:chgData name=" " userId="0427b89ec76f8ef2" providerId="LiveId" clId="{A686E2E6-FAF2-4D2B-82AE-B7198D21F05E}" dt="2020-03-13T08:13:36.368" v="2043" actId="14100"/>
          <ac:picMkLst>
            <pc:docMk/>
            <pc:sldMk cId="4212620759" sldId="263"/>
            <ac:picMk id="3" creationId="{013CAA97-CA44-434E-A9E0-AD5208EF40C9}"/>
          </ac:picMkLst>
        </pc:picChg>
        <pc:picChg chg="add mod">
          <ac:chgData name=" " userId="0427b89ec76f8ef2" providerId="LiveId" clId="{A686E2E6-FAF2-4D2B-82AE-B7198D21F05E}" dt="2020-03-13T08:15:11.523" v="2046" actId="14100"/>
          <ac:picMkLst>
            <pc:docMk/>
            <pc:sldMk cId="4212620759" sldId="263"/>
            <ac:picMk id="4" creationId="{345C5E5D-BC3F-4D9C-BDC7-CF681F3572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1E75-F3EF-4F37-90FE-6B8732090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FEE83-FAFE-4857-B761-775A5E21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6786-A25F-4075-A120-117CFD6F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9730-0016-40DF-872F-0881B9C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570E-2C2F-46C2-9B8E-05A982A1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386-F333-4482-88C4-5F9F8AB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D3C8-F1E8-4E4C-967A-79614830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A25D-197A-4EBF-8A77-248E9777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FB3C-F05F-4729-B413-E858B088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B310-B4CE-4B08-8472-CC6C1A9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A4536-1558-4883-890B-7B7566E18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0BC33-B5CE-41DB-8BCB-C4B85933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83EA-B068-4860-9BB2-B70128A9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EFB7-8EBB-4EEB-AE1A-D79353A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7D45-A0F4-4A8A-8564-F1B01253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2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2F98-B965-4E80-B338-4EE6395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C746-AFD8-47F9-BB32-CDA4E802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3B0C-118F-47C9-A6A7-DABF942C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C5E8-D76B-4E13-A9BA-40E160FA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7E56-A139-42E0-AE75-1B892CC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099B-0D5B-4836-9284-6E6D1314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18E9-4ECC-4ECC-9C51-E77B8A00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AEEA-0402-4F8E-BBEF-B0127369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9531-B789-4F28-9B46-5A7CB878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62F0-E06A-46C9-93CB-57A38033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7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729D-A152-40B0-8F8B-F2CAAFA0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5D59-EE4F-4460-88F5-D49222E0D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FC7A-9B8C-462C-BCAE-B4C63E96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35AEB-C1B9-4687-B712-942DCD31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4ABA-37A4-444A-9033-2DE6B20A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B857-7EC0-4044-88F6-CBF5B27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095E-6925-47E6-AC81-833C50A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479A-F532-403B-A4A9-F1535BC3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1A8A6-7F3A-4D53-8F2B-AB4A211A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0AB5-EDBB-4A8A-A328-B681253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0B35-5726-474F-826F-F06BEB10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478E7-30AF-43EA-9D0D-489E4F86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0C718-FAFC-4E04-982F-44AA764D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6EBB9-E081-4F39-90A3-F07F309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0438-29C3-43B6-8B8B-40AE306E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8CFC-C8CC-4058-ABA7-412FDE5A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C3D0-791B-4984-AD26-59400BDE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4BA8-44C2-4682-919E-D9B200BE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7514E-FAEE-4B91-863F-4A40BAC7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F1D7-77BF-4A48-A69B-4925B4E8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2027-1942-416A-9AF1-49BF147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D24-E241-4165-8760-E3914C85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2E30-090F-45B6-9D2B-5FAA3C90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25EAB-0E53-4503-9CEB-728B9205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2461-0988-4077-97F0-AF950BD8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BC98-0CE3-4DB2-A4A6-6576FC6E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139D-7891-4C1A-9FB8-E91FDF0C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E66-F3CB-45BD-8691-4F5F553A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AFC6E-072E-42DA-9848-CE92E59A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8130-3D19-40C7-AF06-2C6F7220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3893-98C6-409D-9ED4-702DA612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2BC4-20AE-4F82-AAD7-7D4C7FAD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1B46-552D-495D-A416-747A77CC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C3A13-B532-4C98-93D6-8925E6E9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08D3-B8E6-47D0-A8DC-F7F0357F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12C2-BFC0-48CC-8A63-AE8B15E80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4FEB-7B64-46A3-AB99-C0C3E4D2D2C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8F0C-C6D4-4BF7-B731-3B6A58884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2B87-467B-4BB4-88B5-2F3AC887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F885-EEAC-45C0-997C-0F0D6795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705-A9C5-46FB-B0B2-7EED78D8C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Centroid of Plane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C9D65-38D9-4B49-BA69-89B2F3FD4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Centre of Gravity of Area/Laminas</a:t>
            </a:r>
          </a:p>
        </p:txBody>
      </p:sp>
    </p:spTree>
    <p:extLst>
      <p:ext uri="{BB962C8B-B14F-4D97-AF65-F5344CB8AC3E}">
        <p14:creationId xmlns:p14="http://schemas.microsoft.com/office/powerpoint/2010/main" val="15620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603-AADD-4740-A892-34F339B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BE9D-6043-4C3B-A092-CF3F898B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273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Centre of Gravity (CG)</a:t>
            </a:r>
          </a:p>
          <a:p>
            <a:r>
              <a:rPr lang="en-IN" dirty="0"/>
              <a:t>The CG of a body can be defined as a point in it, at which the resultant of gravitational forces is concentrated</a:t>
            </a:r>
          </a:p>
          <a:p>
            <a:r>
              <a:rPr lang="en-IN" dirty="0"/>
              <a:t>CG of a body is related to the distribution of weight of the body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Centroid of Plane area (G)</a:t>
            </a:r>
          </a:p>
          <a:p>
            <a:r>
              <a:rPr lang="en-US" dirty="0"/>
              <a:t>Centroid is a point at which the entire area of an object is assumed to be concentrated. </a:t>
            </a:r>
          </a:p>
          <a:p>
            <a:r>
              <a:rPr lang="en-US" dirty="0"/>
              <a:t>It is also defined as a point of geometric center of a composite area or an object. </a:t>
            </a:r>
          </a:p>
          <a:p>
            <a:r>
              <a:rPr lang="en-US" dirty="0"/>
              <a:t>The centroid is noted by C.G or G (G is more appropriate)</a:t>
            </a:r>
          </a:p>
          <a:p>
            <a:r>
              <a:rPr lang="en-IN" dirty="0"/>
              <a:t>An object of uniform thickness and density would have its weight uniformly distributed over the entire are</a:t>
            </a:r>
          </a:p>
          <a:p>
            <a:r>
              <a:rPr lang="en-IN" dirty="0"/>
              <a:t>In such a case, locating the centre of gravity would reduce to finding the centroid of the area of the object, ignoring its weight (i.e. its thickness and density) </a:t>
            </a:r>
          </a:p>
        </p:txBody>
      </p:sp>
    </p:spTree>
    <p:extLst>
      <p:ext uri="{BB962C8B-B14F-4D97-AF65-F5344CB8AC3E}">
        <p14:creationId xmlns:p14="http://schemas.microsoft.com/office/powerpoint/2010/main" val="8064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38CB-5FBA-4C60-9A38-E0DBD6C8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Locating the Centroid of an area (lamina)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3217-184D-47AC-A002-2C3E9F08E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If each point in and around the area is represented in the cartesian form </a:t>
                </a:r>
                <a:r>
                  <a:rPr lang="en-IN" i="1" dirty="0"/>
                  <a:t>(x</a:t>
                </a:r>
                <a:r>
                  <a:rPr lang="en-IN" i="1" baseline="-25000" dirty="0"/>
                  <a:t>i , </a:t>
                </a:r>
                <a:r>
                  <a:rPr lang="en-IN" i="1" dirty="0" err="1"/>
                  <a:t>y</a:t>
                </a:r>
                <a:r>
                  <a:rPr lang="en-IN" i="1" baseline="-25000" dirty="0" err="1"/>
                  <a:t>i</a:t>
                </a:r>
                <a:r>
                  <a:rPr lang="en-IN" i="1" dirty="0"/>
                  <a:t>) </a:t>
                </a:r>
                <a:r>
                  <a:rPr lang="en-IN" dirty="0"/>
                  <a:t>with reference to some convenient reference coordinate system, then the centroid of the area can also be represented by its cartesian coordinates</a:t>
                </a:r>
              </a:p>
              <a:p>
                <a:r>
                  <a:rPr lang="en-IN" dirty="0"/>
                  <a:t>These coordinates are written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Consider a plane figure of total area </a:t>
                </a:r>
                <a:r>
                  <a:rPr lang="en-US" i="1" dirty="0"/>
                  <a:t>A</a:t>
                </a:r>
                <a:r>
                  <a:rPr lang="en-US" dirty="0"/>
                  <a:t>. Let this area be made up of small areas such as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, …</a:t>
                </a:r>
              </a:p>
              <a:p>
                <a:r>
                  <a:rPr lang="en-US" dirty="0"/>
                  <a:t>Therefore </a:t>
                </a:r>
                <a:r>
                  <a:rPr lang="en-US" i="1" dirty="0"/>
                  <a:t>A = a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+ a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+ a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 + …</a:t>
                </a:r>
              </a:p>
              <a:p>
                <a:r>
                  <a:rPr lang="en-US" i="1" dirty="0"/>
                  <a:t>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x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, … </a:t>
                </a:r>
                <a:r>
                  <a:rPr lang="en-US" dirty="0"/>
                  <a:t>are the distances to centroids of areas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, …</a:t>
                </a:r>
                <a:r>
                  <a:rPr lang="en-US" dirty="0"/>
                  <a:t>from the y-axis</a:t>
                </a:r>
                <a:endParaRPr lang="en-US" i="1" dirty="0"/>
              </a:p>
              <a:p>
                <a:r>
                  <a:rPr lang="en-US" i="1" dirty="0"/>
                  <a:t>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, … </a:t>
                </a:r>
                <a:r>
                  <a:rPr lang="en-US" dirty="0"/>
                  <a:t>are the distances to centroids of areas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, …</a:t>
                </a:r>
                <a:r>
                  <a:rPr lang="en-US" dirty="0"/>
                  <a:t>from the x-axis</a:t>
                </a:r>
                <a:endParaRPr lang="en-US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3217-184D-47AC-A002-2C3E9F08E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1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37C7-747B-40AA-9D05-8995844E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20"/>
            <a:ext cx="10515600" cy="1325563"/>
          </a:xfrm>
        </p:spPr>
        <p:txBody>
          <a:bodyPr/>
          <a:lstStyle/>
          <a:p>
            <a:r>
              <a:rPr lang="en-IN" dirty="0"/>
              <a:t>Locating the Centroid of an area (lamina)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05159-F6CB-4490-B71D-C6CEBBBD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798" y="1375083"/>
            <a:ext cx="5143128" cy="51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3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C9CA-5048-4A79-8129-EB02937B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Locating the Centroid of an area (lamina)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F04C503-E8E6-47C4-A403-DA0C9A16E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Therefore, moments of all the areas about y-axis must be equal to the moment of the entire area with respect to the y-axis</a:t>
                </a:r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or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IN" dirty="0"/>
                  <a:t>	</a:t>
                </a:r>
              </a:p>
              <a:p>
                <a:r>
                  <a:rPr lang="en-IN" dirty="0"/>
                  <a:t>Similarly, if moment of all areas is taken with respect to the x-axis, it can be shown that</a:t>
                </a:r>
              </a:p>
              <a:p>
                <a:pPr marL="0" indent="0">
                  <a:buNone/>
                </a:pPr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F04C503-E8E6-47C4-A403-DA0C9A16E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8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B62-EB42-4BCA-9565-C9941F79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Locating the centroid of plane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F63-3F77-49F9-ACF4-9C49C6E5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area is defined by a function then the coordinates of the centroid may be located by integrating the function over the limits of the area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75E93-C224-4B35-A348-8C046381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01" y="2816903"/>
            <a:ext cx="7574410" cy="242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31C63-F4BB-4B44-8BCB-423DD130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02" y="5435600"/>
            <a:ext cx="2836185" cy="13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EF-43B5-42A4-9546-9F708509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Centroid of a triangle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EC73A-83B7-4A15-8DA1-8DB61AC7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567"/>
            <a:ext cx="3467978" cy="3016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80840-C2B0-4236-A6FA-5A84F548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16" y="1818673"/>
            <a:ext cx="6247758" cy="492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08C50-D323-4F92-8466-DE8EB05B6599}"/>
              </a:ext>
            </a:extLst>
          </p:cNvPr>
          <p:cNvSpPr txBox="1"/>
          <p:nvPr/>
        </p:nvSpPr>
        <p:spPr>
          <a:xfrm>
            <a:off x="623910" y="5831282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result is valid for all triangles</a:t>
            </a:r>
          </a:p>
        </p:txBody>
      </p:sp>
    </p:spTree>
    <p:extLst>
      <p:ext uri="{BB962C8B-B14F-4D97-AF65-F5344CB8AC3E}">
        <p14:creationId xmlns:p14="http://schemas.microsoft.com/office/powerpoint/2010/main" val="335852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2E92-176E-478A-BDE5-D6861BB2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3931"/>
            <a:ext cx="10515600" cy="1325563"/>
          </a:xfrm>
        </p:spPr>
        <p:txBody>
          <a:bodyPr/>
          <a:lstStyle/>
          <a:p>
            <a:r>
              <a:rPr lang="en-IN" dirty="0"/>
              <a:t>Centroid of a right-angled triangle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CAA97-CA44-434E-A9E0-AD5208EF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9" y="2147887"/>
            <a:ext cx="3901310" cy="341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C5E5D-BC3F-4D9C-BDC7-CF681F3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87" y="1041924"/>
            <a:ext cx="6672494" cy="57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453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Centroid of Plane Areas</vt:lpstr>
      <vt:lpstr>Definitions</vt:lpstr>
      <vt:lpstr>Locating the Centroid of an area (lamina)</vt:lpstr>
      <vt:lpstr>Locating the Centroid of an area (lamina)</vt:lpstr>
      <vt:lpstr>Locating the Centroid of an area (lamina)</vt:lpstr>
      <vt:lpstr>Locating the centroid of plane areas</vt:lpstr>
      <vt:lpstr>Centroid of a triangle</vt:lpstr>
      <vt:lpstr>Centroid of a right-angled triangle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Centroid of</dc:title>
  <dc:creator>lenovo</dc:creator>
  <cp:lastModifiedBy> </cp:lastModifiedBy>
  <cp:revision>12</cp:revision>
  <dcterms:created xsi:type="dcterms:W3CDTF">2020-03-11T15:03:55Z</dcterms:created>
  <dcterms:modified xsi:type="dcterms:W3CDTF">2020-03-13T08:18:36Z</dcterms:modified>
</cp:coreProperties>
</file>