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5186-DC6D-4EE5-ABF4-F8362D174027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9DA2-242A-449B-A1BA-168008F02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6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5186-DC6D-4EE5-ABF4-F8362D174027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9DA2-242A-449B-A1BA-168008F02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63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5186-DC6D-4EE5-ABF4-F8362D174027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9DA2-242A-449B-A1BA-168008F02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34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5186-DC6D-4EE5-ABF4-F8362D174027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9DA2-242A-449B-A1BA-168008F02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74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5186-DC6D-4EE5-ABF4-F8362D174027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9DA2-242A-449B-A1BA-168008F02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65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5186-DC6D-4EE5-ABF4-F8362D174027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9DA2-242A-449B-A1BA-168008F02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35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5186-DC6D-4EE5-ABF4-F8362D174027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9DA2-242A-449B-A1BA-168008F02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39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5186-DC6D-4EE5-ABF4-F8362D174027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9DA2-242A-449B-A1BA-168008F02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8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5186-DC6D-4EE5-ABF4-F8362D174027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9DA2-242A-449B-A1BA-168008F02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53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5186-DC6D-4EE5-ABF4-F8362D174027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9DA2-242A-449B-A1BA-168008F02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60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5186-DC6D-4EE5-ABF4-F8362D174027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9DA2-242A-449B-A1BA-168008F02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39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45186-DC6D-4EE5-ABF4-F8362D174027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89DA2-242A-449B-A1BA-168008F02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97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6619" y="609811"/>
            <a:ext cx="997196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b="1" i="0" dirty="0" smtClean="0">
                <a:effectLst/>
                <a:latin typeface="var(--font-din)"/>
              </a:rPr>
              <a:t>Following are some interesting facts about function pointers.</a:t>
            </a:r>
            <a:endParaRPr lang="en-IN" b="0" i="0" dirty="0" smtClean="0">
              <a:effectLst/>
              <a:latin typeface="var(--font-din)"/>
            </a:endParaRPr>
          </a:p>
          <a:p>
            <a:pPr fontAlgn="base"/>
            <a:r>
              <a:rPr lang="en-IN" b="0" i="0" dirty="0" smtClean="0">
                <a:effectLst/>
                <a:latin typeface="var(--font-din)"/>
              </a:rPr>
              <a:t> </a:t>
            </a:r>
            <a:br>
              <a:rPr lang="en-IN" b="0" i="0" dirty="0" smtClean="0">
                <a:effectLst/>
                <a:latin typeface="var(--font-din)"/>
              </a:rPr>
            </a:br>
            <a:r>
              <a:rPr lang="en-IN" b="1" i="0" dirty="0" smtClean="0">
                <a:effectLst/>
                <a:latin typeface="var(--font-din)"/>
              </a:rPr>
              <a:t>1)</a:t>
            </a:r>
            <a:r>
              <a:rPr lang="en-IN" b="0" i="0" dirty="0" smtClean="0">
                <a:effectLst/>
                <a:latin typeface="var(--font-din)"/>
              </a:rPr>
              <a:t> Unlike normal pointers, a function pointer points to code, not data. Typically a function pointer stores the start of executable code.</a:t>
            </a:r>
          </a:p>
          <a:p>
            <a:pPr fontAlgn="base"/>
            <a:endParaRPr lang="en-IN" b="1" dirty="0" smtClean="0"/>
          </a:p>
          <a:p>
            <a:pPr fontAlgn="base"/>
            <a:r>
              <a:rPr lang="en-IN" b="1" dirty="0" smtClean="0"/>
              <a:t>2</a:t>
            </a:r>
            <a:r>
              <a:rPr lang="en-IN" b="1" dirty="0"/>
              <a:t>) </a:t>
            </a:r>
            <a:r>
              <a:rPr lang="en-IN" dirty="0"/>
              <a:t>Unlike normal pointers, we do not allocate de-allocate memory using function pointers.</a:t>
            </a:r>
          </a:p>
          <a:p>
            <a:pPr fontAlgn="base"/>
            <a:r>
              <a:rPr lang="en-IN" dirty="0"/>
              <a:t> </a:t>
            </a:r>
            <a:br>
              <a:rPr lang="en-IN" dirty="0"/>
            </a:br>
            <a:r>
              <a:rPr lang="en-IN" b="1" dirty="0"/>
              <a:t>3)</a:t>
            </a:r>
            <a:r>
              <a:rPr lang="en-IN" dirty="0"/>
              <a:t> A function’s name can also be used to get functions’ address. For example, in the below program, we have removed address operator ‘&amp;’ in assignment. We have also changed function call by removing *, the program still works</a:t>
            </a:r>
            <a:r>
              <a:rPr lang="en-IN" dirty="0" smtClean="0"/>
              <a:t>.</a:t>
            </a:r>
          </a:p>
          <a:p>
            <a:pPr fontAlgn="base"/>
            <a:endParaRPr lang="en-IN" dirty="0"/>
          </a:p>
          <a:p>
            <a:pPr fontAlgn="base"/>
            <a:r>
              <a:rPr lang="en-IN" b="1" dirty="0"/>
              <a:t>4)</a:t>
            </a:r>
            <a:r>
              <a:rPr lang="en-IN" dirty="0"/>
              <a:t> Like normal pointers, we can have an array of function pointers</a:t>
            </a:r>
            <a:r>
              <a:rPr lang="en-IN" dirty="0" smtClean="0"/>
              <a:t>.</a:t>
            </a:r>
          </a:p>
          <a:p>
            <a:pPr fontAlgn="base"/>
            <a:endParaRPr lang="en-IN" dirty="0"/>
          </a:p>
          <a:p>
            <a:pPr fontAlgn="base"/>
            <a:r>
              <a:rPr lang="en-IN" b="1" dirty="0"/>
              <a:t>5)</a:t>
            </a:r>
            <a:r>
              <a:rPr lang="en-IN" dirty="0"/>
              <a:t> Function pointer can be used in place of switch </a:t>
            </a:r>
            <a:r>
              <a:rPr lang="en-IN" dirty="0" smtClean="0"/>
              <a:t>case.</a:t>
            </a:r>
          </a:p>
          <a:p>
            <a:pPr fontAlgn="base"/>
            <a:endParaRPr lang="en-IN" dirty="0"/>
          </a:p>
          <a:p>
            <a:pPr fontAlgn="base"/>
            <a:r>
              <a:rPr lang="en-IN" b="1" dirty="0" smtClean="0"/>
              <a:t>6)</a:t>
            </a:r>
            <a:r>
              <a:rPr lang="en-IN" dirty="0" smtClean="0"/>
              <a:t> Like </a:t>
            </a:r>
            <a:r>
              <a:rPr lang="en-IN" dirty="0"/>
              <a:t>normal data pointers, a function pointer can be passed as an argument and can also be returned from a function.</a:t>
            </a:r>
            <a:endParaRPr lang="en-IN" dirty="0" smtClean="0"/>
          </a:p>
          <a:p>
            <a:pPr fontAlgn="base"/>
            <a:endParaRPr lang="en-IN" dirty="0"/>
          </a:p>
          <a:p>
            <a:pPr fontAlgn="base"/>
            <a:endParaRPr lang="en-IN" b="0" i="0" dirty="0" smtClean="0">
              <a:effectLst/>
              <a:latin typeface="var(--font-din)"/>
            </a:endParaRP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269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dia.geeksforgeeks.org/wp-content/uploads/Structure-vs-Un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68" y="832513"/>
            <a:ext cx="10946148" cy="547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96036" y="-163125"/>
            <a:ext cx="5090615" cy="1325563"/>
          </a:xfrm>
        </p:spPr>
        <p:txBody>
          <a:bodyPr/>
          <a:lstStyle/>
          <a:p>
            <a:r>
              <a:rPr lang="en-US" b="1" dirty="0" smtClean="0"/>
              <a:t>Structures vs Unions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51091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var(--font-din)</vt:lpstr>
      <vt:lpstr>Office Theme</vt:lpstr>
      <vt:lpstr>PowerPoint Presentation</vt:lpstr>
      <vt:lpstr>Structures vs Unions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Manjula Ramannavar</dc:creator>
  <cp:lastModifiedBy>Manjula Ramannavar</cp:lastModifiedBy>
  <cp:revision>2</cp:revision>
  <dcterms:created xsi:type="dcterms:W3CDTF">2020-11-17T02:15:17Z</dcterms:created>
  <dcterms:modified xsi:type="dcterms:W3CDTF">2021-11-23T01:10:55Z</dcterms:modified>
</cp:coreProperties>
</file>