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66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5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49F3C-6ED2-493E-97AD-3733CAF5BC4E}" v="7" dt="2022-08-02T18:49:20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9C22-98C2-468C-8EB8-204EDB04829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C580-0BCB-4DD1-89AB-31A93EC09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5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9C22-98C2-468C-8EB8-204EDB04829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C580-0BCB-4DD1-89AB-31A93EC09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0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9C22-98C2-468C-8EB8-204EDB04829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C580-0BCB-4DD1-89AB-31A93EC090C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9234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9C22-98C2-468C-8EB8-204EDB04829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C580-0BCB-4DD1-89AB-31A93EC09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0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9C22-98C2-468C-8EB8-204EDB04829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C580-0BCB-4DD1-89AB-31A93EC090C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2376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9C22-98C2-468C-8EB8-204EDB04829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C580-0BCB-4DD1-89AB-31A93EC09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90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9C22-98C2-468C-8EB8-204EDB04829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C580-0BCB-4DD1-89AB-31A93EC09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28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9C22-98C2-468C-8EB8-204EDB04829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C580-0BCB-4DD1-89AB-31A93EC09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9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9C22-98C2-468C-8EB8-204EDB04829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C580-0BCB-4DD1-89AB-31A93EC09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9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9C22-98C2-468C-8EB8-204EDB04829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C580-0BCB-4DD1-89AB-31A93EC09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6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9C22-98C2-468C-8EB8-204EDB04829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C580-0BCB-4DD1-89AB-31A93EC09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4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9C22-98C2-468C-8EB8-204EDB04829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C580-0BCB-4DD1-89AB-31A93EC09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6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9C22-98C2-468C-8EB8-204EDB04829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C580-0BCB-4DD1-89AB-31A93EC09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9C22-98C2-468C-8EB8-204EDB04829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C580-0BCB-4DD1-89AB-31A93EC09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4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9C22-98C2-468C-8EB8-204EDB04829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C580-0BCB-4DD1-89AB-31A93EC09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9C22-98C2-468C-8EB8-204EDB04829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C580-0BCB-4DD1-89AB-31A93EC09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3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D9C22-98C2-468C-8EB8-204EDB04829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34C580-0BCB-4DD1-89AB-31A93EC09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78EE-0630-9A4B-7EE2-319D331D3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0503" y="1963024"/>
            <a:ext cx="9144000" cy="2801923"/>
          </a:xfrm>
        </p:spPr>
        <p:txBody>
          <a:bodyPr>
            <a:noAutofit/>
          </a:bodyPr>
          <a:lstStyle/>
          <a:p>
            <a:r>
              <a:rPr lang="en-US" sz="8800" b="1" dirty="0"/>
              <a:t>MATHEMATICS PROJECT</a:t>
            </a:r>
          </a:p>
        </p:txBody>
      </p:sp>
    </p:spTree>
    <p:extLst>
      <p:ext uri="{BB962C8B-B14F-4D97-AF65-F5344CB8AC3E}">
        <p14:creationId xmlns:p14="http://schemas.microsoft.com/office/powerpoint/2010/main" val="3568713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945D-0C72-9E71-2298-8A054215A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2143"/>
            <a:ext cx="8596668" cy="63637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if opt==1: </a:t>
            </a:r>
          </a:p>
          <a:p>
            <a:r>
              <a:rPr lang="en-US" dirty="0"/>
              <a:t>            x=a &amp; b &amp; c</a:t>
            </a:r>
          </a:p>
          <a:p>
            <a:r>
              <a:rPr lang="en-US" dirty="0"/>
              <a:t>            print(not__(x))</a:t>
            </a:r>
          </a:p>
          <a:p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 opt==2:</a:t>
            </a:r>
          </a:p>
          <a:p>
            <a:r>
              <a:rPr lang="en-US" dirty="0"/>
              <a:t>            print(not__(a) | not__(b) | not__(c))</a:t>
            </a:r>
          </a:p>
          <a:p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 opt==3:</a:t>
            </a:r>
          </a:p>
          <a:p>
            <a:r>
              <a:rPr lang="en-US" dirty="0"/>
              <a:t>            y=a | b | c</a:t>
            </a:r>
          </a:p>
          <a:p>
            <a:r>
              <a:rPr lang="en-US" dirty="0"/>
              <a:t>            print(not__(y))</a:t>
            </a:r>
          </a:p>
          <a:p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 opt==4:</a:t>
            </a:r>
          </a:p>
          <a:p>
            <a:r>
              <a:rPr lang="en-US" dirty="0"/>
              <a:t>            print(not__(a) &amp; not__(b) &amp; not__(c))</a:t>
            </a:r>
          </a:p>
          <a:p>
            <a:r>
              <a:rPr lang="en-US" dirty="0"/>
              <a:t>        else :</a:t>
            </a:r>
          </a:p>
          <a:p>
            <a:r>
              <a:rPr lang="en-US" dirty="0"/>
              <a:t>            print("Invalid option!.. try again..")</a:t>
            </a:r>
          </a:p>
          <a:p>
            <a:r>
              <a:rPr lang="en-US" dirty="0"/>
              <a:t>        choice=input("Enter 'y' if you want to do it again, else enter any alphabet :- ")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if __name__=="__main__":</a:t>
            </a:r>
          </a:p>
          <a:p>
            <a:r>
              <a:rPr lang="en-US" dirty="0"/>
              <a:t>    main()</a:t>
            </a:r>
          </a:p>
        </p:txBody>
      </p:sp>
    </p:spTree>
    <p:extLst>
      <p:ext uri="{BB962C8B-B14F-4D97-AF65-F5344CB8AC3E}">
        <p14:creationId xmlns:p14="http://schemas.microsoft.com/office/powerpoint/2010/main" val="2433552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CA8D-AE9F-43A3-DA71-020F15E5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to generate truth table of given equation: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05162-A82E-FD45-3CD6-0CF83A5F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ttg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ttg.Truths</a:t>
            </a:r>
            <a:r>
              <a:rPr lang="en-US" dirty="0"/>
              <a:t>(['</a:t>
            </a:r>
            <a:r>
              <a:rPr lang="en-US" dirty="0" err="1"/>
              <a:t>p','q','r</a:t>
            </a:r>
            <a:r>
              <a:rPr lang="en-US" dirty="0"/>
              <a:t>'],['~(p or q or r)','(~p) and (~q) and (~r)’]))</a:t>
            </a:r>
          </a:p>
          <a:p>
            <a:r>
              <a:rPr lang="en-US" dirty="0"/>
              <a:t>print(</a:t>
            </a:r>
            <a:r>
              <a:rPr lang="en-US" dirty="0" err="1"/>
              <a:t>ttg.Truths</a:t>
            </a:r>
            <a:r>
              <a:rPr lang="en-US" dirty="0"/>
              <a:t>(['</a:t>
            </a:r>
            <a:r>
              <a:rPr lang="en-US" dirty="0" err="1"/>
              <a:t>p','q','r</a:t>
            </a:r>
            <a:r>
              <a:rPr lang="en-US" dirty="0"/>
              <a:t>'],['~(p and q and r)','(~p) or (~q) or (~r)']))</a:t>
            </a:r>
          </a:p>
        </p:txBody>
      </p:sp>
    </p:spTree>
    <p:extLst>
      <p:ext uri="{BB962C8B-B14F-4D97-AF65-F5344CB8AC3E}">
        <p14:creationId xmlns:p14="http://schemas.microsoft.com/office/powerpoint/2010/main" val="205529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F250-FE16-FC80-C7F5-6703556F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62064-4F36-9C83-0F1A-381FE0018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491"/>
            <a:ext cx="8596668" cy="45748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FB901-5E87-CD90-4757-90B84C92B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66334"/>
            <a:ext cx="8138862" cy="417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4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8B6E-31C1-908C-3451-55EA65CBB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817" y="491706"/>
            <a:ext cx="8596668" cy="2258203"/>
          </a:xfrm>
        </p:spPr>
        <p:txBody>
          <a:bodyPr>
            <a:normAutofit/>
          </a:bodyPr>
          <a:lstStyle/>
          <a:p>
            <a:r>
              <a:rPr lang="en-US" sz="6000" dirty="0"/>
              <a:t>Abstract</a:t>
            </a:r>
            <a:r>
              <a:rPr lang="en-US" sz="4800" dirty="0"/>
              <a:t> 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773D-DF15-DF6A-0463-0E6708CB5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49909"/>
            <a:ext cx="8596668" cy="32914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r>
              <a:rPr lang="en-US" sz="3600" dirty="0"/>
              <a:t> of compound logical proposition equivalences using python in </a:t>
            </a:r>
            <a:r>
              <a:rPr lang="en-US" sz="3600" dirty="0" err="1"/>
              <a:t>jupyter</a:t>
            </a:r>
            <a:r>
              <a:rPr lang="en-US" sz="3600" dirty="0"/>
              <a:t> environment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065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C8E5-54F8-7DC7-A09B-5846D1C9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0264"/>
            <a:ext cx="10515600" cy="1996580"/>
          </a:xfrm>
        </p:spPr>
        <p:txBody>
          <a:bodyPr>
            <a:normAutofit/>
          </a:bodyPr>
          <a:lstStyle/>
          <a:p>
            <a:r>
              <a:rPr lang="en-US" b="1" dirty="0"/>
              <a:t>What is logic?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AD0AA-588E-4E0D-091F-A2AACE521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4752"/>
            <a:ext cx="10515600" cy="32129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303336"/>
                </a:solidFill>
                <a:effectLst/>
                <a:latin typeface="Open Sans" panose="020B0604020202020204" pitchFamily="34" charset="0"/>
              </a:rPr>
              <a:t>  </a:t>
            </a:r>
            <a:r>
              <a:rPr lang="en-US" sz="2400" dirty="0">
                <a:solidFill>
                  <a:srgbClr val="303336"/>
                </a:solidFill>
                <a:latin typeface="Open Sans" panose="020B0604020202020204" pitchFamily="34" charset="0"/>
              </a:rPr>
              <a:t>A</a:t>
            </a:r>
            <a:r>
              <a:rPr lang="en-US" sz="2400" b="0" i="0" dirty="0">
                <a:solidFill>
                  <a:srgbClr val="303336"/>
                </a:solidFill>
                <a:effectLst/>
                <a:latin typeface="Open Sans" panose="020B0604020202020204" pitchFamily="34" charset="0"/>
              </a:rPr>
              <a:t> science that deals with the principles and criteria of validity of </a:t>
            </a:r>
            <a:r>
              <a:rPr lang="en-US" sz="2400" b="0" i="0" dirty="0">
                <a:solidFill>
                  <a:srgbClr val="265667"/>
                </a:solidFill>
                <a:effectLst/>
                <a:latin typeface="Open Sans" panose="020B0604020202020204" pitchFamily="34" charset="0"/>
              </a:rPr>
              <a:t>inference</a:t>
            </a:r>
            <a:r>
              <a:rPr lang="en-US" sz="2400" b="0" i="0" dirty="0">
                <a:solidFill>
                  <a:srgbClr val="303336"/>
                </a:solidFill>
                <a:effectLst/>
                <a:latin typeface="Open Sans" panose="020B0604020202020204" pitchFamily="34" charset="0"/>
              </a:rPr>
              <a:t> and demonstration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303336"/>
                </a:solidFill>
                <a:latin typeface="Open Sans" panose="020B0604020202020204" pitchFamily="34" charset="0"/>
              </a:rPr>
              <a:t>  In simple way  a proper or reasonable way of thinking about something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303336"/>
                </a:solidFill>
                <a:latin typeface="Open Sans" panose="020B0604020202020204" pitchFamily="34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 </a:t>
            </a:r>
            <a:r>
              <a:rPr lang="en-US" sz="2400" b="0" dirty="0">
                <a:solidFill>
                  <a:srgbClr val="000000"/>
                </a:solidFill>
                <a:latin typeface="ff6"/>
              </a:rPr>
              <a:t>I</a:t>
            </a:r>
            <a:r>
              <a:rPr lang="en-US" sz="2400" i="0" dirty="0">
                <a:solidFill>
                  <a:srgbClr val="000000"/>
                </a:solidFill>
                <a:effectLst/>
                <a:latin typeface="ff6"/>
              </a:rPr>
              <a:t>t helps us to understand reasoning behind issues which could be applied in other issues as well</a:t>
            </a:r>
            <a:endParaRPr lang="en-US" sz="2400" i="0" dirty="0">
              <a:solidFill>
                <a:srgbClr val="000000"/>
              </a:solidFill>
              <a:effectLst/>
              <a:latin typeface="Roboto" panose="020B06040202020202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542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E278-9E73-9B97-E4B7-8390E42B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07" y="943759"/>
            <a:ext cx="10515600" cy="1740717"/>
          </a:xfrm>
        </p:spPr>
        <p:txBody>
          <a:bodyPr/>
          <a:lstStyle/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u="sng" dirty="0"/>
              <a:t> </a:t>
            </a:r>
            <a:r>
              <a:rPr lang="en-US" b="1" u="sng" dirty="0"/>
              <a:t>Laws  of  logic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DCBA-5BCF-389D-FA89-ABEA2ABB9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5695"/>
            <a:ext cx="10515600" cy="35485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Laws of logic are the Basic laws of Propositional Logic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Fundamentally there are three laws of logic</a:t>
            </a:r>
          </a:p>
          <a:p>
            <a:pPr marL="571500" indent="-571500">
              <a:buFont typeface="+mj-lt"/>
              <a:buAutoNum type="arabicParenR"/>
            </a:pPr>
            <a:r>
              <a:rPr lang="en-US" sz="2400" dirty="0"/>
              <a:t>the law of contradiction : not( a and not a)</a:t>
            </a:r>
          </a:p>
          <a:p>
            <a:pPr marL="571500" indent="-571500">
              <a:buFont typeface="+mj-lt"/>
              <a:buAutoNum type="arabicParenR"/>
            </a:pPr>
            <a:r>
              <a:rPr lang="en-US" sz="2400" dirty="0"/>
              <a:t>the principle of identity  : a is a</a:t>
            </a:r>
          </a:p>
          <a:p>
            <a:pPr marL="571500" indent="-571500">
              <a:buFont typeface="+mj-lt"/>
              <a:buAutoNum type="arabicParenR"/>
            </a:pPr>
            <a:r>
              <a:rPr lang="en-US" sz="2400" dirty="0"/>
              <a:t>the law of excluded middle : either “a” or not “a”</a:t>
            </a:r>
          </a:p>
        </p:txBody>
      </p:sp>
    </p:spTree>
    <p:extLst>
      <p:ext uri="{BB962C8B-B14F-4D97-AF65-F5344CB8AC3E}">
        <p14:creationId xmlns:p14="http://schemas.microsoft.com/office/powerpoint/2010/main" val="340684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25D1-3FF7-435B-FCFA-EF124620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Applications  of  laws  of 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981CE-7AB2-F8D6-476C-9BE91D39E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i="0" dirty="0">
                <a:solidFill>
                  <a:srgbClr val="273239"/>
                </a:solidFill>
                <a:effectLst/>
                <a:latin typeface="urw-din"/>
              </a:rPr>
              <a:t>Translating English Sentences into logical statements</a:t>
            </a:r>
          </a:p>
          <a:p>
            <a:r>
              <a:rPr lang="en-US" sz="2400" i="0" dirty="0">
                <a:solidFill>
                  <a:srgbClr val="273239"/>
                </a:solidFill>
                <a:effectLst/>
                <a:latin typeface="urw-din"/>
              </a:rPr>
              <a:t>Logical Puzzles :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They can be used for brain exercises, recreational purposes, and for testing a person’s reasoning capabilities</a:t>
            </a:r>
          </a:p>
          <a:p>
            <a:r>
              <a:rPr lang="en-US" sz="2400" dirty="0">
                <a:solidFill>
                  <a:srgbClr val="273239"/>
                </a:solidFill>
                <a:effectLst/>
                <a:latin typeface="urw-din"/>
              </a:rPr>
              <a:t>Logic/Computer Circuits</a:t>
            </a:r>
          </a:p>
          <a:p>
            <a:r>
              <a:rPr lang="en-US" sz="2400" i="0" dirty="0">
                <a:solidFill>
                  <a:srgbClr val="273239"/>
                </a:solidFill>
                <a:effectLst/>
                <a:latin typeface="urw-din"/>
              </a:rPr>
              <a:t>Artificial Intelligence – Fuzzy Logic :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in fuzzy logic, there is an intermediate value too present which is partially true and partially false.</a:t>
            </a:r>
          </a:p>
          <a:p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US" sz="2400" i="0" dirty="0">
                <a:solidFill>
                  <a:srgbClr val="273239"/>
                </a:solidFill>
                <a:effectLst/>
                <a:latin typeface="urw-din"/>
              </a:rPr>
              <a:t>Inference and Decision Making</a:t>
            </a:r>
          </a:p>
          <a:p>
            <a:r>
              <a:rPr lang="en-US" sz="2400" i="0" dirty="0">
                <a:solidFill>
                  <a:srgbClr val="273239"/>
                </a:solidFill>
                <a:effectLst/>
                <a:latin typeface="urw-din"/>
              </a:rPr>
              <a:t>System Specifications</a:t>
            </a:r>
          </a:p>
          <a:p>
            <a:endParaRPr lang="en-US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US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US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US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US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US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7C02-5FEB-BAB5-84E8-74FC63F3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/>
              <a:t>PRODLEM DEFINITION </a:t>
            </a:r>
            <a:r>
              <a:rPr lang="en-US" sz="4400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5746-9B80-50DE-2105-E98D7339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472" indent="-347472" algn="just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8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For  any  propositions  p , q  and  r  using  laws  of  logic  prove  the        following</a:t>
            </a:r>
          </a:p>
          <a:p>
            <a:pPr marL="576072" indent="-576072" algn="l" rtl="0" eaLnBrk="1" latinLnBrk="0" hangingPunct="1">
              <a:spcBef>
                <a:spcPts val="1000"/>
              </a:spcBef>
              <a:spcAft>
                <a:spcPts val="0"/>
              </a:spcAft>
            </a:pPr>
            <a:r>
              <a:rPr lang="en-US" sz="28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~[P  or Q  or R ] = ~P  ^  ~Q  ^  ~R </a:t>
            </a:r>
            <a:endParaRPr lang="en-US" sz="2800" dirty="0">
              <a:effectLst/>
            </a:endParaRPr>
          </a:p>
          <a:p>
            <a:pPr marL="576072" indent="-576072" algn="l" rtl="0" eaLnBrk="1" latinLnBrk="0" hangingPunct="1">
              <a:spcBef>
                <a:spcPts val="1000"/>
              </a:spcBef>
              <a:spcAft>
                <a:spcPts val="0"/>
              </a:spcAft>
            </a:pPr>
            <a:r>
              <a:rPr lang="en-US" sz="28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~[P  ^ Q  ^ R ] = ~P  or  ~Q  or  ~R </a:t>
            </a:r>
            <a:endParaRPr lang="en-US" sz="2800" dirty="0">
              <a:effectLst/>
            </a:endParaRPr>
          </a:p>
          <a:p>
            <a:pPr marL="347472" indent="-347472" algn="l" rtl="0" eaLnBrk="1" latinLnBrk="0" hangingPunct="1">
              <a:spcBef>
                <a:spcPts val="1000"/>
              </a:spcBef>
              <a:spcAft>
                <a:spcPts val="0"/>
              </a:spcAft>
            </a:pPr>
            <a:r>
              <a:rPr lang="en-US" sz="28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Write  a  program  to  construct  the  truth  table  for  the  above  questions</a:t>
            </a:r>
            <a:endParaRPr lang="en-US" sz="2800" dirty="0">
              <a:effectLst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417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35F7-653A-C88F-EBE6-0C46F207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 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F3CDB6-D375-3D54-857B-C63DFD3EC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90479" y="616787"/>
            <a:ext cx="3792219" cy="6048466"/>
          </a:xfrm>
        </p:spPr>
      </p:pic>
    </p:spTree>
    <p:extLst>
      <p:ext uri="{BB962C8B-B14F-4D97-AF65-F5344CB8AC3E}">
        <p14:creationId xmlns:p14="http://schemas.microsoft.com/office/powerpoint/2010/main" val="254921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CB4C-42D5-8392-1C3A-F91EDF55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2)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604554-A57A-492F-0545-4EEADDD24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686" y="1677798"/>
            <a:ext cx="6795083" cy="4499165"/>
          </a:xfrm>
        </p:spPr>
      </p:pic>
    </p:spTree>
    <p:extLst>
      <p:ext uri="{BB962C8B-B14F-4D97-AF65-F5344CB8AC3E}">
        <p14:creationId xmlns:p14="http://schemas.microsoft.com/office/powerpoint/2010/main" val="59385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D16E-AF54-52D2-ECC5-FF848B93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903"/>
            <a:ext cx="10515600" cy="1242204"/>
          </a:xfrm>
        </p:spPr>
        <p:txBody>
          <a:bodyPr>
            <a:normAutofit/>
          </a:bodyPr>
          <a:lstStyle/>
          <a:p>
            <a:r>
              <a:rPr lang="en-US" b="1" dirty="0"/>
              <a:t>B) PROGRAM SOURCE CODE to generate</a:t>
            </a:r>
            <a:br>
              <a:rPr lang="en-US" b="1" dirty="0"/>
            </a:br>
            <a:r>
              <a:rPr lang="en-US" b="1" dirty="0"/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FF57-2AEF-510F-6A1D-8F65A26FA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139"/>
            <a:ext cx="10515600" cy="4356339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 )</a:t>
            </a:r>
            <a:r>
              <a:rPr lang="en-US" dirty="0"/>
              <a:t>def not__(x):</a:t>
            </a:r>
          </a:p>
          <a:p>
            <a:r>
              <a:rPr lang="en-US" dirty="0"/>
              <a:t>    if x==0:</a:t>
            </a:r>
          </a:p>
          <a:p>
            <a:r>
              <a:rPr lang="en-US" dirty="0"/>
              <a:t>        return 1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x==1:</a:t>
            </a:r>
          </a:p>
          <a:p>
            <a:r>
              <a:rPr lang="en-US" dirty="0"/>
              <a:t>        return 0</a:t>
            </a:r>
          </a:p>
          <a:p>
            <a:endParaRPr lang="en-US" dirty="0"/>
          </a:p>
          <a:p>
            <a:r>
              <a:rPr lang="en-US" dirty="0"/>
              <a:t>def main():</a:t>
            </a:r>
          </a:p>
          <a:p>
            <a:r>
              <a:rPr lang="en-US" dirty="0"/>
              <a:t>    print("-:WELCOME:-")</a:t>
            </a:r>
          </a:p>
          <a:p>
            <a:r>
              <a:rPr lang="en-US" dirty="0"/>
              <a:t>    choice="y"</a:t>
            </a:r>
          </a:p>
          <a:p>
            <a:r>
              <a:rPr lang="en-US" dirty="0"/>
              <a:t>    print("1) ~(p ^ q ^ r) \t2) ~p or ~q or ~r\t3) ~(p or q or r)\t4) ~p ^ ~q ^ ~r")</a:t>
            </a:r>
          </a:p>
          <a:p>
            <a:r>
              <a:rPr lang="en-US" dirty="0"/>
              <a:t>    while </a:t>
            </a:r>
            <a:r>
              <a:rPr lang="en-US" dirty="0" err="1"/>
              <a:t>choice.lower</a:t>
            </a:r>
            <a:r>
              <a:rPr lang="en-US" dirty="0"/>
              <a:t>()=="y":</a:t>
            </a:r>
          </a:p>
          <a:p>
            <a:r>
              <a:rPr lang="en-US" dirty="0"/>
              <a:t>        </a:t>
            </a:r>
            <a:r>
              <a:rPr lang="en-US" dirty="0" err="1"/>
              <a:t>a,b,c</a:t>
            </a:r>
            <a:r>
              <a:rPr lang="en-US" dirty="0"/>
              <a:t>=map(</a:t>
            </a:r>
            <a:r>
              <a:rPr lang="en-US" dirty="0" err="1"/>
              <a:t>int,input</a:t>
            </a:r>
            <a:r>
              <a:rPr lang="en-US" dirty="0"/>
              <a:t>("Enter the values of a </a:t>
            </a:r>
            <a:r>
              <a:rPr lang="en-US" dirty="0" err="1"/>
              <a:t>seperated</a:t>
            </a:r>
            <a:r>
              <a:rPr lang="en-US" dirty="0"/>
              <a:t> by space :- ").split())</a:t>
            </a:r>
          </a:p>
          <a:p>
            <a:r>
              <a:rPr lang="en-US" dirty="0"/>
              <a:t>        opt=int(input("Enter the option you want to perform :- "))</a:t>
            </a:r>
          </a:p>
        </p:txBody>
      </p:sp>
    </p:spTree>
    <p:extLst>
      <p:ext uri="{BB962C8B-B14F-4D97-AF65-F5344CB8AC3E}">
        <p14:creationId xmlns:p14="http://schemas.microsoft.com/office/powerpoint/2010/main" val="3767529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MATHEMATICS PROJECT</Template>
  <TotalTime>47</TotalTime>
  <Words>605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ff6</vt:lpstr>
      <vt:lpstr>Open Sans</vt:lpstr>
      <vt:lpstr>Roboto</vt:lpstr>
      <vt:lpstr>Trebuchet MS</vt:lpstr>
      <vt:lpstr>urw-din</vt:lpstr>
      <vt:lpstr>Wingdings</vt:lpstr>
      <vt:lpstr>Wingdings 3</vt:lpstr>
      <vt:lpstr>Facet</vt:lpstr>
      <vt:lpstr>MATHEMATICS PROJECT</vt:lpstr>
      <vt:lpstr>Abstract : </vt:lpstr>
      <vt:lpstr>What is logic? </vt:lpstr>
      <vt:lpstr> Laws  of  logic </vt:lpstr>
      <vt:lpstr>Applications  of  laws  of  logic</vt:lpstr>
      <vt:lpstr>PRODLEM DEFINITION : </vt:lpstr>
      <vt:lpstr>PROBLEM  1)</vt:lpstr>
      <vt:lpstr> 2) </vt:lpstr>
      <vt:lpstr>B) PROGRAM SOURCE CODE to generate user input</vt:lpstr>
      <vt:lpstr>PowerPoint Presentation</vt:lpstr>
      <vt:lpstr>Program to generate truth table of given equation:</vt:lpstr>
      <vt:lpstr>OUTPUT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PROJECT</dc:title>
  <dc:creator>SOMESHWAR KUMBARI</dc:creator>
  <cp:lastModifiedBy>SOMESHWAR KUMBARI</cp:lastModifiedBy>
  <cp:revision>6</cp:revision>
  <dcterms:created xsi:type="dcterms:W3CDTF">2022-08-02T18:55:41Z</dcterms:created>
  <dcterms:modified xsi:type="dcterms:W3CDTF">2022-08-05T08:58:17Z</dcterms:modified>
</cp:coreProperties>
</file>