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70" r:id="rId13"/>
    <p:sldId id="269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4F1E-1F7F-441B-BD1E-5D31EE3B8AF3}" type="datetimeFigureOut">
              <a:rPr lang="en-US" smtClean="0"/>
              <a:t>12-May-16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A6F4-CBE1-4CE1-8B55-6DA622C7F5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70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4F1E-1F7F-441B-BD1E-5D31EE3B8AF3}" type="datetimeFigureOut">
              <a:rPr lang="en-US" smtClean="0"/>
              <a:t>12-May-16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A6F4-CBE1-4CE1-8B55-6DA622C7F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2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4F1E-1F7F-441B-BD1E-5D31EE3B8AF3}" type="datetimeFigureOut">
              <a:rPr lang="en-US" smtClean="0"/>
              <a:t>12-May-16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A6F4-CBE1-4CE1-8B55-6DA622C7F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4F1E-1F7F-441B-BD1E-5D31EE3B8AF3}" type="datetimeFigureOut">
              <a:rPr lang="en-US" smtClean="0"/>
              <a:t>12-May-16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A6F4-CBE1-4CE1-8B55-6DA622C7F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4F1E-1F7F-441B-BD1E-5D31EE3B8AF3}" type="datetimeFigureOut">
              <a:rPr lang="en-US" smtClean="0"/>
              <a:t>12-May-16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A6F4-CBE1-4CE1-8B55-6DA622C7F5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3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4F1E-1F7F-441B-BD1E-5D31EE3B8AF3}" type="datetimeFigureOut">
              <a:rPr lang="en-US" smtClean="0"/>
              <a:t>12-May-16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A6F4-CBE1-4CE1-8B55-6DA622C7F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7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4F1E-1F7F-441B-BD1E-5D31EE3B8AF3}" type="datetimeFigureOut">
              <a:rPr lang="en-US" smtClean="0"/>
              <a:t>12-May-16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A6F4-CBE1-4CE1-8B55-6DA622C7F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9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4F1E-1F7F-441B-BD1E-5D31EE3B8AF3}" type="datetimeFigureOut">
              <a:rPr lang="en-US" smtClean="0"/>
              <a:t>12-May-16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A6F4-CBE1-4CE1-8B55-6DA622C7F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8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4F1E-1F7F-441B-BD1E-5D31EE3B8AF3}" type="datetimeFigureOut">
              <a:rPr lang="en-US" smtClean="0"/>
              <a:t>12-May-16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A6F4-CBE1-4CE1-8B55-6DA622C7F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3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204F1E-1F7F-441B-BD1E-5D31EE3B8AF3}" type="datetimeFigureOut">
              <a:rPr lang="en-US" smtClean="0"/>
              <a:t>12-May-16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E9A6F4-CBE1-4CE1-8B55-6DA622C7F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4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4F1E-1F7F-441B-BD1E-5D31EE3B8AF3}" type="datetimeFigureOut">
              <a:rPr lang="en-US" smtClean="0"/>
              <a:t>12-May-16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A6F4-CBE1-4CE1-8B55-6DA622C7F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2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204F1E-1F7F-441B-BD1E-5D31EE3B8AF3}" type="datetimeFigureOut">
              <a:rPr lang="en-US" smtClean="0"/>
              <a:t>12-May-16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E9A6F4-CBE1-4CE1-8B55-6DA622C7F5E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56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19793"/>
            <a:ext cx="9144000" cy="1890169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Microsoft Hackathon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183" y="442499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Team :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White Collars</a:t>
            </a:r>
          </a:p>
          <a:p>
            <a:r>
              <a:rPr lang="en-US" sz="3600" b="1" dirty="0" smtClean="0"/>
              <a:t>App: 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Rural Virtual Academy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97" y="222068"/>
            <a:ext cx="1829344" cy="182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API for CHAPTER’s 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89" y="1846263"/>
            <a:ext cx="7835675" cy="4405416"/>
          </a:xfrm>
        </p:spPr>
      </p:pic>
    </p:spTree>
    <p:extLst>
      <p:ext uri="{BB962C8B-B14F-4D97-AF65-F5344CB8AC3E}">
        <p14:creationId xmlns:p14="http://schemas.microsoft.com/office/powerpoint/2010/main" val="15387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API for Video List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1" y="1846263"/>
            <a:ext cx="7509104" cy="4221810"/>
          </a:xfrm>
        </p:spPr>
      </p:pic>
    </p:spTree>
    <p:extLst>
      <p:ext uri="{BB962C8B-B14F-4D97-AF65-F5344CB8AC3E}">
        <p14:creationId xmlns:p14="http://schemas.microsoft.com/office/powerpoint/2010/main" val="26189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Database of Chapters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367" y="1846263"/>
            <a:ext cx="7757298" cy="4361351"/>
          </a:xfrm>
        </p:spPr>
      </p:pic>
    </p:spTree>
    <p:extLst>
      <p:ext uri="{BB962C8B-B14F-4D97-AF65-F5344CB8AC3E}">
        <p14:creationId xmlns:p14="http://schemas.microsoft.com/office/powerpoint/2010/main" val="1609353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Database for Videos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367" y="1846263"/>
            <a:ext cx="7757298" cy="4361351"/>
          </a:xfrm>
        </p:spPr>
      </p:pic>
    </p:spTree>
    <p:extLst>
      <p:ext uri="{BB962C8B-B14F-4D97-AF65-F5344CB8AC3E}">
        <p14:creationId xmlns:p14="http://schemas.microsoft.com/office/powerpoint/2010/main" val="2673640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Future Scope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app will be very useful for the children who are lagging behind only due to low quality education in villages.</a:t>
            </a:r>
          </a:p>
          <a:p>
            <a:endParaRPr lang="en-US" sz="2800" dirty="0"/>
          </a:p>
          <a:p>
            <a:r>
              <a:rPr lang="en-US" sz="2800" dirty="0" smtClean="0"/>
              <a:t>Right now we have made it for streaming but lots of functionality can be added in future, like Tests , Quizzes etc.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5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286604"/>
            <a:ext cx="9875519" cy="12548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8696" y="2860766"/>
            <a:ext cx="6805749" cy="2063932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You!!</a:t>
            </a:r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98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Team Members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Vikrant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</a:rPr>
              <a:t>Choudhary</a:t>
            </a:r>
            <a:endParaRPr lang="en-US" sz="32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Shradhey Tripathi</a:t>
            </a:r>
          </a:p>
          <a:p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</a:rPr>
              <a:t>Mohnish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 Singh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</a:rPr>
              <a:t>Bhamra</a:t>
            </a:r>
            <a:endParaRPr lang="en-US" sz="32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Prashant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</a:rPr>
              <a:t>Choudhary</a:t>
            </a:r>
            <a:endParaRPr lang="en-US" sz="32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</a:rPr>
              <a:t>Mohit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 Singh Chauhan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77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Brief Introduction of our App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app is made especially for children of rural areas where quality of education is not up to the mark.</a:t>
            </a:r>
          </a:p>
          <a:p>
            <a:r>
              <a:rPr lang="en-US" sz="2800" dirty="0" smtClean="0"/>
              <a:t>Government of India can make training centers in villages where this app will be used to teach kids (Class 1 to Class 5).</a:t>
            </a:r>
          </a:p>
          <a:p>
            <a:r>
              <a:rPr lang="en-US" sz="2800" dirty="0" smtClean="0"/>
              <a:t>Right now we have created this app especially for primary education but it can be extended further.</a:t>
            </a:r>
          </a:p>
          <a:p>
            <a:r>
              <a:rPr lang="en-US" sz="2800" dirty="0" smtClean="0"/>
              <a:t>KIDS LOVE CARTOONS AND ANIMATIONS. That’s why we primarily focus on animated videos for better understanding.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729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Home Page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04897"/>
            <a:ext cx="5199334" cy="4111553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831874" y="1845735"/>
            <a:ext cx="4323806" cy="396461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home page of our app.</a:t>
            </a:r>
          </a:p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 are options to choose</a:t>
            </a:r>
            <a:r>
              <a:rPr lang="en-US" sz="2800" dirty="0" smtClean="0"/>
              <a:t>.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Any Class can be Chosen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238206" y="2965270"/>
            <a:ext cx="561703" cy="18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35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Course Page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2" y="1914576"/>
            <a:ext cx="5238523" cy="412201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622869" y="1804622"/>
            <a:ext cx="4545874" cy="381240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Here are 3 courses we are offering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For demonstration we chose </a:t>
            </a: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EVS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32811" y="3666079"/>
            <a:ext cx="666206" cy="30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36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Topics Page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879073"/>
            <a:ext cx="5170602" cy="4142904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479177" y="1845735"/>
            <a:ext cx="4676502" cy="39411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Here the chapters/topics will be shown.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72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Video Language Options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53" y="1810668"/>
            <a:ext cx="5121627" cy="409349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Since there are many regional languages spoken in India especially in rural areas, so we can provide videos in every regional language.</a:t>
            </a:r>
          </a:p>
          <a:p>
            <a:endParaRPr lang="en-US" sz="2800" dirty="0"/>
          </a:p>
          <a:p>
            <a:r>
              <a:rPr lang="en-US" sz="2800" dirty="0" smtClean="0"/>
              <a:t>Here for demonstration , we have taken only two i.e. </a:t>
            </a:r>
            <a:r>
              <a:rPr lang="en-US" sz="2800" dirty="0" err="1" smtClean="0"/>
              <a:t>English&amp;Hindi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62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Final Video Page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1894961"/>
            <a:ext cx="5395595" cy="42884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5238206" cy="433768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This is the final video page where video will be shown to students.</a:t>
            </a:r>
          </a:p>
          <a:p>
            <a:r>
              <a:rPr lang="en-US" sz="2800" dirty="0" smtClean="0"/>
              <a:t>We chose English so the English version of the video has been played.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64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we have done so far?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094515" cy="3914986"/>
          </a:xfrm>
        </p:spPr>
        <p:txBody>
          <a:bodyPr>
            <a:normAutofit/>
          </a:bodyPr>
          <a:lstStyle/>
          <a:p>
            <a:r>
              <a:rPr lang="en-US" sz="2600" dirty="0" smtClean="0"/>
              <a:t>We made a Universal Windows App in C# and used database connectivity.</a:t>
            </a:r>
          </a:p>
          <a:p>
            <a:r>
              <a:rPr lang="en-US" sz="2600" b="1" dirty="0" smtClean="0"/>
              <a:t>ALL THINGS ARE DYNAMIC</a:t>
            </a:r>
            <a:r>
              <a:rPr lang="en-US" sz="2600" dirty="0" smtClean="0"/>
              <a:t>.</a:t>
            </a:r>
          </a:p>
          <a:p>
            <a:r>
              <a:rPr lang="en-US" sz="2600" dirty="0" smtClean="0">
                <a:solidFill>
                  <a:schemeClr val="bg2">
                    <a:lumMod val="50000"/>
                  </a:schemeClr>
                </a:solidFill>
              </a:rPr>
              <a:t>We have made all process dynamic as we used Web Services (API) to fetch data in JSON format 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For video streaming, we used </a:t>
            </a:r>
            <a:r>
              <a:rPr lang="en-US" sz="2600" dirty="0" err="1" smtClean="0"/>
              <a:t>youtube</a:t>
            </a:r>
            <a:r>
              <a:rPr lang="en-US" sz="2600" dirty="0" smtClean="0"/>
              <a:t> videos for now.</a:t>
            </a:r>
            <a:endParaRPr lang="en-US" sz="2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the next slide, we have attached screenshots of API.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855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335</TotalTime>
  <Words>364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Microsoft Hackathon</vt:lpstr>
      <vt:lpstr>Team Members</vt:lpstr>
      <vt:lpstr>Brief Introduction of our App</vt:lpstr>
      <vt:lpstr>Home Page</vt:lpstr>
      <vt:lpstr>Course Page</vt:lpstr>
      <vt:lpstr>Topics Page</vt:lpstr>
      <vt:lpstr>Video Language Options</vt:lpstr>
      <vt:lpstr>Final Video Page</vt:lpstr>
      <vt:lpstr>What we have done so far?</vt:lpstr>
      <vt:lpstr>API for CHAPTER’s data</vt:lpstr>
      <vt:lpstr>API for Video List</vt:lpstr>
      <vt:lpstr>Database of Chapters</vt:lpstr>
      <vt:lpstr>Database for Videos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Hackathon</dc:title>
  <dc:creator>Shradhey Tripathi</dc:creator>
  <cp:lastModifiedBy>Shradhey Tripathi</cp:lastModifiedBy>
  <cp:revision>11</cp:revision>
  <dcterms:created xsi:type="dcterms:W3CDTF">2016-05-12T09:32:36Z</dcterms:created>
  <dcterms:modified xsi:type="dcterms:W3CDTF">2016-05-12T15:17:00Z</dcterms:modified>
</cp:coreProperties>
</file>