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50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99D-7BD2-484F-AF3E-ED3C7B946297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55AE-0C77-4B91-9B4F-DA533FA0890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99D-7BD2-484F-AF3E-ED3C7B946297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55AE-0C77-4B91-9B4F-DA533FA089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99D-7BD2-484F-AF3E-ED3C7B946297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55AE-0C77-4B91-9B4F-DA533FA089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99D-7BD2-484F-AF3E-ED3C7B946297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55AE-0C77-4B91-9B4F-DA533FA0890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99D-7BD2-484F-AF3E-ED3C7B946297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55AE-0C77-4B91-9B4F-DA533FA089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99D-7BD2-484F-AF3E-ED3C7B946297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55AE-0C77-4B91-9B4F-DA533FA0890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99D-7BD2-484F-AF3E-ED3C7B946297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55AE-0C77-4B91-9B4F-DA533FA0890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99D-7BD2-484F-AF3E-ED3C7B946297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55AE-0C77-4B91-9B4F-DA533FA089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99D-7BD2-484F-AF3E-ED3C7B946297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55AE-0C77-4B91-9B4F-DA533FA089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99D-7BD2-484F-AF3E-ED3C7B946297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55AE-0C77-4B91-9B4F-DA533FA089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C199D-7BD2-484F-AF3E-ED3C7B946297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B55AE-0C77-4B91-9B4F-DA533FA0890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27C199D-7BD2-484F-AF3E-ED3C7B946297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59B55AE-0C77-4B91-9B4F-DA533FA0890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98" y="1916832"/>
            <a:ext cx="9230022" cy="3312368"/>
          </a:xfrm>
        </p:spPr>
        <p:txBody>
          <a:bodyPr/>
          <a:lstStyle/>
          <a:p>
            <a:pPr marL="182880" indent="0">
              <a:buNone/>
            </a:pPr>
            <a:r>
              <a:rPr lang="en-IN" sz="7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Nurturing Dreams Foundation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-387424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1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640960" cy="144016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2132856"/>
            <a:ext cx="8640960" cy="273630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b="1" dirty="0"/>
              <a:t>Nurturing Dreams Foundation</a:t>
            </a:r>
            <a:r>
              <a:rPr lang="en-US" sz="3200" dirty="0"/>
              <a:t> is an NGO aimed at supporting students' educational and empowerment dreams</a:t>
            </a:r>
            <a:r>
              <a:rPr lang="en-US" sz="32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b="1" dirty="0" smtClean="0"/>
              <a:t>Mission</a:t>
            </a:r>
            <a:r>
              <a:rPr lang="en-US" sz="3200" b="1" dirty="0"/>
              <a:t>:</a:t>
            </a:r>
            <a:r>
              <a:rPr lang="en-US" sz="3200" dirty="0"/>
              <a:t> Encourage students by providing financial aid, information on educational opportunities, and mentorship.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0691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712968" cy="1296144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Specifications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1844824"/>
            <a:ext cx="8856984" cy="4896544"/>
          </a:xfrm>
        </p:spPr>
        <p:txBody>
          <a:bodyPr/>
          <a:lstStyle/>
          <a:p>
            <a:pPr marL="4572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Developed </a:t>
            </a:r>
            <a:r>
              <a:rPr lang="en-US" dirty="0"/>
              <a:t>a web application for student registration and support.</a:t>
            </a:r>
          </a:p>
          <a:p>
            <a:pPr marL="4572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Financial </a:t>
            </a:r>
            <a:r>
              <a:rPr lang="en-US" dirty="0"/>
              <a:t>aid: Scholarships, educational loans.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Information </a:t>
            </a:r>
            <a:r>
              <a:rPr lang="en-US" dirty="0"/>
              <a:t>on government initiatives.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Details </a:t>
            </a:r>
            <a:r>
              <a:rPr lang="en-US" dirty="0"/>
              <a:t>of educational/financial institutions associated with </a:t>
            </a:r>
            <a:r>
              <a:rPr lang="en-US" dirty="0" smtClean="0"/>
              <a:t>the                                       foundation</a:t>
            </a:r>
            <a:r>
              <a:rPr lang="en-US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Interaction </a:t>
            </a:r>
            <a:r>
              <a:rPr lang="en-US" dirty="0"/>
              <a:t>with counselors and mentors.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Discussion </a:t>
            </a:r>
            <a:r>
              <a:rPr lang="en-US" dirty="0"/>
              <a:t>forum for students and mentors.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0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84976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Workflow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1520" y="1484784"/>
            <a:ext cx="9001000" cy="5256584"/>
          </a:xfrm>
        </p:spPr>
        <p:txBody>
          <a:bodyPr/>
          <a:lstStyle/>
          <a:p>
            <a:pPr marL="45720" indent="0">
              <a:buNone/>
            </a:pP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dirty="0" smtClean="0"/>
              <a:t>: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/>
              <a:t>Registration</a:t>
            </a:r>
            <a:r>
              <a:rPr lang="en-US" dirty="0" smtClean="0"/>
              <a:t>: Provide personal details, submit a paragraph about                              themselves, pay a registration fee.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Apply </a:t>
            </a:r>
            <a:r>
              <a:rPr lang="en-US" b="1" dirty="0"/>
              <a:t>for Scholarships</a:t>
            </a:r>
            <a:r>
              <a:rPr lang="en-US" dirty="0" smtClean="0"/>
              <a:t>: </a:t>
            </a:r>
            <a:r>
              <a:rPr lang="en-US" dirty="0"/>
              <a:t>View and apply for available scholarships.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/>
              <a:t>Dashboard</a:t>
            </a:r>
            <a:r>
              <a:rPr lang="en-US" dirty="0" smtClean="0"/>
              <a:t> : Monitor </a:t>
            </a:r>
            <a:r>
              <a:rPr lang="en-US" dirty="0"/>
              <a:t>scholarship application status and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Private </a:t>
            </a:r>
            <a:r>
              <a:rPr lang="en-US" b="1" dirty="0"/>
              <a:t>Discussion</a:t>
            </a:r>
            <a:r>
              <a:rPr lang="en-US" dirty="0" smtClean="0"/>
              <a:t>: </a:t>
            </a:r>
            <a:r>
              <a:rPr lang="en-US" dirty="0"/>
              <a:t>Interact with assigned mentors.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 smtClean="0"/>
              <a:t>Discussion Forum</a:t>
            </a:r>
            <a:r>
              <a:rPr lang="en-US" dirty="0" smtClean="0"/>
              <a:t>: Participate </a:t>
            </a:r>
            <a:r>
              <a:rPr lang="en-US" dirty="0"/>
              <a:t>in public discussions.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 smtClean="0"/>
              <a:t>Update </a:t>
            </a:r>
            <a:r>
              <a:rPr lang="en-US" b="1" dirty="0"/>
              <a:t>Profile</a:t>
            </a:r>
            <a:r>
              <a:rPr lang="en-US" dirty="0" smtClean="0"/>
              <a:t>: </a:t>
            </a:r>
            <a:r>
              <a:rPr lang="en-US" dirty="0"/>
              <a:t>Regularly update educational progress and other details.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6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116632"/>
            <a:ext cx="8964488" cy="662473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en-US" sz="2400" dirty="0"/>
          </a:p>
          <a:p>
            <a:r>
              <a:rPr lang="en-US" b="1" dirty="0"/>
              <a:t>Approve/Reject Applications</a:t>
            </a:r>
            <a:r>
              <a:rPr lang="en-US" dirty="0"/>
              <a:t>: Review and manage applications from students, educational and financial institutions, donors, and mentors.</a:t>
            </a:r>
          </a:p>
          <a:p>
            <a:r>
              <a:rPr lang="en-US" b="1" dirty="0"/>
              <a:t>Approve/Reject Scholarship and Loan Applications</a:t>
            </a:r>
            <a:r>
              <a:rPr lang="en-US" dirty="0"/>
              <a:t>: Verify and approve/reject scholarship and loan applications submitted by students.</a:t>
            </a:r>
          </a:p>
          <a:p>
            <a:r>
              <a:rPr lang="en-US" b="1" dirty="0"/>
              <a:t>Manage Users</a:t>
            </a:r>
            <a:r>
              <a:rPr lang="en-US" dirty="0"/>
              <a:t>: Add or remove users, oversee forum discussions.</a:t>
            </a:r>
          </a:p>
          <a:p>
            <a:r>
              <a:rPr lang="en-US" b="1" dirty="0"/>
              <a:t>Dashboard</a:t>
            </a:r>
            <a:r>
              <a:rPr lang="en-US" dirty="0"/>
              <a:t>: Track total number of applications for scholarships and loans, and monitor statuses such as rejected, on hold, and approved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Mentors:</a:t>
            </a:r>
            <a:endParaRPr lang="en-US" dirty="0"/>
          </a:p>
          <a:p>
            <a:r>
              <a:rPr lang="en-US" b="1" dirty="0"/>
              <a:t>Registration</a:t>
            </a:r>
            <a:r>
              <a:rPr lang="en-US" dirty="0"/>
              <a:t>: Submit details for approval by admins.</a:t>
            </a:r>
          </a:p>
          <a:p>
            <a:r>
              <a:rPr lang="en-US" b="1" dirty="0"/>
              <a:t>Private Discussion</a:t>
            </a:r>
            <a:r>
              <a:rPr lang="en-US" dirty="0"/>
              <a:t>: Answer student queries.</a:t>
            </a:r>
          </a:p>
          <a:p>
            <a:r>
              <a:rPr lang="en-US" b="1" dirty="0"/>
              <a:t>Discussion Forum</a:t>
            </a:r>
            <a:r>
              <a:rPr lang="en-US" dirty="0"/>
              <a:t>: Engage in topic discussions.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9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260648"/>
            <a:ext cx="8928992" cy="6408712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/>
              <a:t>Registration</a:t>
            </a:r>
            <a:r>
              <a:rPr lang="en-US" dirty="0"/>
              <a:t>: Submit details and pay the registration fee.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/>
              <a:t>View </a:t>
            </a:r>
            <a:r>
              <a:rPr lang="en-US" b="1" dirty="0"/>
              <a:t>Students: </a:t>
            </a:r>
            <a:r>
              <a:rPr lang="en-US" dirty="0"/>
              <a:t>Track scholarship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/>
              <a:t>Dashboard</a:t>
            </a:r>
            <a:r>
              <a:rPr lang="en-US" dirty="0"/>
              <a:t>: Monitor the number of students applying and currently enrolled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Institutions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Registration</a:t>
            </a:r>
            <a:r>
              <a:rPr lang="en-US" dirty="0"/>
              <a:t>: Submit details and pay the registration fee.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/>
              <a:t>Create </a:t>
            </a:r>
            <a:r>
              <a:rPr lang="en-US" b="1" dirty="0"/>
              <a:t>Loans</a:t>
            </a:r>
            <a:r>
              <a:rPr lang="en-US" dirty="0"/>
              <a:t>: Financial institutions can create educational loan programs.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Dashboard</a:t>
            </a:r>
            <a:r>
              <a:rPr lang="en-US" dirty="0"/>
              <a:t>: Monitor scholarship and loan applications, and track student support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Donors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/>
              <a:t>Registration</a:t>
            </a:r>
            <a:r>
              <a:rPr lang="en-US" dirty="0"/>
              <a:t>: Submit details and pay the registration fee.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Create </a:t>
            </a:r>
            <a:r>
              <a:rPr lang="en-US" dirty="0"/>
              <a:t>Scholarships: Donors can create scholarship programs.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/>
              <a:t>Dashboard</a:t>
            </a:r>
            <a:r>
              <a:rPr lang="en-US" dirty="0"/>
              <a:t>: Monitor students supported through their contributions.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94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1196752"/>
            <a:ext cx="8856984" cy="5544616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r>
              <a:rPr lang="en-IN" b="1" dirty="0">
                <a:solidFill>
                  <a:srgbClr val="FFC000"/>
                </a:solidFill>
              </a:rPr>
              <a:t>React.js with </a:t>
            </a:r>
            <a:r>
              <a:rPr lang="en-IN" b="1" dirty="0" smtClean="0">
                <a:solidFill>
                  <a:srgbClr val="FFC000"/>
                </a:solidFill>
              </a:rPr>
              <a:t>TypeScript</a:t>
            </a:r>
            <a:r>
              <a:rPr lang="en-IN" dirty="0"/>
              <a:t>: For building dynamic and responsive UI components, ensuring type safety and improved code maintainability.</a:t>
            </a:r>
          </a:p>
          <a:p>
            <a:r>
              <a:rPr lang="en-IN" b="1" dirty="0">
                <a:solidFill>
                  <a:srgbClr val="FFC000"/>
                </a:solidFill>
              </a:rPr>
              <a:t>Tailwind CSS</a:t>
            </a:r>
            <a:r>
              <a:rPr lang="en-IN" dirty="0"/>
              <a:t>: For efficient and customizable styling, enabling rapid development of modern UI designs.</a:t>
            </a:r>
          </a:p>
          <a:p>
            <a:r>
              <a:rPr lang="en-IN" b="1" dirty="0">
                <a:solidFill>
                  <a:srgbClr val="FFC000"/>
                </a:solidFill>
              </a:rPr>
              <a:t>Ant Design</a:t>
            </a:r>
            <a:r>
              <a:rPr lang="en-IN" dirty="0"/>
              <a:t>: For UI components and design patterns, offering a comprehensive library for building consistent and user-friendly interfaces.</a:t>
            </a:r>
          </a:p>
          <a:p>
            <a:pPr marL="45720" indent="0">
              <a:buNone/>
            </a:pPr>
            <a:r>
              <a:rPr lang="en-IN" sz="3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b="1" dirty="0" smtClean="0"/>
              <a:t>:</a:t>
            </a:r>
          </a:p>
          <a:p>
            <a:r>
              <a:rPr lang="en-IN" b="1" dirty="0" smtClean="0">
                <a:solidFill>
                  <a:srgbClr val="FFC000"/>
                </a:solidFill>
              </a:rPr>
              <a:t>Node.js </a:t>
            </a:r>
            <a:r>
              <a:rPr lang="en-IN" b="1" dirty="0">
                <a:solidFill>
                  <a:srgbClr val="FFC000"/>
                </a:solidFill>
              </a:rPr>
              <a:t>with Express</a:t>
            </a:r>
            <a:r>
              <a:rPr lang="en-IN" b="1" dirty="0"/>
              <a:t>:</a:t>
            </a:r>
            <a:r>
              <a:rPr lang="en-IN" dirty="0"/>
              <a:t> For server-side logic and API development.</a:t>
            </a:r>
          </a:p>
          <a:p>
            <a:r>
              <a:rPr lang="en-IN" b="1" dirty="0">
                <a:solidFill>
                  <a:srgbClr val="FFC000"/>
                </a:solidFill>
              </a:rPr>
              <a:t>Firebase Firestore</a:t>
            </a:r>
            <a:r>
              <a:rPr lang="en-IN" b="1" dirty="0"/>
              <a:t>:</a:t>
            </a:r>
            <a:r>
              <a:rPr lang="en-IN" dirty="0"/>
              <a:t> NoSQL database for storing user data, application details, and interactions.</a:t>
            </a:r>
          </a:p>
          <a:p>
            <a:r>
              <a:rPr lang="en-IN" b="1" dirty="0">
                <a:solidFill>
                  <a:srgbClr val="FFC000"/>
                </a:solidFill>
              </a:rPr>
              <a:t>Firebase Authentication</a:t>
            </a:r>
            <a:r>
              <a:rPr lang="en-IN" b="1" dirty="0"/>
              <a:t>:</a:t>
            </a:r>
            <a:r>
              <a:rPr lang="en-IN" dirty="0"/>
              <a:t> For secure user authentication.</a:t>
            </a:r>
          </a:p>
          <a:p>
            <a:r>
              <a:rPr lang="en-IN" b="1" dirty="0">
                <a:solidFill>
                  <a:srgbClr val="FFC000"/>
                </a:solidFill>
              </a:rPr>
              <a:t>Firebase Functions</a:t>
            </a:r>
            <a:r>
              <a:rPr lang="en-IN" b="1" dirty="0"/>
              <a:t>:</a:t>
            </a:r>
            <a:r>
              <a:rPr lang="en-IN" dirty="0"/>
              <a:t> For serverless computing to handle backend logic.</a:t>
            </a:r>
          </a:p>
          <a:p>
            <a:r>
              <a:rPr lang="en-IN" b="1" dirty="0">
                <a:solidFill>
                  <a:srgbClr val="FFC000"/>
                </a:solidFill>
              </a:rPr>
              <a:t>Firebase Storage</a:t>
            </a:r>
            <a:r>
              <a:rPr lang="en-IN" b="1" dirty="0"/>
              <a:t>:</a:t>
            </a:r>
            <a:r>
              <a:rPr lang="en-IN" dirty="0"/>
              <a:t> For storing and serving images and other media files</a:t>
            </a:r>
            <a:r>
              <a:rPr lang="en-IN" dirty="0" smtClean="0"/>
              <a:t>.</a:t>
            </a:r>
            <a:endParaRPr lang="en-IN" dirty="0"/>
          </a:p>
          <a:p>
            <a:pPr marL="45720" indent="0">
              <a:buNone/>
            </a:pPr>
            <a:r>
              <a:rPr lang="en-IN" sz="31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dirty="0">
                <a:solidFill>
                  <a:srgbClr val="FFC000"/>
                </a:solidFill>
              </a:rPr>
              <a:t>JWT (JSON Web Tokens): </a:t>
            </a:r>
            <a:r>
              <a:rPr lang="en-US" dirty="0"/>
              <a:t>For secure user authentication.</a:t>
            </a:r>
          </a:p>
          <a:p>
            <a:pPr marL="45720" indent="0">
              <a:buNone/>
            </a:pPr>
            <a:r>
              <a:rPr lang="en-US" sz="31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Gateway:</a:t>
            </a:r>
          </a:p>
          <a:p>
            <a:pPr marL="45720" indent="0">
              <a:buNone/>
            </a:pPr>
            <a:r>
              <a:rPr lang="en-US" b="1" dirty="0">
                <a:solidFill>
                  <a:srgbClr val="FFC000"/>
                </a:solidFill>
              </a:rPr>
              <a:t>R</a:t>
            </a:r>
            <a:r>
              <a:rPr lang="en-US" b="1" dirty="0" smtClean="0">
                <a:solidFill>
                  <a:srgbClr val="FFC000"/>
                </a:solidFill>
              </a:rPr>
              <a:t>azorpay</a:t>
            </a:r>
            <a:r>
              <a:rPr lang="en-US" dirty="0" smtClean="0">
                <a:solidFill>
                  <a:srgbClr val="FFC000"/>
                </a:solidFill>
              </a:rPr>
              <a:t>: </a:t>
            </a:r>
            <a:r>
              <a:rPr lang="en-US" dirty="0"/>
              <a:t>For processing registration fees.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32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636912"/>
            <a:ext cx="6048672" cy="3960440"/>
          </a:xfrm>
        </p:spPr>
        <p:txBody>
          <a:bodyPr/>
          <a:lstStyle/>
          <a:p>
            <a:pPr marL="0" indent="0">
              <a:buNone/>
            </a:pPr>
            <a:r>
              <a:rPr lang="en-IN" sz="6600" dirty="0" smtClean="0">
                <a:solidFill>
                  <a:srgbClr val="00B0F0"/>
                </a:solidFill>
                <a:latin typeface="Algerian" panose="04020705040A02060702" pitchFamily="82" charset="0"/>
              </a:rPr>
              <a:t>THANK YOU</a:t>
            </a:r>
            <a:endParaRPr lang="en-IN" sz="6600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583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1351</TotalTime>
  <Words>526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Slipstream</vt:lpstr>
      <vt:lpstr>Nurturing Dreams Foundation</vt:lpstr>
      <vt:lpstr>Introduction</vt:lpstr>
      <vt:lpstr>Application Specifications </vt:lpstr>
      <vt:lpstr>User Workflow </vt:lpstr>
      <vt:lpstr>PowerPoint Presentation</vt:lpstr>
      <vt:lpstr>PowerPoint Presentation</vt:lpstr>
      <vt:lpstr>Technology Used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Nurturing Dreams Foundation</dc:title>
  <dc:creator>Lenovo</dc:creator>
  <cp:lastModifiedBy>Lenovo</cp:lastModifiedBy>
  <cp:revision>10</cp:revision>
  <dcterms:created xsi:type="dcterms:W3CDTF">2024-06-07T06:12:30Z</dcterms:created>
  <dcterms:modified xsi:type="dcterms:W3CDTF">2024-06-08T04:44:28Z</dcterms:modified>
</cp:coreProperties>
</file>