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7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3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34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8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8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5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8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D03C-CF53-47D6-AEC6-7C9D8B728088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A6CCBB-2924-4ED9-9643-D46821322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B60-A4FF-7BCC-58E2-14EB3DF1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69" y="785761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BASIC TEXT GENERATOR </a:t>
            </a:r>
            <a:br>
              <a:rPr lang="en-US" dirty="0"/>
            </a:br>
            <a:r>
              <a:rPr lang="en-US" dirty="0"/>
              <a:t>USING AI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C8CFF-3881-665F-56F7-23F4A9C8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532" y="4821237"/>
            <a:ext cx="241044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SHRANYA GUPTA</a:t>
            </a:r>
          </a:p>
          <a:p>
            <a:pPr algn="l"/>
            <a:r>
              <a:rPr lang="en-US" dirty="0"/>
              <a:t>2300290100238</a:t>
            </a:r>
          </a:p>
          <a:p>
            <a:pPr algn="l"/>
            <a:r>
              <a:rPr lang="en-US" dirty="0"/>
              <a:t>3-D</a:t>
            </a:r>
          </a:p>
          <a:p>
            <a:pPr algn="l"/>
            <a:r>
              <a:rPr lang="en-US" dirty="0"/>
              <a:t>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24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2B056F-F2BA-E808-43AD-CB944D32D7C8}"/>
              </a:ext>
            </a:extLst>
          </p:cNvPr>
          <p:cNvSpPr/>
          <p:nvPr/>
        </p:nvSpPr>
        <p:spPr>
          <a:xfrm>
            <a:off x="2590071" y="174974"/>
            <a:ext cx="6402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CE582-D717-6D54-ACDB-E78DA1ED1261}"/>
              </a:ext>
            </a:extLst>
          </p:cNvPr>
          <p:cNvSpPr txBox="1"/>
          <p:nvPr/>
        </p:nvSpPr>
        <p:spPr>
          <a:xfrm>
            <a:off x="1229032" y="1543665"/>
            <a:ext cx="9458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uses Basic Python, text generation as prerequisites to create a text generating tool in python script.</a:t>
            </a:r>
          </a:p>
          <a:p>
            <a:endParaRPr lang="en-US" sz="2400" dirty="0"/>
          </a:p>
          <a:p>
            <a:r>
              <a:rPr lang="en-US" sz="2400" dirty="0"/>
              <a:t>It asks the user for a prompt and then generate the text accordingly.</a:t>
            </a:r>
          </a:p>
          <a:p>
            <a:endParaRPr lang="en-US" sz="2400" dirty="0"/>
          </a:p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makes use of the OpenAI language model to ask for the prompt and then generate text according to prompts specified by users. It uses GPT-2 as a powerful transformer-based model. </a:t>
            </a:r>
          </a:p>
          <a:p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slides show the usage of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21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A6589-3F54-2A4D-70B6-B3B1B32B52DE}"/>
              </a:ext>
            </a:extLst>
          </p:cNvPr>
          <p:cNvSpPr txBox="1"/>
          <p:nvPr/>
        </p:nvSpPr>
        <p:spPr>
          <a:xfrm>
            <a:off x="422788" y="186814"/>
            <a:ext cx="97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 program using libraries like Transformers and </a:t>
            </a:r>
            <a:r>
              <a:rPr lang="en-US" sz="2400" dirty="0" err="1"/>
              <a:t>PyTorch</a:t>
            </a:r>
            <a:r>
              <a:rPr lang="en-US" sz="2400" dirty="0"/>
              <a:t> to generate text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5D2A0-5C41-9F98-5CAE-A312A3ED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1285588"/>
            <a:ext cx="10274710" cy="50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62D57-F9FE-D421-A327-6B6CDA839489}"/>
              </a:ext>
            </a:extLst>
          </p:cNvPr>
          <p:cNvSpPr txBox="1"/>
          <p:nvPr/>
        </p:nvSpPr>
        <p:spPr>
          <a:xfrm>
            <a:off x="629264" y="235973"/>
            <a:ext cx="863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running the program we ask the user to enter a prompt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302D5-812E-4EC6-5818-9EB56BC1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651819"/>
            <a:ext cx="11051458" cy="25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3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009D2-EA0A-031C-75BA-0ACF9359CA8C}"/>
              </a:ext>
            </a:extLst>
          </p:cNvPr>
          <p:cNvSpPr txBox="1"/>
          <p:nvPr/>
        </p:nvSpPr>
        <p:spPr>
          <a:xfrm>
            <a:off x="176981" y="245806"/>
            <a:ext cx="1167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Text Generator uses the GPT2 model to generate text according to the prompt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33168-0314-5705-5DB4-08AE30D0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7" y="1474838"/>
            <a:ext cx="11061290" cy="36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AC552-F6BC-3C84-6187-3AE54DBEB1CE}"/>
              </a:ext>
            </a:extLst>
          </p:cNvPr>
          <p:cNvSpPr/>
          <p:nvPr/>
        </p:nvSpPr>
        <p:spPr>
          <a:xfrm>
            <a:off x="3725312" y="145477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312FB-DE52-5F60-87CD-5DDB1D38F824}"/>
              </a:ext>
            </a:extLst>
          </p:cNvPr>
          <p:cNvSpPr txBox="1"/>
          <p:nvPr/>
        </p:nvSpPr>
        <p:spPr>
          <a:xfrm>
            <a:off x="845574" y="1799303"/>
            <a:ext cx="9842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is a simple and basic way to generate text when asked a prompt from the </a:t>
            </a:r>
            <a:r>
              <a:rPr lang="en-US" sz="2400" dirty="0" err="1"/>
              <a:t>user.In</a:t>
            </a:r>
            <a:r>
              <a:rPr lang="en-US" sz="2400" dirty="0"/>
              <a:t> practice, we can use Microsoft Azure, PowerApps (to create a app with this program), </a:t>
            </a:r>
            <a:r>
              <a:rPr lang="en-US" sz="2400" dirty="0" err="1"/>
              <a:t>PowerAutomate</a:t>
            </a:r>
            <a:r>
              <a:rPr lang="en-US" sz="2400" dirty="0"/>
              <a:t> etc. can be used to create a more complex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77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2C5405-E762-72DC-0081-562383776C7F}"/>
              </a:ext>
            </a:extLst>
          </p:cNvPr>
          <p:cNvSpPr/>
          <p:nvPr/>
        </p:nvSpPr>
        <p:spPr>
          <a:xfrm>
            <a:off x="3386464" y="1521993"/>
            <a:ext cx="414087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452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183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BASIC TEXT GENERATOR  USING AI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Shranya Gupta</dc:creator>
  <cp:lastModifiedBy>Shranya Gupta</cp:lastModifiedBy>
  <cp:revision>1</cp:revision>
  <dcterms:created xsi:type="dcterms:W3CDTF">2024-10-28T15:11:20Z</dcterms:created>
  <dcterms:modified xsi:type="dcterms:W3CDTF">2024-10-28T15:37:26Z</dcterms:modified>
</cp:coreProperties>
</file>