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8T15:53:15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4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0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836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88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27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0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9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4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5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9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8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2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9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22C29-3237-4065-BD9D-AF0C2E24D7CE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420BF-40C9-400C-A742-00FA19A528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AA99-0605-E50C-3BFF-A5046D07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1077179"/>
            <a:ext cx="8389100" cy="1646302"/>
          </a:xfrm>
        </p:spPr>
        <p:txBody>
          <a:bodyPr/>
          <a:lstStyle/>
          <a:p>
            <a:r>
              <a:rPr lang="en-US" dirty="0"/>
              <a:t>SENTIMENT ANALYSIS TOOL USING AI BUILDER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023F3-3A49-9927-6094-40B12C2BE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1658920" cy="1096899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SHRANYA GUPTA</a:t>
            </a:r>
          </a:p>
          <a:p>
            <a:pPr algn="l"/>
            <a:r>
              <a:rPr lang="en-US" sz="1600" dirty="0"/>
              <a:t>2300290100238</a:t>
            </a:r>
          </a:p>
          <a:p>
            <a:pPr algn="l"/>
            <a:r>
              <a:rPr lang="en-US" sz="1600" dirty="0"/>
              <a:t>3-D</a:t>
            </a:r>
          </a:p>
          <a:p>
            <a:pPr algn="l"/>
            <a:r>
              <a:rPr lang="en-US" sz="1600" dirty="0"/>
              <a:t>CSE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527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29F020-EFD2-8A15-A5CD-C8A574D9B6C4}"/>
              </a:ext>
            </a:extLst>
          </p:cNvPr>
          <p:cNvSpPr/>
          <p:nvPr/>
        </p:nvSpPr>
        <p:spPr>
          <a:xfrm>
            <a:off x="2317873" y="184806"/>
            <a:ext cx="7025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68F36-4925-D138-53D1-9D5EDA58E13C}"/>
              </a:ext>
            </a:extLst>
          </p:cNvPr>
          <p:cNvSpPr txBox="1"/>
          <p:nvPr/>
        </p:nvSpPr>
        <p:spPr>
          <a:xfrm>
            <a:off x="1012723" y="1661652"/>
            <a:ext cx="9448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this project, we use AI Builder in </a:t>
            </a:r>
            <a:r>
              <a:rPr lang="en-US" sz="2400" dirty="0" err="1"/>
              <a:t>PowerAutomate</a:t>
            </a:r>
            <a:r>
              <a:rPr lang="en-US" sz="2400" dirty="0"/>
              <a:t> to create a tool that helps us to </a:t>
            </a:r>
            <a:r>
              <a:rPr lang="en-US" sz="2400" dirty="0" err="1"/>
              <a:t>analyse</a:t>
            </a:r>
            <a:r>
              <a:rPr lang="en-US" sz="2400" dirty="0"/>
              <a:t> the sentiment of a sentence or a whole paragraph.</a:t>
            </a:r>
          </a:p>
          <a:p>
            <a:endParaRPr lang="en-US" sz="2400" dirty="0"/>
          </a:p>
          <a:p>
            <a:r>
              <a:rPr lang="en-US" sz="2400" dirty="0"/>
              <a:t>The output from the AI Builder is generated in the form of probabilities of the sentiments-</a:t>
            </a:r>
            <a:r>
              <a:rPr lang="en-US" sz="2400" dirty="0" err="1"/>
              <a:t>Positive,Negative</a:t>
            </a:r>
            <a:r>
              <a:rPr lang="en-US" sz="2400" dirty="0"/>
              <a:t> and Neutral.</a:t>
            </a:r>
          </a:p>
          <a:p>
            <a:endParaRPr lang="en-US" sz="2400" dirty="0"/>
          </a:p>
          <a:p>
            <a:r>
              <a:rPr lang="en-US" sz="2400" dirty="0"/>
              <a:t>These sentiments are then stored dynamically in an excel sheet in their respective columns. </a:t>
            </a:r>
          </a:p>
          <a:p>
            <a:endParaRPr lang="en-US" sz="2400" dirty="0"/>
          </a:p>
          <a:p>
            <a:r>
              <a:rPr lang="en-US" sz="2400" dirty="0"/>
              <a:t>The following slides give step-by-step explanation of this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609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6CE90-7292-BB46-E8B4-BB95FF05CCA5}"/>
              </a:ext>
            </a:extLst>
          </p:cNvPr>
          <p:cNvSpPr txBox="1"/>
          <p:nvPr/>
        </p:nvSpPr>
        <p:spPr>
          <a:xfrm>
            <a:off x="294968" y="353962"/>
            <a:ext cx="11113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an account in </a:t>
            </a:r>
            <a:r>
              <a:rPr lang="en-US" sz="2000" dirty="0" err="1"/>
              <a:t>PowerAutomate</a:t>
            </a:r>
            <a:r>
              <a:rPr lang="en-US" sz="2000" dirty="0"/>
              <a:t> and select Instant Cloud Flow from New Flow in My Flow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5E84F-A7ED-F1F6-116C-BDAC39E3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24" y="1248136"/>
            <a:ext cx="10726994" cy="510063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B2AE94EC-6B80-5117-D2BB-382CD96F36CC}"/>
              </a:ext>
            </a:extLst>
          </p:cNvPr>
          <p:cNvSpPr/>
          <p:nvPr/>
        </p:nvSpPr>
        <p:spPr>
          <a:xfrm>
            <a:off x="1986840" y="2905560"/>
            <a:ext cx="180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E14CE-CB3D-4282-4CD5-3B8F8417A2C5}"/>
              </a:ext>
            </a:extLst>
          </p:cNvPr>
          <p:cNvSpPr txBox="1"/>
          <p:nvPr/>
        </p:nvSpPr>
        <p:spPr>
          <a:xfrm>
            <a:off x="924233" y="334297"/>
            <a:ext cx="8131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Choose a file name then select Manually Trigger a Flow. Click Create 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FE30D-FCDA-1179-8049-6FDB6C3C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1198974"/>
            <a:ext cx="11031794" cy="52455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7DC042-D4AA-2D0A-FBCE-1B8FBFBFB443}"/>
              </a:ext>
            </a:extLst>
          </p:cNvPr>
          <p:cNvSpPr/>
          <p:nvPr/>
        </p:nvSpPr>
        <p:spPr>
          <a:xfrm>
            <a:off x="5892480" y="2899080"/>
            <a:ext cx="3780000" cy="540000"/>
          </a:xfrm>
          <a:prstGeom prst="ellipse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67A487-4254-B696-F863-2AEEE15E3267}"/>
                  </a:ext>
                </a:extLst>
              </p14:cNvPr>
              <p14:cNvContentPartPr/>
              <p14:nvPr/>
            </p14:nvContentPartPr>
            <p14:xfrm>
              <a:off x="-1641983" y="452290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67A487-4254-B696-F863-2AEEE15E3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59623" y="450490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5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9A088-0AE2-2ED2-86E1-F1ACBA38C54A}"/>
              </a:ext>
            </a:extLst>
          </p:cNvPr>
          <p:cNvSpPr txBox="1"/>
          <p:nvPr/>
        </p:nvSpPr>
        <p:spPr>
          <a:xfrm>
            <a:off x="658761" y="344129"/>
            <a:ext cx="8204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creating a work flow for sentiment analysis, it will look like this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33086-98C9-3D01-BC01-429D74D1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198974"/>
            <a:ext cx="10609007" cy="50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5E3DA-D9AA-EF10-E6EA-E5E10BD87B3D}"/>
              </a:ext>
            </a:extLst>
          </p:cNvPr>
          <p:cNvSpPr txBox="1"/>
          <p:nvPr/>
        </p:nvSpPr>
        <p:spPr>
          <a:xfrm>
            <a:off x="570271" y="373626"/>
            <a:ext cx="9839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excel file will input data dynamically from this workflow and will look like this.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06761-4EF7-776A-41DC-B0E7A213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2" y="1623473"/>
            <a:ext cx="11189156" cy="46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5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75933-83F0-9CEA-EC35-1AC6DB4BF55C}"/>
              </a:ext>
            </a:extLst>
          </p:cNvPr>
          <p:cNvSpPr/>
          <p:nvPr/>
        </p:nvSpPr>
        <p:spPr>
          <a:xfrm>
            <a:off x="3637149" y="285095"/>
            <a:ext cx="4328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B59D5-FB20-2D4B-D35E-3E8D9D79C844}"/>
              </a:ext>
            </a:extLst>
          </p:cNvPr>
          <p:cNvSpPr txBox="1"/>
          <p:nvPr/>
        </p:nvSpPr>
        <p:spPr>
          <a:xfrm>
            <a:off x="609600" y="1818640"/>
            <a:ext cx="10759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excel sheet will keep on recording the data as long as the user inputs a text.</a:t>
            </a:r>
          </a:p>
          <a:p>
            <a:endParaRPr lang="en-US" sz="2400" dirty="0"/>
          </a:p>
          <a:p>
            <a:r>
              <a:rPr lang="en-US" sz="2400" dirty="0"/>
              <a:t>This file saves all the probabilities of the sentiments in a text.</a:t>
            </a:r>
          </a:p>
          <a:p>
            <a:endParaRPr lang="en-US" sz="2400" dirty="0"/>
          </a:p>
          <a:p>
            <a:r>
              <a:rPr lang="en-US" sz="2400" dirty="0"/>
              <a:t>This tool is extensively used in studying Customer Satisfaction, filtering comments for social media sites and many more.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829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A77C09-64CF-0382-ADC8-C823A5B10CDF}"/>
              </a:ext>
            </a:extLst>
          </p:cNvPr>
          <p:cNvSpPr/>
          <p:nvPr/>
        </p:nvSpPr>
        <p:spPr>
          <a:xfrm>
            <a:off x="3674512" y="1585575"/>
            <a:ext cx="415209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</a:t>
            </a:r>
          </a:p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endParaRPr lang="en-US" sz="8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87506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202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SENTIMENT ANALYSIS TOOL USING AI BUILDER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Shranya Gupta</dc:creator>
  <cp:lastModifiedBy>Shranya Gupta</cp:lastModifiedBy>
  <cp:revision>1</cp:revision>
  <dcterms:created xsi:type="dcterms:W3CDTF">2024-10-28T15:37:40Z</dcterms:created>
  <dcterms:modified xsi:type="dcterms:W3CDTF">2024-10-28T16:02:56Z</dcterms:modified>
</cp:coreProperties>
</file>