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89" r:id="rId3"/>
    <p:sldId id="309" r:id="rId4"/>
    <p:sldId id="310" r:id="rId5"/>
    <p:sldId id="311" r:id="rId6"/>
    <p:sldId id="312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8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ita T. Joshi" initials="ATJ" lastIdx="6" clrIdx="0"/>
  <p:cmAuthor id="1" name="arup" initials="a" lastIdx="6" clrIdx="1"/>
  <p:cmAuthor id="2" name="admin" initials="a" lastIdx="61" clrIdx="2"/>
  <p:cmAuthor id="3" name="Arup" initials="A" lastIdx="9" clrIdx="3"/>
  <p:cmAuthor id="4" name="Pratyush P" initials="Pratyush" lastIdx="11" clrIdx="4"/>
  <p:cmAuthor id="5" name="Namrata Dhatrak" initials="ND" lastIdx="4" clrIdx="5"/>
  <p:cmAuthor id="6" name="Ankur Jain" initials="AJ" lastIdx="25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6" autoAdjust="0"/>
    <p:restoredTop sz="93537" autoAdjust="0"/>
  </p:normalViewPr>
  <p:slideViewPr>
    <p:cSldViewPr showGuides="1">
      <p:cViewPr varScale="1">
        <p:scale>
          <a:sx n="87" d="100"/>
          <a:sy n="87" d="100"/>
        </p:scale>
        <p:origin x="-558" y="-78"/>
      </p:cViewPr>
      <p:guideLst>
        <p:guide orient="horz" pos="128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22"/>
    </p:cViewPr>
  </p:sorter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7E77E-5A09-4576-AEA0-3378A689007D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F34A9-BC84-4B62-8644-FEDB9CF4F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50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F7CB-2E7D-44F7-945F-C58E0574732F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3455A-6768-48AC-BC0A-853CE24D70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6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C9FF7F-F696-4FD7-A2E1-3AF19DDD4A2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6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2133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7086600" y="0"/>
            <a:ext cx="2057400" cy="211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514850"/>
            <a:ext cx="259080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2331574" y="76200"/>
            <a:ext cx="1987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100" b="1" dirty="0">
                <a:solidFill>
                  <a:srgbClr val="D8F1FD"/>
                </a:solidFill>
              </a:rPr>
              <a:t>www.persistentsys.com</a:t>
            </a:r>
          </a:p>
        </p:txBody>
      </p:sp>
      <p:pic>
        <p:nvPicPr>
          <p:cNvPr id="6" name="Picture 19" descr="PNG logo for PPT_small siz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747" y="76202"/>
            <a:ext cx="1577477" cy="134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5" y="4906567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04" y="2266950"/>
            <a:ext cx="7069096" cy="9144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792" y="3257550"/>
            <a:ext cx="7067608" cy="459568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8"/>
            <a:ext cx="5111750" cy="351829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599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2646"/>
            <a:ext cx="8229600" cy="425054"/>
          </a:xfrm>
        </p:spPr>
        <p:txBody>
          <a:bodyPr anchor="b">
            <a:normAutofit/>
          </a:bodyPr>
          <a:lstStyle>
            <a:lvl1pPr algn="l">
              <a:defRPr sz="1000" b="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14400"/>
            <a:ext cx="82296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154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34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-100013" y="4827987"/>
            <a:ext cx="712788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BC63087-840A-47AF-9013-C813B237DC88}" type="slidenum">
              <a:rPr lang="en-US" sz="1200" b="1" smtClean="0">
                <a:solidFill>
                  <a:schemeClr val="bg1"/>
                </a:solidFill>
                <a:cs typeface="+mn-cs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1" dirty="0" smtClean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58" y="1792787"/>
            <a:ext cx="8277234" cy="6846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781800" y="0"/>
            <a:ext cx="2362200" cy="158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92227"/>
            <a:ext cx="1271016" cy="99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22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66717" y="857252"/>
            <a:ext cx="8485187" cy="39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66714" y="57151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0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kern="1200" dirty="0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31131"/>
            <a:ext cx="6400800" cy="3106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6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459917" y="161567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3119438" y="57150"/>
            <a:ext cx="19859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100" b="1" dirty="0">
                <a:solidFill>
                  <a:srgbClr val="D8F1FD"/>
                </a:solidFill>
              </a:rPr>
              <a:t>www.persistentsys.com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81" y="2502015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705600" y="2"/>
            <a:ext cx="2438400" cy="1615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7" descr="Persistent Logo_full colou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0867" y="342900"/>
            <a:ext cx="1287866" cy="112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>
            <a:spLocks noChangeArrowheads="1"/>
          </p:cNvSpPr>
          <p:nvPr userDrawn="1"/>
        </p:nvSpPr>
        <p:spPr bwMode="auto">
          <a:xfrm>
            <a:off x="7189788" y="4956573"/>
            <a:ext cx="1802096" cy="2308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cs typeface="+mn-cs"/>
              </a:rPr>
              <a:t>© 2013 Persistent Systems Ltd </a:t>
            </a:r>
          </a:p>
        </p:txBody>
      </p:sp>
    </p:spTree>
    <p:extLst>
      <p:ext uri="{BB962C8B-B14F-4D97-AF65-F5344CB8AC3E}">
        <p14:creationId xmlns:p14="http://schemas.microsoft.com/office/powerpoint/2010/main" val="14380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71551"/>
            <a:ext cx="4038600" cy="3657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71551"/>
            <a:ext cx="4038600" cy="3657600"/>
          </a:xfrm>
        </p:spPr>
        <p:txBody>
          <a:bodyPr/>
          <a:lstStyle>
            <a:lvl1pPr>
              <a:defRPr sz="2000"/>
            </a:lvl1pPr>
            <a:lvl2pPr marL="363538" indent="-363538">
              <a:defRPr sz="1800"/>
            </a:lvl2pPr>
            <a:lvl3pPr marL="363538" indent="-363538">
              <a:defRPr sz="1800"/>
            </a:lvl3pPr>
            <a:lvl4pPr marL="363538" indent="-363538">
              <a:defRPr sz="1600"/>
            </a:lvl4pPr>
            <a:lvl5pPr marL="363538" indent="-3635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114801"/>
            <a:ext cx="4038600" cy="479822"/>
          </a:xfrm>
        </p:spPr>
        <p:txBody>
          <a:bodyPr anchor="b"/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971552"/>
            <a:ext cx="4573588" cy="3143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6" y="4114801"/>
            <a:ext cx="4038599" cy="479822"/>
          </a:xfrm>
        </p:spPr>
        <p:txBody>
          <a:bodyPr anchor="b"/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5" y="971552"/>
            <a:ext cx="4571999" cy="3143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5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6717" y="857252"/>
            <a:ext cx="8485187" cy="39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66714" y="57151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Box 10"/>
          <p:cNvSpPr txBox="1">
            <a:spLocks noChangeArrowheads="1"/>
          </p:cNvSpPr>
          <p:nvPr/>
        </p:nvSpPr>
        <p:spPr bwMode="auto">
          <a:xfrm>
            <a:off x="7189788" y="4956573"/>
            <a:ext cx="1802096" cy="2308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cs typeface="+mn-cs"/>
              </a:rPr>
              <a:t>© 2013 Persistent Systems Ltd </a:t>
            </a:r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-164749" y="4817445"/>
            <a:ext cx="712788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6F96CE2-93CF-406C-ACE5-0A3BBE01630B}" type="slidenum">
              <a:rPr lang="en-US" sz="1200" b="1" smtClean="0">
                <a:solidFill>
                  <a:schemeClr val="bg1"/>
                </a:solidFill>
                <a:cs typeface="+mn-cs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1" dirty="0" smtClean="0">
              <a:solidFill>
                <a:schemeClr val="bg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9pPr>
    </p:titleStyle>
    <p:bodyStyle>
      <a:lvl1pPr marL="2317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006899"/>
        </a:buClr>
        <a:buFont typeface="Wingdings 2" pitchFamily="18" charset="2"/>
        <a:buChar char=""/>
        <a:defRPr sz="2000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1pPr>
      <a:lvl2pPr marL="509588" indent="-222250" algn="l" defTabSz="457200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marL="796925" indent="-22225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"/>
        <a:defRPr sz="1600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marL="1031875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sz="1400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marL="1201738" indent="-117475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200" kern="1200">
          <a:solidFill>
            <a:srgbClr val="40404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apar/SKUModel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3"/>
                </a:solidFill>
                <a:latin typeface="Arial Rounded MT Bold" panose="020F0704030504030204" pitchFamily="34" charset="0"/>
                <a:cs typeface="Arial" pitchFamily="34" charset="0"/>
              </a:rPr>
              <a:t>SKU Model</a:t>
            </a:r>
            <a:br>
              <a:rPr lang="en-US" sz="2400" dirty="0" smtClean="0">
                <a:solidFill>
                  <a:schemeClr val="accent3"/>
                </a:solidFill>
                <a:latin typeface="Arial Rounded MT Bold" panose="020F0704030504030204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accent3"/>
                </a:solidFill>
                <a:latin typeface="Arial Rounded MT Bold" panose="020F0704030504030204" pitchFamily="34" charset="0"/>
                <a:cs typeface="Arial" pitchFamily="34" charset="0"/>
              </a:rPr>
              <a:t>		</a:t>
            </a:r>
            <a:r>
              <a:rPr lang="en-US" sz="16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App to Maintain SKU details of products</a:t>
            </a:r>
            <a:endParaRPr lang="en-US" sz="1600" b="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0200" y="3562350"/>
            <a:ext cx="3429000" cy="914400"/>
          </a:xfrm>
        </p:spPr>
        <p:txBody>
          <a:bodyPr/>
          <a:lstStyle/>
          <a:p>
            <a:r>
              <a:rPr lang="en-US" sz="1400" b="1" dirty="0" smtClean="0"/>
              <a:t>Team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Shraddha Parikh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Adeline Santosh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51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6717" y="742950"/>
            <a:ext cx="8485187" cy="41124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Rounded MT Bold" panose="020F0704030504030204" pitchFamily="34" charset="0"/>
              </a:rPr>
              <a:t>Stock Keeping Unit (SKU) - </a:t>
            </a:r>
            <a:r>
              <a:rPr lang="en-US" sz="1800" dirty="0" smtClean="0">
                <a:latin typeface="Arial Rounded MT Bold" panose="020F0704030504030204" pitchFamily="34" charset="0"/>
              </a:rPr>
              <a:t>Is </a:t>
            </a:r>
            <a:r>
              <a:rPr lang="en-US" sz="1800" dirty="0">
                <a:latin typeface="Arial Rounded MT Bold" panose="020F0704030504030204" pitchFamily="34" charset="0"/>
              </a:rPr>
              <a:t>an alphanumeric </a:t>
            </a:r>
            <a:r>
              <a:rPr lang="en-US" sz="1800" dirty="0" smtClean="0">
                <a:latin typeface="Arial Rounded MT Bold" panose="020F0704030504030204" pitchFamily="34" charset="0"/>
              </a:rPr>
              <a:t>identification of </a:t>
            </a:r>
            <a:r>
              <a:rPr lang="en-US" sz="1800" dirty="0">
                <a:latin typeface="Arial Rounded MT Bold" panose="020F0704030504030204" pitchFamily="34" charset="0"/>
              </a:rPr>
              <a:t>a particular product that allows it to be tracked for inventory purposes. </a:t>
            </a:r>
            <a:r>
              <a:rPr lang="en-US" sz="1800" dirty="0" smtClean="0">
                <a:latin typeface="Arial Rounded MT Bold" panose="020F0704030504030204" pitchFamily="34" charset="0"/>
              </a:rPr>
              <a:t>It is </a:t>
            </a:r>
            <a:r>
              <a:rPr lang="en-US" sz="1800" dirty="0">
                <a:latin typeface="Arial Rounded MT Bold" panose="020F0704030504030204" pitchFamily="34" charset="0"/>
              </a:rPr>
              <a:t>associated with any purchasable item in a store or catalog. For example, </a:t>
            </a:r>
            <a:r>
              <a:rPr lang="en-US" sz="1800" dirty="0" smtClean="0">
                <a:latin typeface="Arial Rounded MT Bold" panose="020F0704030504030204" pitchFamily="34" charset="0"/>
              </a:rPr>
              <a:t>an Apple iPhone 6s might </a:t>
            </a:r>
            <a:r>
              <a:rPr lang="en-US" sz="1800" dirty="0">
                <a:latin typeface="Arial Rounded MT Bold" panose="020F0704030504030204" pitchFamily="34" charset="0"/>
              </a:rPr>
              <a:t>have an SKU of "</a:t>
            </a:r>
            <a:r>
              <a:rPr lang="en-US" sz="1800" dirty="0" smtClean="0">
                <a:latin typeface="Arial Rounded MT Bold" panose="020F0704030504030204" pitchFamily="34" charset="0"/>
              </a:rPr>
              <a:t>apple-iphone-64". SKU </a:t>
            </a:r>
            <a:r>
              <a:rPr lang="en-US" sz="1800" dirty="0">
                <a:latin typeface="Arial Rounded MT Bold" panose="020F0704030504030204" pitchFamily="34" charset="0"/>
              </a:rPr>
              <a:t>numbers can sometimes be seen in online e-commerce sites</a:t>
            </a:r>
            <a:r>
              <a:rPr lang="en-US" sz="1800" dirty="0" smtClean="0">
                <a:latin typeface="Arial Rounded MT Bold" panose="020F0704030504030204" pitchFamily="34" charset="0"/>
              </a:rPr>
              <a:t>.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 Rounded MT Bold" panose="020F0704030504030204" pitchFamily="34" charset="0"/>
              </a:rPr>
              <a:t>Technology Stack –</a:t>
            </a:r>
          </a:p>
          <a:p>
            <a:pPr marL="563563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MongoDB – </a:t>
            </a:r>
            <a:r>
              <a:rPr lang="en-US" sz="1600" dirty="0">
                <a:latin typeface="Arial Rounded MT Bold" panose="020F0704030504030204" pitchFamily="34" charset="0"/>
              </a:rPr>
              <a:t>NoSQL Database </a:t>
            </a:r>
            <a:r>
              <a:rPr lang="en-US" sz="1600" dirty="0" smtClean="0">
                <a:latin typeface="Arial Rounded MT Bold" panose="020F0704030504030204" pitchFamily="34" charset="0"/>
              </a:rPr>
              <a:t>used to persist the data model documents</a:t>
            </a:r>
          </a:p>
          <a:p>
            <a:pPr marL="563563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Express – Web application framework used to build the single/multi-pages</a:t>
            </a:r>
          </a:p>
          <a:p>
            <a:pPr marL="563563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Jade – </a:t>
            </a:r>
            <a:r>
              <a:rPr lang="en-US" sz="1600" dirty="0">
                <a:latin typeface="Arial Rounded MT Bold" panose="020F0704030504030204" pitchFamily="34" charset="0"/>
              </a:rPr>
              <a:t>Templating engine library/framework used to interpret API data and render views</a:t>
            </a:r>
            <a:endParaRPr lang="en-US" sz="1600" dirty="0" smtClean="0">
              <a:latin typeface="Arial Rounded MT Bold" panose="020F0704030504030204" pitchFamily="34" charset="0"/>
            </a:endParaRPr>
          </a:p>
          <a:p>
            <a:pPr marL="563563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Node – Platform for the event-driven JavaScript server-side runtime</a:t>
            </a:r>
            <a:endParaRPr lang="en-US" sz="16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Project Overview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6717" y="666750"/>
            <a:ext cx="8485187" cy="43434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Project </a:t>
            </a:r>
            <a:r>
              <a:rPr lang="en-US" dirty="0">
                <a:latin typeface="Arial Rounded MT Bold" panose="020F0704030504030204" pitchFamily="34" charset="0"/>
              </a:rPr>
              <a:t>dashboard </a:t>
            </a:r>
            <a:r>
              <a:rPr lang="en-US" dirty="0" smtClean="0">
                <a:latin typeface="Arial Rounded MT Bold" panose="020F0704030504030204" pitchFamily="34" charset="0"/>
              </a:rPr>
              <a:t>has tabular </a:t>
            </a:r>
            <a:r>
              <a:rPr lang="en-US" dirty="0">
                <a:latin typeface="Arial Rounded MT Bold" panose="020F0704030504030204" pitchFamily="34" charset="0"/>
              </a:rPr>
              <a:t>grid </a:t>
            </a:r>
            <a:r>
              <a:rPr lang="en-US" dirty="0" smtClean="0">
                <a:latin typeface="Arial Rounded MT Bold" panose="020F0704030504030204" pitchFamily="34" charset="0"/>
              </a:rPr>
              <a:t>listing the Makes, Models and Products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The </a:t>
            </a:r>
            <a:r>
              <a:rPr lang="en-US" dirty="0" smtClean="0">
                <a:latin typeface="Arial Rounded MT Bold" panose="020F0704030504030204" pitchFamily="34" charset="0"/>
              </a:rPr>
              <a:t>Products grid has the capability </a:t>
            </a:r>
            <a:r>
              <a:rPr lang="en-US" dirty="0">
                <a:latin typeface="Arial Rounded MT Bold" panose="020F0704030504030204" pitchFamily="34" charset="0"/>
              </a:rPr>
              <a:t>to filter based on Make and </a:t>
            </a:r>
            <a:r>
              <a:rPr lang="en-US" dirty="0" smtClean="0">
                <a:latin typeface="Arial Rounded MT Bold" panose="020F0704030504030204" pitchFamily="34" charset="0"/>
              </a:rPr>
              <a:t>Model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List of APIs –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List All Make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List All Model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List All Product(SKUID) - with filters Make, Model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Create Product(SKU)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Update Product(SKU) details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Code pushed to GIT repository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Manual Deployment to </a:t>
            </a:r>
            <a:r>
              <a:rPr lang="en-US" dirty="0" err="1" smtClean="0">
                <a:latin typeface="Arial Rounded MT Bold" panose="020F0704030504030204" pitchFamily="34" charset="0"/>
              </a:rPr>
              <a:t>Bluemix</a:t>
            </a:r>
            <a:endParaRPr lang="en-US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Features Implemented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application on </a:t>
            </a:r>
            <a:r>
              <a:rPr lang="en-US" dirty="0" err="1" smtClean="0"/>
              <a:t>Bluemix</a:t>
            </a:r>
            <a:r>
              <a:rPr lang="en-US" dirty="0" smtClean="0"/>
              <a:t> using </a:t>
            </a:r>
            <a:r>
              <a:rPr lang="en-US" dirty="0"/>
              <a:t>SDK for </a:t>
            </a:r>
            <a:r>
              <a:rPr lang="en-US" dirty="0" smtClean="0"/>
              <a:t>Node.js runtime.</a:t>
            </a:r>
          </a:p>
          <a:p>
            <a:r>
              <a:rPr lang="en-US" dirty="0" smtClean="0"/>
              <a:t>Download the starter code. It has the </a:t>
            </a:r>
            <a:r>
              <a:rPr lang="en-US" dirty="0" err="1" smtClean="0"/>
              <a:t>manifest.yml</a:t>
            </a:r>
            <a:r>
              <a:rPr lang="en-US" dirty="0" smtClean="0"/>
              <a:t>, </a:t>
            </a:r>
            <a:r>
              <a:rPr lang="en-US" dirty="0" err="1" smtClean="0"/>
              <a:t>package.json</a:t>
            </a:r>
            <a:r>
              <a:rPr lang="en-US" dirty="0" smtClean="0"/>
              <a:t> files that are key to deploying project on </a:t>
            </a:r>
            <a:r>
              <a:rPr lang="en-US" dirty="0" err="1" smtClean="0"/>
              <a:t>Bluemix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Update the project code. </a:t>
            </a:r>
          </a:p>
          <a:p>
            <a:r>
              <a:rPr lang="en-US" dirty="0" smtClean="0"/>
              <a:t>Install Cloud Foundry tool (</a:t>
            </a:r>
            <a:r>
              <a:rPr lang="en-US" dirty="0" err="1" smtClean="0"/>
              <a:t>cf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 command prompt </a:t>
            </a:r>
            <a:r>
              <a:rPr lang="en-US" dirty="0" err="1" smtClean="0"/>
              <a:t>goto</a:t>
            </a:r>
            <a:r>
              <a:rPr lang="en-US" dirty="0" smtClean="0"/>
              <a:t> the directory of the project</a:t>
            </a:r>
          </a:p>
          <a:p>
            <a:r>
              <a:rPr lang="en-US" dirty="0" smtClean="0"/>
              <a:t>Login to </a:t>
            </a:r>
            <a:r>
              <a:rPr lang="en-US" dirty="0" err="1" smtClean="0"/>
              <a:t>bluemix</a:t>
            </a:r>
            <a:r>
              <a:rPr lang="en-US" dirty="0" smtClean="0"/>
              <a:t> - </a:t>
            </a:r>
            <a:r>
              <a:rPr lang="en-US" i="1" dirty="0" err="1" smtClean="0"/>
              <a:t>cf</a:t>
            </a:r>
            <a:r>
              <a:rPr lang="en-US" i="1" dirty="0" smtClean="0"/>
              <a:t> login</a:t>
            </a:r>
            <a:r>
              <a:rPr lang="en-US" dirty="0"/>
              <a:t> </a:t>
            </a:r>
          </a:p>
          <a:p>
            <a:pPr marL="287338" lvl="1" indent="0">
              <a:buNone/>
            </a:pPr>
            <a:r>
              <a:rPr lang="en-US" dirty="0" smtClean="0"/>
              <a:t>Provide </a:t>
            </a:r>
            <a:r>
              <a:rPr lang="en-US" dirty="0" err="1" smtClean="0"/>
              <a:t>Bluemix</a:t>
            </a:r>
            <a:r>
              <a:rPr lang="en-US" dirty="0" smtClean="0"/>
              <a:t> credentials</a:t>
            </a:r>
            <a:endParaRPr lang="en-US" dirty="0"/>
          </a:p>
          <a:p>
            <a:r>
              <a:rPr lang="en-US" dirty="0" smtClean="0"/>
              <a:t>Deploy the application – </a:t>
            </a:r>
            <a:r>
              <a:rPr lang="en-US" i="1" dirty="0" err="1" smtClean="0"/>
              <a:t>cf</a:t>
            </a:r>
            <a:r>
              <a:rPr lang="en-US" i="1" dirty="0" smtClean="0"/>
              <a:t> push</a:t>
            </a:r>
          </a:p>
          <a:p>
            <a:pPr marL="0" indent="0">
              <a:buNone/>
            </a:pPr>
            <a:r>
              <a:rPr lang="en-US" dirty="0" smtClean="0"/>
              <a:t>		Or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cf</a:t>
            </a:r>
            <a:r>
              <a:rPr lang="en-US" i="1" dirty="0" smtClean="0"/>
              <a:t> push </a:t>
            </a:r>
            <a:r>
              <a:rPr lang="en-US" i="1" dirty="0" err="1" smtClean="0"/>
              <a:t>SKUModel</a:t>
            </a:r>
            <a:r>
              <a:rPr lang="en-US" i="1" dirty="0" smtClean="0"/>
              <a:t> -b </a:t>
            </a:r>
            <a:r>
              <a:rPr lang="en-US" i="1" dirty="0" smtClean="0">
                <a:hlinkClick r:id="rId2"/>
              </a:rPr>
              <a:t>https://github.com/shrapar/SKUModel.git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Arial Rounded MT Bold" panose="020F0704030504030204" pitchFamily="34" charset="0"/>
              </a:rPr>
              <a:t>Bluemix</a:t>
            </a:r>
            <a:r>
              <a:rPr lang="en-US" sz="2400" dirty="0" smtClean="0">
                <a:latin typeface="Arial Rounded MT Bold" panose="020F0704030504030204" pitchFamily="34" charset="0"/>
              </a:rPr>
              <a:t> Deployment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Sorting on the Products tabular grid</a:t>
            </a:r>
          </a:p>
          <a:p>
            <a:r>
              <a:rPr lang="en-US" dirty="0" smtClean="0"/>
              <a:t>Displaying errors in alert dialog</a:t>
            </a:r>
            <a:endParaRPr lang="en-US" dirty="0"/>
          </a:p>
          <a:p>
            <a:r>
              <a:rPr lang="en-US" dirty="0" smtClean="0"/>
              <a:t>Automate the deployment to </a:t>
            </a:r>
            <a:r>
              <a:rPr lang="en-US" dirty="0" err="1" smtClean="0"/>
              <a:t>Bluemix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Features Not Implemented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Persistent-PPT template-2012-V3">
  <a:themeElements>
    <a:clrScheme name="Persistent">
      <a:dk1>
        <a:sysClr val="windowText" lastClr="000000"/>
      </a:dk1>
      <a:lt1>
        <a:sysClr val="window" lastClr="FFFFFF"/>
      </a:lt1>
      <a:dk2>
        <a:srgbClr val="404040"/>
      </a:dk2>
      <a:lt2>
        <a:srgbClr val="9DDCF9"/>
      </a:lt2>
      <a:accent1>
        <a:srgbClr val="006899"/>
      </a:accent1>
      <a:accent2>
        <a:srgbClr val="F37021"/>
      </a:accent2>
      <a:accent3>
        <a:srgbClr val="8DC63F"/>
      </a:accent3>
      <a:accent4>
        <a:srgbClr val="7F7F7F"/>
      </a:accent4>
      <a:accent5>
        <a:srgbClr val="A6A6A6"/>
      </a:accent5>
      <a:accent6>
        <a:srgbClr val="FFD87D"/>
      </a:accent6>
      <a:hlink>
        <a:srgbClr val="006899"/>
      </a:hlink>
      <a:folHlink>
        <a:srgbClr val="7F7F7F"/>
      </a:folHlink>
    </a:clrScheme>
    <a:fontScheme name="Persist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38847</TotalTime>
  <Words>277</Words>
  <Application>Microsoft Office PowerPoint</Application>
  <PresentationFormat>On-screen Show (16:9)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Persistent-PPT template-2012-V3</vt:lpstr>
      <vt:lpstr>SKU Model   App to Maintain SKU details of products</vt:lpstr>
      <vt:lpstr>Project Overview</vt:lpstr>
      <vt:lpstr>Features Implemented</vt:lpstr>
      <vt:lpstr>Bluemix Deployment</vt:lpstr>
      <vt:lpstr>Features Not Implemented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Thatte</dc:creator>
  <cp:lastModifiedBy>Adeline Rose Santosh</cp:lastModifiedBy>
  <cp:revision>966</cp:revision>
  <dcterms:created xsi:type="dcterms:W3CDTF">2012-04-26T10:35:23Z</dcterms:created>
  <dcterms:modified xsi:type="dcterms:W3CDTF">2016-08-09T13:21:48Z</dcterms:modified>
</cp:coreProperties>
</file>