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0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3508513" y="1297424"/>
            <a:ext cx="10288687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AI-Sign-Language-Voicer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3508513" y="4505325"/>
            <a:ext cx="1028868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20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Sign Language Voicer that utilizes advanced computer vision and machine learning algorithms to recognize word-level sign language gestures. Once recognized, it translates these gestures into spoken language, providing real-time communication accessibility for the hearing impaired community.</a:t>
            </a:r>
          </a:p>
          <a:p>
            <a:pPr marL="0" indent="0">
              <a:lnSpc>
                <a:spcPts val="2799"/>
              </a:lnSpc>
              <a:buNone/>
            </a:pPr>
            <a:endParaRPr lang="en-US" sz="2200" kern="0" spc="-35" dirty="0">
              <a:solidFill>
                <a:srgbClr val="E0D6DE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200" kern="0" spc="-35" dirty="0">
              <a:solidFill>
                <a:srgbClr val="E0D6DE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200" kern="0" spc="-35" dirty="0">
              <a:solidFill>
                <a:srgbClr val="E0D6DE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200" kern="0" spc="-35" dirty="0">
              <a:solidFill>
                <a:srgbClr val="E0D6DE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200" kern="0" spc="-35" dirty="0">
              <a:solidFill>
                <a:srgbClr val="E0D6DE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65C00-4BE4-789D-2533-7B4A8F04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93504" cy="8226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Key Objective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develop a unique methodology for achieving real-time sign language translation to coherent English output.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3007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Motivation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make communication for the Differently Abled, easier and wider.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Approach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 Only Look Once (YOLO), Natural Language Processing (NLP), Text-to-Speech (TTS)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4490799" y="934760"/>
            <a:ext cx="56986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Technical Approach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WLASL Dataset which contains over 2000 videos for over 2000 words in the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</a:rPr>
              <a:t>American Sign Language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Apply deep learning techniques to train a highly accurate sign language recognition model.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3007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Real-time Inference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Deploy the trained model on edge devices to enable fast, reliable sign language translation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Key Features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192893" y="2991803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44313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Real-time Recognition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Real-time sign language gesture recognition using YOLO.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81186" y="2991803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Natural Language Processing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NLP processing to interpret recognized gestures into meaningful text.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2192893" y="5010507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165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Low-latency Response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Real-time sign language detection and analysis, enabling immediate voicing of the word.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581186" y="5010507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34817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Scalable and Versatile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Can be scaled to hardware and wearable computing technologies.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43395"/>
            <a:ext cx="7598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Accuracy and Performance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2804279"/>
            <a:ext cx="2848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Accuracy Benchmark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YOLO AI achieves over 97% accuracy on a comprehensive test dataset.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2804279"/>
            <a:ext cx="3165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Real-time 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system can process and analyze sign language signs at a rate of over 30 frames per second.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36399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Energy-efficient Design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AI model is optimized for low power consumption, making it suitable for edge deployments.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33235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Scalable Architecture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modular design allows for easy integration and scaling to meet diverse application needs.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394466"/>
            <a:ext cx="82313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Challenges and Limitations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007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Lighting Conditions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Accurate sign detection can be challenging in varying or complex lighting environments.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Deployment </a:t>
            </a:r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Integrating the sign language voicer into real-world scenarios may present challenges related to deployment infrastructure, compatibility with existing systems, and user interface design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Computational Constraints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Balancing high accuracy with low latency and energy efficiency on edge devices.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80874"/>
            <a:ext cx="79147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308503"/>
            <a:ext cx="27742" cy="4640223"/>
          </a:xfrm>
          <a:prstGeom prst="rect">
            <a:avLst/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1416427" y="2718137"/>
            <a:ext cx="777597" cy="27742"/>
          </a:xfrm>
          <a:prstGeom prst="rect">
            <a:avLst/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071384" y="2523768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30673"/>
            <a:ext cx="34817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Ongoing model refinement and expansion of the sign recognition capabilities.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71384" y="4026098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34817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Multimodal Integration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Combining this with other computer vision and sensor technologies.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722799"/>
            <a:ext cx="777597" cy="27742"/>
          </a:xfrm>
          <a:prstGeom prst="rect">
            <a:avLst/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5"/>
          <p:cNvSpPr/>
          <p:nvPr/>
        </p:nvSpPr>
        <p:spPr>
          <a:xfrm>
            <a:off x="916484" y="548675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1212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6"/>
          <p:cNvSpPr/>
          <p:nvPr/>
        </p:nvSpPr>
        <p:spPr>
          <a:xfrm>
            <a:off x="1071384" y="5528429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535335"/>
            <a:ext cx="42730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Edge Computing Advancements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01575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Leveraging the latest hardware and software advancements for faster, more efficient edge deployments.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DC305E-E8CD-0FBB-FE9A-3C9C250FC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19" t="6987" r="16112" b="13199"/>
          <a:stretch/>
        </p:blipFill>
        <p:spPr>
          <a:xfrm>
            <a:off x="10972026" y="0"/>
            <a:ext cx="3658374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399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Mono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Shravan Venkatraman</cp:lastModifiedBy>
  <cp:revision>19</cp:revision>
  <dcterms:created xsi:type="dcterms:W3CDTF">2024-04-13T03:16:03Z</dcterms:created>
  <dcterms:modified xsi:type="dcterms:W3CDTF">2024-04-14T05:02:11Z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2024-04-13T03:56:05Z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25d33ca8-f488-46f3-8037-a25c29b9327f</vt:lpwstr>
  </property>
  <property fmtid="{D5CDD505-2E9C-101B-9397-08002B2CF9AE}" pid="7" name="MSIP_Label_defa4170-0d19-0005-0004-bc88714345d2_ActionId">
    <vt:lpwstr>7e998842-85f4-4c90-ae9c-026c580a3aa3</vt:lpwstr>
  </property>
  <property fmtid="{D5CDD505-2E9C-101B-9397-08002B2CF9AE}" pid="8" name="MSIP_Label_defa4170-0d19-0005-0004-bc88714345d2_ContentBits">
    <vt:lpwstr>0</vt:lpwstr>
  </property>
</Properties>
</file>