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68" r:id="rId13"/>
    <p:sldId id="266" r:id="rId14"/>
    <p:sldId id="274" r:id="rId15"/>
    <p:sldId id="275" r:id="rId16"/>
    <p:sldId id="277" r:id="rId17"/>
    <p:sldId id="269" r:id="rId18"/>
    <p:sldId id="276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4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DA1C43-314A-495F-88A3-39456B8C323D}" type="doc">
      <dgm:prSet loTypeId="urn:microsoft.com/office/officeart/2005/8/layout/hList1" loCatId="Inbox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B190C00F-BD50-4A44-80F0-9AC2AAA2178D}">
      <dgm:prSet/>
      <dgm:spPr/>
      <dgm:t>
        <a:bodyPr/>
        <a:lstStyle/>
        <a:p>
          <a:r>
            <a:rPr lang="en-US" dirty="0"/>
            <a:t>MongoDB </a:t>
          </a:r>
        </a:p>
      </dgm:t>
    </dgm:pt>
    <dgm:pt modelId="{D08CFEAF-433B-478A-9107-8E194EA39AB1}" type="parTrans" cxnId="{760573A6-F675-4630-B00D-DC6587932152}">
      <dgm:prSet/>
      <dgm:spPr/>
      <dgm:t>
        <a:bodyPr/>
        <a:lstStyle/>
        <a:p>
          <a:endParaRPr lang="en-US"/>
        </a:p>
      </dgm:t>
    </dgm:pt>
    <dgm:pt modelId="{81972483-D376-4BD0-98E5-37C8AE6DAEB9}" type="sibTrans" cxnId="{760573A6-F675-4630-B00D-DC6587932152}">
      <dgm:prSet/>
      <dgm:spPr/>
      <dgm:t>
        <a:bodyPr/>
        <a:lstStyle/>
        <a:p>
          <a:endParaRPr lang="en-US"/>
        </a:p>
      </dgm:t>
    </dgm:pt>
    <dgm:pt modelId="{ED3C9F14-63E1-4F34-869D-7FC955BB723C}">
      <dgm:prSet/>
      <dgm:spPr/>
      <dgm:t>
        <a:bodyPr/>
        <a:lstStyle/>
        <a:p>
          <a:r>
            <a:rPr lang="en-US"/>
            <a:t>Python</a:t>
          </a:r>
        </a:p>
      </dgm:t>
    </dgm:pt>
    <dgm:pt modelId="{ACD2B39C-47D7-4FFB-A329-77CC13EA37D4}" type="parTrans" cxnId="{F6D11BA8-C109-4763-9CAB-F9CC7EDABCB2}">
      <dgm:prSet/>
      <dgm:spPr/>
      <dgm:t>
        <a:bodyPr/>
        <a:lstStyle/>
        <a:p>
          <a:endParaRPr lang="en-US"/>
        </a:p>
      </dgm:t>
    </dgm:pt>
    <dgm:pt modelId="{2ADF58F4-7455-4EE0-84E4-8E837506EBB0}" type="sibTrans" cxnId="{F6D11BA8-C109-4763-9CAB-F9CC7EDABCB2}">
      <dgm:prSet/>
      <dgm:spPr/>
      <dgm:t>
        <a:bodyPr/>
        <a:lstStyle/>
        <a:p>
          <a:endParaRPr lang="en-US"/>
        </a:p>
      </dgm:t>
    </dgm:pt>
    <dgm:pt modelId="{77A70436-F318-4749-A773-AAE4B7A01DAA}">
      <dgm:prSet/>
      <dgm:spPr/>
      <dgm:t>
        <a:bodyPr/>
        <a:lstStyle/>
        <a:p>
          <a:r>
            <a:rPr lang="en-US" dirty="0" err="1"/>
            <a:t>Pymongo</a:t>
          </a:r>
          <a:endParaRPr lang="en-US" dirty="0"/>
        </a:p>
      </dgm:t>
    </dgm:pt>
    <dgm:pt modelId="{0558C910-E9BD-4864-BE97-4FE93EC3EE2F}" type="parTrans" cxnId="{C1198BD5-F09A-45E0-98A9-758BB2E1D859}">
      <dgm:prSet/>
      <dgm:spPr/>
      <dgm:t>
        <a:bodyPr/>
        <a:lstStyle/>
        <a:p>
          <a:endParaRPr lang="en-US"/>
        </a:p>
      </dgm:t>
    </dgm:pt>
    <dgm:pt modelId="{D8FB0A3B-9B3B-463F-B78F-88FD7FF33F94}" type="sibTrans" cxnId="{C1198BD5-F09A-45E0-98A9-758BB2E1D859}">
      <dgm:prSet/>
      <dgm:spPr/>
      <dgm:t>
        <a:bodyPr/>
        <a:lstStyle/>
        <a:p>
          <a:endParaRPr lang="en-US"/>
        </a:p>
      </dgm:t>
    </dgm:pt>
    <dgm:pt modelId="{18F60456-1C7F-4340-9277-B161DC4D9ACF}">
      <dgm:prSet/>
      <dgm:spPr/>
      <dgm:t>
        <a:bodyPr/>
        <a:lstStyle/>
        <a:p>
          <a:r>
            <a:rPr lang="en-US"/>
            <a:t>Pandas</a:t>
          </a:r>
        </a:p>
      </dgm:t>
    </dgm:pt>
    <dgm:pt modelId="{C57D4C36-3524-4D84-A3BA-7F565B749EB5}" type="parTrans" cxnId="{43C6E3E5-51C7-476B-B738-D664F2D34301}">
      <dgm:prSet/>
      <dgm:spPr/>
      <dgm:t>
        <a:bodyPr/>
        <a:lstStyle/>
        <a:p>
          <a:endParaRPr lang="en-US"/>
        </a:p>
      </dgm:t>
    </dgm:pt>
    <dgm:pt modelId="{1CC7ECF1-70F1-4CC4-9A8E-5F32621E95CA}" type="sibTrans" cxnId="{43C6E3E5-51C7-476B-B738-D664F2D34301}">
      <dgm:prSet/>
      <dgm:spPr/>
      <dgm:t>
        <a:bodyPr/>
        <a:lstStyle/>
        <a:p>
          <a:endParaRPr lang="en-US"/>
        </a:p>
      </dgm:t>
    </dgm:pt>
    <dgm:pt modelId="{89840642-2100-4074-82FB-2D7AF1CEBB66}">
      <dgm:prSet/>
      <dgm:spPr/>
      <dgm:t>
        <a:bodyPr/>
        <a:lstStyle/>
        <a:p>
          <a:r>
            <a:rPr lang="en-US"/>
            <a:t>Matplotlib</a:t>
          </a:r>
        </a:p>
      </dgm:t>
    </dgm:pt>
    <dgm:pt modelId="{B3CF1CDF-720D-402F-82DB-3C2DED0DE525}" type="parTrans" cxnId="{AFBFDA64-A716-4046-A765-CF7A10A4712F}">
      <dgm:prSet/>
      <dgm:spPr/>
      <dgm:t>
        <a:bodyPr/>
        <a:lstStyle/>
        <a:p>
          <a:endParaRPr lang="en-US"/>
        </a:p>
      </dgm:t>
    </dgm:pt>
    <dgm:pt modelId="{6BE4642F-6ECC-4F71-AC3B-8BA49DD5CB90}" type="sibTrans" cxnId="{AFBFDA64-A716-4046-A765-CF7A10A4712F}">
      <dgm:prSet/>
      <dgm:spPr/>
      <dgm:t>
        <a:bodyPr/>
        <a:lstStyle/>
        <a:p>
          <a:endParaRPr lang="en-US"/>
        </a:p>
      </dgm:t>
    </dgm:pt>
    <dgm:pt modelId="{11548CE2-4BDB-4B88-BE6F-337D0716AB97}">
      <dgm:prSet/>
      <dgm:spPr/>
      <dgm:t>
        <a:bodyPr/>
        <a:lstStyle/>
        <a:p>
          <a:r>
            <a:rPr lang="en-US"/>
            <a:t>Seaborn</a:t>
          </a:r>
        </a:p>
      </dgm:t>
    </dgm:pt>
    <dgm:pt modelId="{07CB096B-012B-45B5-BCF9-E10636584F6E}" type="parTrans" cxnId="{53673081-F301-47B0-9F4B-369A17E02B42}">
      <dgm:prSet/>
      <dgm:spPr/>
      <dgm:t>
        <a:bodyPr/>
        <a:lstStyle/>
        <a:p>
          <a:endParaRPr lang="en-US"/>
        </a:p>
      </dgm:t>
    </dgm:pt>
    <dgm:pt modelId="{7E06449C-5F0F-4874-8095-30AE99B36EFF}" type="sibTrans" cxnId="{53673081-F301-47B0-9F4B-369A17E02B42}">
      <dgm:prSet/>
      <dgm:spPr/>
      <dgm:t>
        <a:bodyPr/>
        <a:lstStyle/>
        <a:p>
          <a:endParaRPr lang="en-US"/>
        </a:p>
      </dgm:t>
    </dgm:pt>
    <dgm:pt modelId="{576A13E1-BB3F-400B-88BC-8BD2C57DACE2}">
      <dgm:prSet/>
      <dgm:spPr/>
      <dgm:t>
        <a:bodyPr/>
        <a:lstStyle/>
        <a:p>
          <a:r>
            <a:rPr lang="en-US"/>
            <a:t>Plotly</a:t>
          </a:r>
        </a:p>
      </dgm:t>
    </dgm:pt>
    <dgm:pt modelId="{2ADF3361-BA76-44D7-A48F-0AF611A25764}" type="parTrans" cxnId="{6FEC7BDD-F634-490C-A19D-75E5A40C71A6}">
      <dgm:prSet/>
      <dgm:spPr/>
      <dgm:t>
        <a:bodyPr/>
        <a:lstStyle/>
        <a:p>
          <a:endParaRPr lang="en-US"/>
        </a:p>
      </dgm:t>
    </dgm:pt>
    <dgm:pt modelId="{8A72B25C-C448-4205-83FE-BCEDD534CC01}" type="sibTrans" cxnId="{6FEC7BDD-F634-490C-A19D-75E5A40C71A6}">
      <dgm:prSet/>
      <dgm:spPr/>
      <dgm:t>
        <a:bodyPr/>
        <a:lstStyle/>
        <a:p>
          <a:endParaRPr lang="en-US"/>
        </a:p>
      </dgm:t>
    </dgm:pt>
    <dgm:pt modelId="{C00A6DEC-BC88-354B-9347-146AD7CFD28D}" type="pres">
      <dgm:prSet presAssocID="{83DA1C43-314A-495F-88A3-39456B8C323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75C634F-BD02-5041-9504-29281C42D3ED}" type="pres">
      <dgm:prSet presAssocID="{B190C00F-BD50-4A44-80F0-9AC2AAA2178D}" presName="composite" presStyleCnt="0"/>
      <dgm:spPr/>
    </dgm:pt>
    <dgm:pt modelId="{80977394-CAE4-4C47-8E70-59C7AEFD3849}" type="pres">
      <dgm:prSet presAssocID="{B190C00F-BD50-4A44-80F0-9AC2AAA2178D}" presName="parTx" presStyleLbl="align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E27907-A88B-504B-AD39-8309ACFE0973}" type="pres">
      <dgm:prSet presAssocID="{B190C00F-BD50-4A44-80F0-9AC2AAA2178D}" presName="desTx" presStyleLbl="alignAccFollowNode1" presStyleIdx="0" presStyleCnt="7">
        <dgm:presLayoutVars>
          <dgm:bulletEnabled val="1"/>
        </dgm:presLayoutVars>
      </dgm:prSet>
      <dgm:spPr/>
    </dgm:pt>
    <dgm:pt modelId="{3070224F-E8AF-EC47-91DE-3BDF4593C34B}" type="pres">
      <dgm:prSet presAssocID="{81972483-D376-4BD0-98E5-37C8AE6DAEB9}" presName="space" presStyleCnt="0"/>
      <dgm:spPr/>
    </dgm:pt>
    <dgm:pt modelId="{33426FF1-1D22-8D4C-A681-D1D7AD88B0F1}" type="pres">
      <dgm:prSet presAssocID="{ED3C9F14-63E1-4F34-869D-7FC955BB723C}" presName="composite" presStyleCnt="0"/>
      <dgm:spPr/>
    </dgm:pt>
    <dgm:pt modelId="{46CE45D5-8164-6E4D-883F-7AE826D511D3}" type="pres">
      <dgm:prSet presAssocID="{ED3C9F14-63E1-4F34-869D-7FC955BB723C}" presName="parTx" presStyleLbl="align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13C02E-8BF5-D449-A29A-11D07649B1D6}" type="pres">
      <dgm:prSet presAssocID="{ED3C9F14-63E1-4F34-869D-7FC955BB723C}" presName="desTx" presStyleLbl="alignAccFollowNode1" presStyleIdx="1" presStyleCnt="7">
        <dgm:presLayoutVars>
          <dgm:bulletEnabled val="1"/>
        </dgm:presLayoutVars>
      </dgm:prSet>
      <dgm:spPr/>
    </dgm:pt>
    <dgm:pt modelId="{F4024F61-E29A-1F44-A125-02805CF098BC}" type="pres">
      <dgm:prSet presAssocID="{2ADF58F4-7455-4EE0-84E4-8E837506EBB0}" presName="space" presStyleCnt="0"/>
      <dgm:spPr/>
    </dgm:pt>
    <dgm:pt modelId="{E46ECDB9-3759-1B48-B443-74AC9D245C2E}" type="pres">
      <dgm:prSet presAssocID="{77A70436-F318-4749-A773-AAE4B7A01DAA}" presName="composite" presStyleCnt="0"/>
      <dgm:spPr/>
    </dgm:pt>
    <dgm:pt modelId="{A2BA8FDA-6DE5-3742-8961-9122ED623F07}" type="pres">
      <dgm:prSet presAssocID="{77A70436-F318-4749-A773-AAE4B7A01DAA}" presName="parTx" presStyleLbl="align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A7891D-7C3C-5B4B-97EC-BC88B531DB27}" type="pres">
      <dgm:prSet presAssocID="{77A70436-F318-4749-A773-AAE4B7A01DAA}" presName="desTx" presStyleLbl="alignAccFollowNode1" presStyleIdx="2" presStyleCnt="7">
        <dgm:presLayoutVars>
          <dgm:bulletEnabled val="1"/>
        </dgm:presLayoutVars>
      </dgm:prSet>
      <dgm:spPr/>
    </dgm:pt>
    <dgm:pt modelId="{8D6DEE17-A2B6-7B42-8C5D-E291F456FDAC}" type="pres">
      <dgm:prSet presAssocID="{D8FB0A3B-9B3B-463F-B78F-88FD7FF33F94}" presName="space" presStyleCnt="0"/>
      <dgm:spPr/>
    </dgm:pt>
    <dgm:pt modelId="{00CA54F5-7D5A-394C-9CE1-52DB3BF76345}" type="pres">
      <dgm:prSet presAssocID="{18F60456-1C7F-4340-9277-B161DC4D9ACF}" presName="composite" presStyleCnt="0"/>
      <dgm:spPr/>
    </dgm:pt>
    <dgm:pt modelId="{E01A376F-BE76-7F46-849C-BEE2C14F9AF2}" type="pres">
      <dgm:prSet presAssocID="{18F60456-1C7F-4340-9277-B161DC4D9ACF}" presName="parTx" presStyleLbl="align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FA3906-E52F-0E40-9782-34B556A77395}" type="pres">
      <dgm:prSet presAssocID="{18F60456-1C7F-4340-9277-B161DC4D9ACF}" presName="desTx" presStyleLbl="alignAccFollowNode1" presStyleIdx="3" presStyleCnt="7">
        <dgm:presLayoutVars>
          <dgm:bulletEnabled val="1"/>
        </dgm:presLayoutVars>
      </dgm:prSet>
      <dgm:spPr/>
    </dgm:pt>
    <dgm:pt modelId="{9BB44EBA-D029-1541-9E4C-4855F12F619C}" type="pres">
      <dgm:prSet presAssocID="{1CC7ECF1-70F1-4CC4-9A8E-5F32621E95CA}" presName="space" presStyleCnt="0"/>
      <dgm:spPr/>
    </dgm:pt>
    <dgm:pt modelId="{1AFFC191-EE5D-494E-8816-4DABAD0CDBB6}" type="pres">
      <dgm:prSet presAssocID="{89840642-2100-4074-82FB-2D7AF1CEBB66}" presName="composite" presStyleCnt="0"/>
      <dgm:spPr/>
    </dgm:pt>
    <dgm:pt modelId="{BE9C4962-E322-1244-9638-FDB664901588}" type="pres">
      <dgm:prSet presAssocID="{89840642-2100-4074-82FB-2D7AF1CEBB66}" presName="parTx" presStyleLbl="align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E151D5-AD00-AF49-A5BE-6C97ECAF7CB5}" type="pres">
      <dgm:prSet presAssocID="{89840642-2100-4074-82FB-2D7AF1CEBB66}" presName="desTx" presStyleLbl="alignAccFollowNode1" presStyleIdx="4" presStyleCnt="7">
        <dgm:presLayoutVars>
          <dgm:bulletEnabled val="1"/>
        </dgm:presLayoutVars>
      </dgm:prSet>
      <dgm:spPr/>
    </dgm:pt>
    <dgm:pt modelId="{60E2583D-99C0-E84D-99B0-9833382BD1AC}" type="pres">
      <dgm:prSet presAssocID="{6BE4642F-6ECC-4F71-AC3B-8BA49DD5CB90}" presName="space" presStyleCnt="0"/>
      <dgm:spPr/>
    </dgm:pt>
    <dgm:pt modelId="{FED64C7B-2E63-F942-9729-8E60AAB30E3D}" type="pres">
      <dgm:prSet presAssocID="{11548CE2-4BDB-4B88-BE6F-337D0716AB97}" presName="composite" presStyleCnt="0"/>
      <dgm:spPr/>
    </dgm:pt>
    <dgm:pt modelId="{662632A3-7421-E54B-A111-016BA93CAA37}" type="pres">
      <dgm:prSet presAssocID="{11548CE2-4BDB-4B88-BE6F-337D0716AB97}" presName="parTx" presStyleLbl="align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980A7C-B432-6849-A5AE-01BD603ED29D}" type="pres">
      <dgm:prSet presAssocID="{11548CE2-4BDB-4B88-BE6F-337D0716AB97}" presName="desTx" presStyleLbl="alignAccFollowNode1" presStyleIdx="5" presStyleCnt="7">
        <dgm:presLayoutVars>
          <dgm:bulletEnabled val="1"/>
        </dgm:presLayoutVars>
      </dgm:prSet>
      <dgm:spPr/>
    </dgm:pt>
    <dgm:pt modelId="{FDB4A46A-9630-0241-8419-D3D0647DC59E}" type="pres">
      <dgm:prSet presAssocID="{7E06449C-5F0F-4874-8095-30AE99B36EFF}" presName="space" presStyleCnt="0"/>
      <dgm:spPr/>
    </dgm:pt>
    <dgm:pt modelId="{AB8AABA6-D68E-C543-92D4-34783D231B81}" type="pres">
      <dgm:prSet presAssocID="{576A13E1-BB3F-400B-88BC-8BD2C57DACE2}" presName="composite" presStyleCnt="0"/>
      <dgm:spPr/>
    </dgm:pt>
    <dgm:pt modelId="{49D714BC-BE01-0146-8817-8DB48FCB9E2E}" type="pres">
      <dgm:prSet presAssocID="{576A13E1-BB3F-400B-88BC-8BD2C57DACE2}" presName="parTx" presStyleLbl="align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E9A9AC-FE52-3343-9718-FE13EE99A7F4}" type="pres">
      <dgm:prSet presAssocID="{576A13E1-BB3F-400B-88BC-8BD2C57DACE2}" presName="desTx" presStyleLbl="alignAccFollowNode1" presStyleIdx="6" presStyleCnt="7">
        <dgm:presLayoutVars>
          <dgm:bulletEnabled val="1"/>
        </dgm:presLayoutVars>
      </dgm:prSet>
      <dgm:spPr/>
    </dgm:pt>
  </dgm:ptLst>
  <dgm:cxnLst>
    <dgm:cxn modelId="{B804A49A-1E0B-9D42-81B3-118EF68BA664}" type="presOf" srcId="{ED3C9F14-63E1-4F34-869D-7FC955BB723C}" destId="{46CE45D5-8164-6E4D-883F-7AE826D511D3}" srcOrd="0" destOrd="0" presId="urn:microsoft.com/office/officeart/2005/8/layout/hList1"/>
    <dgm:cxn modelId="{F6D11BA8-C109-4763-9CAB-F9CC7EDABCB2}" srcId="{83DA1C43-314A-495F-88A3-39456B8C323D}" destId="{ED3C9F14-63E1-4F34-869D-7FC955BB723C}" srcOrd="1" destOrd="0" parTransId="{ACD2B39C-47D7-4FFB-A329-77CC13EA37D4}" sibTransId="{2ADF58F4-7455-4EE0-84E4-8E837506EBB0}"/>
    <dgm:cxn modelId="{EBC66B10-28FF-D74D-BFB6-15D47ACAF4A3}" type="presOf" srcId="{11548CE2-4BDB-4B88-BE6F-337D0716AB97}" destId="{662632A3-7421-E54B-A111-016BA93CAA37}" srcOrd="0" destOrd="0" presId="urn:microsoft.com/office/officeart/2005/8/layout/hList1"/>
    <dgm:cxn modelId="{53673081-F301-47B0-9F4B-369A17E02B42}" srcId="{83DA1C43-314A-495F-88A3-39456B8C323D}" destId="{11548CE2-4BDB-4B88-BE6F-337D0716AB97}" srcOrd="5" destOrd="0" parTransId="{07CB096B-012B-45B5-BCF9-E10636584F6E}" sibTransId="{7E06449C-5F0F-4874-8095-30AE99B36EFF}"/>
    <dgm:cxn modelId="{6FEC7BDD-F634-490C-A19D-75E5A40C71A6}" srcId="{83DA1C43-314A-495F-88A3-39456B8C323D}" destId="{576A13E1-BB3F-400B-88BC-8BD2C57DACE2}" srcOrd="6" destOrd="0" parTransId="{2ADF3361-BA76-44D7-A48F-0AF611A25764}" sibTransId="{8A72B25C-C448-4205-83FE-BCEDD534CC01}"/>
    <dgm:cxn modelId="{C1198BD5-F09A-45E0-98A9-758BB2E1D859}" srcId="{83DA1C43-314A-495F-88A3-39456B8C323D}" destId="{77A70436-F318-4749-A773-AAE4B7A01DAA}" srcOrd="2" destOrd="0" parTransId="{0558C910-E9BD-4864-BE97-4FE93EC3EE2F}" sibTransId="{D8FB0A3B-9B3B-463F-B78F-88FD7FF33F94}"/>
    <dgm:cxn modelId="{43C6E3E5-51C7-476B-B738-D664F2D34301}" srcId="{83DA1C43-314A-495F-88A3-39456B8C323D}" destId="{18F60456-1C7F-4340-9277-B161DC4D9ACF}" srcOrd="3" destOrd="0" parTransId="{C57D4C36-3524-4D84-A3BA-7F565B749EB5}" sibTransId="{1CC7ECF1-70F1-4CC4-9A8E-5F32621E95CA}"/>
    <dgm:cxn modelId="{D70DC137-85E5-2543-B5A0-8D5D49A9B3D6}" type="presOf" srcId="{576A13E1-BB3F-400B-88BC-8BD2C57DACE2}" destId="{49D714BC-BE01-0146-8817-8DB48FCB9E2E}" srcOrd="0" destOrd="0" presId="urn:microsoft.com/office/officeart/2005/8/layout/hList1"/>
    <dgm:cxn modelId="{3AAFD279-BDA3-6941-8A52-AEB29BD7E938}" type="presOf" srcId="{B190C00F-BD50-4A44-80F0-9AC2AAA2178D}" destId="{80977394-CAE4-4C47-8E70-59C7AEFD3849}" srcOrd="0" destOrd="0" presId="urn:microsoft.com/office/officeart/2005/8/layout/hList1"/>
    <dgm:cxn modelId="{E72F59FF-8A65-CB4F-8E38-3C669A567DC0}" type="presOf" srcId="{77A70436-F318-4749-A773-AAE4B7A01DAA}" destId="{A2BA8FDA-6DE5-3742-8961-9122ED623F07}" srcOrd="0" destOrd="0" presId="urn:microsoft.com/office/officeart/2005/8/layout/hList1"/>
    <dgm:cxn modelId="{003E3395-05A7-DE44-AB10-2003E834079C}" type="presOf" srcId="{18F60456-1C7F-4340-9277-B161DC4D9ACF}" destId="{E01A376F-BE76-7F46-849C-BEE2C14F9AF2}" srcOrd="0" destOrd="0" presId="urn:microsoft.com/office/officeart/2005/8/layout/hList1"/>
    <dgm:cxn modelId="{AFBFDA64-A716-4046-A765-CF7A10A4712F}" srcId="{83DA1C43-314A-495F-88A3-39456B8C323D}" destId="{89840642-2100-4074-82FB-2D7AF1CEBB66}" srcOrd="4" destOrd="0" parTransId="{B3CF1CDF-720D-402F-82DB-3C2DED0DE525}" sibTransId="{6BE4642F-6ECC-4F71-AC3B-8BA49DD5CB90}"/>
    <dgm:cxn modelId="{32FB34EC-60DA-5849-83C7-F422A66E633C}" type="presOf" srcId="{83DA1C43-314A-495F-88A3-39456B8C323D}" destId="{C00A6DEC-BC88-354B-9347-146AD7CFD28D}" srcOrd="0" destOrd="0" presId="urn:microsoft.com/office/officeart/2005/8/layout/hList1"/>
    <dgm:cxn modelId="{760573A6-F675-4630-B00D-DC6587932152}" srcId="{83DA1C43-314A-495F-88A3-39456B8C323D}" destId="{B190C00F-BD50-4A44-80F0-9AC2AAA2178D}" srcOrd="0" destOrd="0" parTransId="{D08CFEAF-433B-478A-9107-8E194EA39AB1}" sibTransId="{81972483-D376-4BD0-98E5-37C8AE6DAEB9}"/>
    <dgm:cxn modelId="{E06C2424-9A32-9D43-A8D0-00968121987E}" type="presOf" srcId="{89840642-2100-4074-82FB-2D7AF1CEBB66}" destId="{BE9C4962-E322-1244-9638-FDB664901588}" srcOrd="0" destOrd="0" presId="urn:microsoft.com/office/officeart/2005/8/layout/hList1"/>
    <dgm:cxn modelId="{FFA2EC1C-5B77-844E-92C0-DA454626DB8A}" type="presParOf" srcId="{C00A6DEC-BC88-354B-9347-146AD7CFD28D}" destId="{175C634F-BD02-5041-9504-29281C42D3ED}" srcOrd="0" destOrd="0" presId="urn:microsoft.com/office/officeart/2005/8/layout/hList1"/>
    <dgm:cxn modelId="{DD54B86A-3F7A-4A48-B8BC-DA5B740C9E10}" type="presParOf" srcId="{175C634F-BD02-5041-9504-29281C42D3ED}" destId="{80977394-CAE4-4C47-8E70-59C7AEFD3849}" srcOrd="0" destOrd="0" presId="urn:microsoft.com/office/officeart/2005/8/layout/hList1"/>
    <dgm:cxn modelId="{FAD57693-14F4-F74C-8C2C-B109635688FF}" type="presParOf" srcId="{175C634F-BD02-5041-9504-29281C42D3ED}" destId="{7AE27907-A88B-504B-AD39-8309ACFE0973}" srcOrd="1" destOrd="0" presId="urn:microsoft.com/office/officeart/2005/8/layout/hList1"/>
    <dgm:cxn modelId="{3ADECED0-56B4-EA4F-ABB1-88A7865509F4}" type="presParOf" srcId="{C00A6DEC-BC88-354B-9347-146AD7CFD28D}" destId="{3070224F-E8AF-EC47-91DE-3BDF4593C34B}" srcOrd="1" destOrd="0" presId="urn:microsoft.com/office/officeart/2005/8/layout/hList1"/>
    <dgm:cxn modelId="{BFD5AA68-E8AF-0247-84AD-A3F548A3DC02}" type="presParOf" srcId="{C00A6DEC-BC88-354B-9347-146AD7CFD28D}" destId="{33426FF1-1D22-8D4C-A681-D1D7AD88B0F1}" srcOrd="2" destOrd="0" presId="urn:microsoft.com/office/officeart/2005/8/layout/hList1"/>
    <dgm:cxn modelId="{9EF84182-A849-2D45-8A5A-46B6450F2326}" type="presParOf" srcId="{33426FF1-1D22-8D4C-A681-D1D7AD88B0F1}" destId="{46CE45D5-8164-6E4D-883F-7AE826D511D3}" srcOrd="0" destOrd="0" presId="urn:microsoft.com/office/officeart/2005/8/layout/hList1"/>
    <dgm:cxn modelId="{D39BA159-65B4-4941-A933-F94DC89AFCA8}" type="presParOf" srcId="{33426FF1-1D22-8D4C-A681-D1D7AD88B0F1}" destId="{6413C02E-8BF5-D449-A29A-11D07649B1D6}" srcOrd="1" destOrd="0" presId="urn:microsoft.com/office/officeart/2005/8/layout/hList1"/>
    <dgm:cxn modelId="{0B4862AB-B48D-2742-B206-13A35AD0AB45}" type="presParOf" srcId="{C00A6DEC-BC88-354B-9347-146AD7CFD28D}" destId="{F4024F61-E29A-1F44-A125-02805CF098BC}" srcOrd="3" destOrd="0" presId="urn:microsoft.com/office/officeart/2005/8/layout/hList1"/>
    <dgm:cxn modelId="{242715D1-0705-2D4C-9336-B997A12A5FEE}" type="presParOf" srcId="{C00A6DEC-BC88-354B-9347-146AD7CFD28D}" destId="{E46ECDB9-3759-1B48-B443-74AC9D245C2E}" srcOrd="4" destOrd="0" presId="urn:microsoft.com/office/officeart/2005/8/layout/hList1"/>
    <dgm:cxn modelId="{AE537CDC-1A79-F642-B3FB-116FA47F51C0}" type="presParOf" srcId="{E46ECDB9-3759-1B48-B443-74AC9D245C2E}" destId="{A2BA8FDA-6DE5-3742-8961-9122ED623F07}" srcOrd="0" destOrd="0" presId="urn:microsoft.com/office/officeart/2005/8/layout/hList1"/>
    <dgm:cxn modelId="{5DAC67C8-CAC3-9C40-A275-2E187CEA126E}" type="presParOf" srcId="{E46ECDB9-3759-1B48-B443-74AC9D245C2E}" destId="{FAA7891D-7C3C-5B4B-97EC-BC88B531DB27}" srcOrd="1" destOrd="0" presId="urn:microsoft.com/office/officeart/2005/8/layout/hList1"/>
    <dgm:cxn modelId="{B3E735A9-D3C0-AF49-9F43-5B948917BD8D}" type="presParOf" srcId="{C00A6DEC-BC88-354B-9347-146AD7CFD28D}" destId="{8D6DEE17-A2B6-7B42-8C5D-E291F456FDAC}" srcOrd="5" destOrd="0" presId="urn:microsoft.com/office/officeart/2005/8/layout/hList1"/>
    <dgm:cxn modelId="{0BEC9DA3-5E08-7949-BBDE-4EE5E69F97D9}" type="presParOf" srcId="{C00A6DEC-BC88-354B-9347-146AD7CFD28D}" destId="{00CA54F5-7D5A-394C-9CE1-52DB3BF76345}" srcOrd="6" destOrd="0" presId="urn:microsoft.com/office/officeart/2005/8/layout/hList1"/>
    <dgm:cxn modelId="{1A68D5F0-5208-E34F-877A-6895D2630FC2}" type="presParOf" srcId="{00CA54F5-7D5A-394C-9CE1-52DB3BF76345}" destId="{E01A376F-BE76-7F46-849C-BEE2C14F9AF2}" srcOrd="0" destOrd="0" presId="urn:microsoft.com/office/officeart/2005/8/layout/hList1"/>
    <dgm:cxn modelId="{9C317DCF-6AA2-8149-A388-DB48F8C0186B}" type="presParOf" srcId="{00CA54F5-7D5A-394C-9CE1-52DB3BF76345}" destId="{CCFA3906-E52F-0E40-9782-34B556A77395}" srcOrd="1" destOrd="0" presId="urn:microsoft.com/office/officeart/2005/8/layout/hList1"/>
    <dgm:cxn modelId="{68629CAE-2471-FA4F-94AD-D82A78DBB36F}" type="presParOf" srcId="{C00A6DEC-BC88-354B-9347-146AD7CFD28D}" destId="{9BB44EBA-D029-1541-9E4C-4855F12F619C}" srcOrd="7" destOrd="0" presId="urn:microsoft.com/office/officeart/2005/8/layout/hList1"/>
    <dgm:cxn modelId="{1F91A5CE-6E4C-594D-ABD0-CBE09D8E2E4F}" type="presParOf" srcId="{C00A6DEC-BC88-354B-9347-146AD7CFD28D}" destId="{1AFFC191-EE5D-494E-8816-4DABAD0CDBB6}" srcOrd="8" destOrd="0" presId="urn:microsoft.com/office/officeart/2005/8/layout/hList1"/>
    <dgm:cxn modelId="{37CAF1F1-4E11-E649-8D49-DEF1D9453AC1}" type="presParOf" srcId="{1AFFC191-EE5D-494E-8816-4DABAD0CDBB6}" destId="{BE9C4962-E322-1244-9638-FDB664901588}" srcOrd="0" destOrd="0" presId="urn:microsoft.com/office/officeart/2005/8/layout/hList1"/>
    <dgm:cxn modelId="{29F089E0-A7C1-5D4A-B56F-C8EB34E591FB}" type="presParOf" srcId="{1AFFC191-EE5D-494E-8816-4DABAD0CDBB6}" destId="{A5E151D5-AD00-AF49-A5BE-6C97ECAF7CB5}" srcOrd="1" destOrd="0" presId="urn:microsoft.com/office/officeart/2005/8/layout/hList1"/>
    <dgm:cxn modelId="{7756D323-5E53-6548-8C71-227393FCACB7}" type="presParOf" srcId="{C00A6DEC-BC88-354B-9347-146AD7CFD28D}" destId="{60E2583D-99C0-E84D-99B0-9833382BD1AC}" srcOrd="9" destOrd="0" presId="urn:microsoft.com/office/officeart/2005/8/layout/hList1"/>
    <dgm:cxn modelId="{06404926-7E75-BE41-9833-91935C1515AA}" type="presParOf" srcId="{C00A6DEC-BC88-354B-9347-146AD7CFD28D}" destId="{FED64C7B-2E63-F942-9729-8E60AAB30E3D}" srcOrd="10" destOrd="0" presId="urn:microsoft.com/office/officeart/2005/8/layout/hList1"/>
    <dgm:cxn modelId="{3A581018-2DBF-FD4A-84CA-079BF4F0DF5A}" type="presParOf" srcId="{FED64C7B-2E63-F942-9729-8E60AAB30E3D}" destId="{662632A3-7421-E54B-A111-016BA93CAA37}" srcOrd="0" destOrd="0" presId="urn:microsoft.com/office/officeart/2005/8/layout/hList1"/>
    <dgm:cxn modelId="{F30AD15C-9F49-B640-85D6-249D44F59323}" type="presParOf" srcId="{FED64C7B-2E63-F942-9729-8E60AAB30E3D}" destId="{C2980A7C-B432-6849-A5AE-01BD603ED29D}" srcOrd="1" destOrd="0" presId="urn:microsoft.com/office/officeart/2005/8/layout/hList1"/>
    <dgm:cxn modelId="{E498FFD9-70BB-924B-BD4F-2853501ADAB9}" type="presParOf" srcId="{C00A6DEC-BC88-354B-9347-146AD7CFD28D}" destId="{FDB4A46A-9630-0241-8419-D3D0647DC59E}" srcOrd="11" destOrd="0" presId="urn:microsoft.com/office/officeart/2005/8/layout/hList1"/>
    <dgm:cxn modelId="{3925CD20-A5E4-134B-9991-3DF6C54ACD5B}" type="presParOf" srcId="{C00A6DEC-BC88-354B-9347-146AD7CFD28D}" destId="{AB8AABA6-D68E-C543-92D4-34783D231B81}" srcOrd="12" destOrd="0" presId="urn:microsoft.com/office/officeart/2005/8/layout/hList1"/>
    <dgm:cxn modelId="{51479D62-9251-794F-A172-6A44DAC580D5}" type="presParOf" srcId="{AB8AABA6-D68E-C543-92D4-34783D231B81}" destId="{49D714BC-BE01-0146-8817-8DB48FCB9E2E}" srcOrd="0" destOrd="0" presId="urn:microsoft.com/office/officeart/2005/8/layout/hList1"/>
    <dgm:cxn modelId="{C7CF00BE-B1F3-8D4C-9E4B-AA50B61C8AB0}" type="presParOf" srcId="{AB8AABA6-D68E-C543-92D4-34783D231B81}" destId="{A9E9A9AC-FE52-3343-9718-FE13EE99A7F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0157AE-6434-234B-8616-2FC3F75F1A8E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04076D91-B4AD-2842-AB57-1A222521D8CE}">
      <dgm:prSet phldrT="[Text]"/>
      <dgm:spPr/>
      <dgm:t>
        <a:bodyPr/>
        <a:lstStyle/>
        <a:p>
          <a:r>
            <a:rPr lang="en-US" dirty="0"/>
            <a:t>Dice API</a:t>
          </a:r>
        </a:p>
      </dgm:t>
    </dgm:pt>
    <dgm:pt modelId="{1F16DE23-E2CA-4B41-BA46-33A1ED9CD2F1}" type="parTrans" cxnId="{62759485-46D2-1541-BD32-8D748C82F78C}">
      <dgm:prSet/>
      <dgm:spPr/>
      <dgm:t>
        <a:bodyPr/>
        <a:lstStyle/>
        <a:p>
          <a:endParaRPr lang="en-US"/>
        </a:p>
      </dgm:t>
    </dgm:pt>
    <dgm:pt modelId="{A4DDFEC5-37D3-E249-A3C2-BD28FF890187}" type="sibTrans" cxnId="{62759485-46D2-1541-BD32-8D748C82F78C}">
      <dgm:prSet/>
      <dgm:spPr/>
      <dgm:t>
        <a:bodyPr/>
        <a:lstStyle/>
        <a:p>
          <a:endParaRPr lang="en-US"/>
        </a:p>
      </dgm:t>
    </dgm:pt>
    <dgm:pt modelId="{3EFF0A84-4021-B141-A4E4-4858187F374F}">
      <dgm:prSet phldrT="[Text]"/>
      <dgm:spPr/>
      <dgm:t>
        <a:bodyPr/>
        <a:lstStyle/>
        <a:p>
          <a:r>
            <a:rPr lang="en-US" dirty="0" err="1"/>
            <a:t>url</a:t>
          </a:r>
          <a:r>
            <a:rPr lang="en-US" dirty="0"/>
            <a:t>: http://</a:t>
          </a:r>
          <a:r>
            <a:rPr lang="en-US" dirty="0" err="1"/>
            <a:t>service.dice.com</a:t>
          </a:r>
          <a:r>
            <a:rPr lang="en-US" dirty="0"/>
            <a:t>/</a:t>
          </a:r>
        </a:p>
      </dgm:t>
    </dgm:pt>
    <dgm:pt modelId="{9477FE29-2054-514D-8B02-337BFCE13F11}" type="parTrans" cxnId="{0254A4B2-986D-5A42-8321-50884F3DB0B5}">
      <dgm:prSet/>
      <dgm:spPr/>
      <dgm:t>
        <a:bodyPr/>
        <a:lstStyle/>
        <a:p>
          <a:endParaRPr lang="en-US"/>
        </a:p>
      </dgm:t>
    </dgm:pt>
    <dgm:pt modelId="{6179DAD5-90CD-BD4F-A8A8-D57A379C65BC}" type="sibTrans" cxnId="{0254A4B2-986D-5A42-8321-50884F3DB0B5}">
      <dgm:prSet/>
      <dgm:spPr/>
      <dgm:t>
        <a:bodyPr/>
        <a:lstStyle/>
        <a:p>
          <a:endParaRPr lang="en-US"/>
        </a:p>
      </dgm:t>
    </dgm:pt>
    <dgm:pt modelId="{84601B7B-7BCC-5647-938E-2656F9BDC9C3}">
      <dgm:prSet phldrT="[Text]"/>
      <dgm:spPr/>
      <dgm:t>
        <a:bodyPr/>
        <a:lstStyle/>
        <a:p>
          <a:r>
            <a:rPr lang="en-US" dirty="0"/>
            <a:t>Python</a:t>
          </a:r>
        </a:p>
      </dgm:t>
    </dgm:pt>
    <dgm:pt modelId="{E03DB180-1F24-A844-81D8-2564CB8968B9}" type="parTrans" cxnId="{10C4D664-8767-0540-B7C7-6F43C9E16CAB}">
      <dgm:prSet/>
      <dgm:spPr/>
      <dgm:t>
        <a:bodyPr/>
        <a:lstStyle/>
        <a:p>
          <a:endParaRPr lang="en-US"/>
        </a:p>
      </dgm:t>
    </dgm:pt>
    <dgm:pt modelId="{E69C2549-4C98-6745-86F9-A128B46C148A}" type="sibTrans" cxnId="{10C4D664-8767-0540-B7C7-6F43C9E16CAB}">
      <dgm:prSet/>
      <dgm:spPr/>
      <dgm:t>
        <a:bodyPr/>
        <a:lstStyle/>
        <a:p>
          <a:endParaRPr lang="en-US"/>
        </a:p>
      </dgm:t>
    </dgm:pt>
    <dgm:pt modelId="{1148A747-7E17-F041-A6CF-1AA241FA5326}">
      <dgm:prSet phldrT="[Text]"/>
      <dgm:spPr/>
      <dgm:t>
        <a:bodyPr/>
        <a:lstStyle/>
        <a:p>
          <a:r>
            <a:rPr lang="en-US" dirty="0"/>
            <a:t>packages: request, </a:t>
          </a:r>
          <a:r>
            <a:rPr lang="en-US" dirty="0" err="1"/>
            <a:t>json</a:t>
          </a:r>
          <a:endParaRPr lang="en-US" dirty="0"/>
        </a:p>
        <a:p>
          <a:r>
            <a:rPr lang="en-US" dirty="0" err="1"/>
            <a:t>request.geturl</a:t>
          </a:r>
          <a:r>
            <a:rPr lang="en-US" dirty="0"/>
            <a:t>(URL)</a:t>
          </a:r>
        </a:p>
      </dgm:t>
    </dgm:pt>
    <dgm:pt modelId="{DA95A5D7-9317-C44D-86ED-D998605583A2}" type="parTrans" cxnId="{5F788077-EAC6-2744-870F-86B4774382E6}">
      <dgm:prSet/>
      <dgm:spPr/>
      <dgm:t>
        <a:bodyPr/>
        <a:lstStyle/>
        <a:p>
          <a:endParaRPr lang="en-US"/>
        </a:p>
      </dgm:t>
    </dgm:pt>
    <dgm:pt modelId="{DB2C7173-7A22-5942-BFAC-BB0C1178DFEB}" type="sibTrans" cxnId="{5F788077-EAC6-2744-870F-86B4774382E6}">
      <dgm:prSet/>
      <dgm:spPr/>
      <dgm:t>
        <a:bodyPr/>
        <a:lstStyle/>
        <a:p>
          <a:endParaRPr lang="en-US"/>
        </a:p>
      </dgm:t>
    </dgm:pt>
    <dgm:pt modelId="{53FCC81B-0D88-584F-879F-1465DCABEAE8}">
      <dgm:prSet phldrT="[Text]"/>
      <dgm:spPr/>
      <dgm:t>
        <a:bodyPr/>
        <a:lstStyle/>
        <a:p>
          <a:r>
            <a:rPr lang="en-US" dirty="0" err="1"/>
            <a:t>Pymongo</a:t>
          </a:r>
          <a:endParaRPr lang="en-US" dirty="0"/>
        </a:p>
      </dgm:t>
    </dgm:pt>
    <dgm:pt modelId="{7A7613B4-7DC5-544C-9FED-FDAB2232D841}" type="parTrans" cxnId="{5181FB2D-1415-7D42-90CD-9CA0E4DF288D}">
      <dgm:prSet/>
      <dgm:spPr/>
      <dgm:t>
        <a:bodyPr/>
        <a:lstStyle/>
        <a:p>
          <a:endParaRPr lang="en-US"/>
        </a:p>
      </dgm:t>
    </dgm:pt>
    <dgm:pt modelId="{D42F9E70-7328-D045-9CF2-4F058E3DEAD4}" type="sibTrans" cxnId="{5181FB2D-1415-7D42-90CD-9CA0E4DF288D}">
      <dgm:prSet/>
      <dgm:spPr/>
      <dgm:t>
        <a:bodyPr/>
        <a:lstStyle/>
        <a:p>
          <a:endParaRPr lang="en-US"/>
        </a:p>
      </dgm:t>
    </dgm:pt>
    <dgm:pt modelId="{94E6F2A6-CA57-924C-AE79-4069991B27CD}">
      <dgm:prSet phldrT="[Text]"/>
      <dgm:spPr/>
      <dgm:t>
        <a:bodyPr/>
        <a:lstStyle/>
        <a:p>
          <a:r>
            <a:rPr lang="en-US" dirty="0" err="1"/>
            <a:t>insert_one</a:t>
          </a:r>
          <a:r>
            <a:rPr lang="en-US" dirty="0"/>
            <a:t>()</a:t>
          </a:r>
        </a:p>
      </dgm:t>
    </dgm:pt>
    <dgm:pt modelId="{5B9EAE40-FA29-2D4A-B80B-3689D7BB050E}" type="parTrans" cxnId="{68ECD47B-6A68-E44F-B07A-60DA353F5DB5}">
      <dgm:prSet/>
      <dgm:spPr/>
      <dgm:t>
        <a:bodyPr/>
        <a:lstStyle/>
        <a:p>
          <a:endParaRPr lang="en-US"/>
        </a:p>
      </dgm:t>
    </dgm:pt>
    <dgm:pt modelId="{FA95538D-F017-FC4A-ACE4-3D019AD1098C}" type="sibTrans" cxnId="{68ECD47B-6A68-E44F-B07A-60DA353F5DB5}">
      <dgm:prSet/>
      <dgm:spPr/>
      <dgm:t>
        <a:bodyPr/>
        <a:lstStyle/>
        <a:p>
          <a:endParaRPr lang="en-US"/>
        </a:p>
      </dgm:t>
    </dgm:pt>
    <dgm:pt modelId="{0177CDCD-BD9A-2E42-BE33-E02C5B402E53}">
      <dgm:prSet/>
      <dgm:spPr/>
      <dgm:t>
        <a:bodyPr/>
        <a:lstStyle/>
        <a:p>
          <a:r>
            <a:rPr lang="en-US" dirty="0"/>
            <a:t>MongoDB</a:t>
          </a:r>
        </a:p>
      </dgm:t>
    </dgm:pt>
    <dgm:pt modelId="{43090766-F499-0B45-A2FA-37356D9FB09E}" type="parTrans" cxnId="{C46DED8B-0AD0-D346-B7B9-A591B52BA67F}">
      <dgm:prSet/>
      <dgm:spPr/>
      <dgm:t>
        <a:bodyPr/>
        <a:lstStyle/>
        <a:p>
          <a:endParaRPr lang="en-US"/>
        </a:p>
      </dgm:t>
    </dgm:pt>
    <dgm:pt modelId="{69D05BEE-8ED7-C941-AB97-C41B87B40FDD}" type="sibTrans" cxnId="{C46DED8B-0AD0-D346-B7B9-A591B52BA67F}">
      <dgm:prSet/>
      <dgm:spPr/>
      <dgm:t>
        <a:bodyPr/>
        <a:lstStyle/>
        <a:p>
          <a:endParaRPr lang="en-US"/>
        </a:p>
      </dgm:t>
    </dgm:pt>
    <dgm:pt modelId="{FA885D19-7285-9A43-AF74-873BF1C0C2DF}">
      <dgm:prSet/>
      <dgm:spPr/>
      <dgm:t>
        <a:bodyPr/>
        <a:lstStyle/>
        <a:p>
          <a:r>
            <a:rPr lang="en-US" dirty="0"/>
            <a:t>Pandas</a:t>
          </a:r>
        </a:p>
      </dgm:t>
    </dgm:pt>
    <dgm:pt modelId="{46678490-FB2F-3040-95E4-0017141D3D65}" type="parTrans" cxnId="{55BD70F0-4E50-0440-9A3C-A634CEF8A2CA}">
      <dgm:prSet/>
      <dgm:spPr/>
      <dgm:t>
        <a:bodyPr/>
        <a:lstStyle/>
        <a:p>
          <a:endParaRPr lang="en-US"/>
        </a:p>
      </dgm:t>
    </dgm:pt>
    <dgm:pt modelId="{1811B6EE-AD84-7548-AFC7-1C388CF13183}" type="sibTrans" cxnId="{55BD70F0-4E50-0440-9A3C-A634CEF8A2CA}">
      <dgm:prSet/>
      <dgm:spPr/>
      <dgm:t>
        <a:bodyPr/>
        <a:lstStyle/>
        <a:p>
          <a:endParaRPr lang="en-US"/>
        </a:p>
      </dgm:t>
    </dgm:pt>
    <dgm:pt modelId="{62775EAB-01A4-2A48-BBBE-43AA53822138}">
      <dgm:prSet/>
      <dgm:spPr/>
      <dgm:t>
        <a:bodyPr/>
        <a:lstStyle/>
        <a:p>
          <a:r>
            <a:rPr lang="en-US" dirty="0"/>
            <a:t>aggregation pipeline: $match -&gt; $group -&gt; $project -&gt; $sort -&gt; $limit</a:t>
          </a:r>
        </a:p>
      </dgm:t>
    </dgm:pt>
    <dgm:pt modelId="{23864449-7D71-4D41-8265-395776B35047}" type="parTrans" cxnId="{A7E79EA4-3848-A047-8C58-41FAF7B57B7C}">
      <dgm:prSet/>
      <dgm:spPr/>
      <dgm:t>
        <a:bodyPr/>
        <a:lstStyle/>
        <a:p>
          <a:endParaRPr lang="en-US"/>
        </a:p>
      </dgm:t>
    </dgm:pt>
    <dgm:pt modelId="{CEFA8F76-3F7C-534A-A366-156E6CCC1DCC}" type="sibTrans" cxnId="{A7E79EA4-3848-A047-8C58-41FAF7B57B7C}">
      <dgm:prSet/>
      <dgm:spPr/>
      <dgm:t>
        <a:bodyPr/>
        <a:lstStyle/>
        <a:p>
          <a:endParaRPr lang="en-US"/>
        </a:p>
      </dgm:t>
    </dgm:pt>
    <dgm:pt modelId="{0FF15CE5-5AE2-714F-9C0C-180EB3D338D0}">
      <dgm:prSet/>
      <dgm:spPr/>
      <dgm:t>
        <a:bodyPr/>
        <a:lstStyle/>
        <a:p>
          <a:r>
            <a:rPr lang="en-US" dirty="0" err="1"/>
            <a:t>Seaborn</a:t>
          </a:r>
          <a:r>
            <a:rPr lang="en-US" dirty="0"/>
            <a:t>/</a:t>
          </a:r>
          <a:r>
            <a:rPr lang="en-US" dirty="0" err="1"/>
            <a:t>Plotly</a:t>
          </a:r>
          <a:endParaRPr lang="en-US" dirty="0"/>
        </a:p>
      </dgm:t>
    </dgm:pt>
    <dgm:pt modelId="{5C918F65-2D49-2245-9275-9C8916114E9B}" type="parTrans" cxnId="{CF50BDA0-5EE0-6F41-B125-B26B152DD8D7}">
      <dgm:prSet/>
      <dgm:spPr/>
      <dgm:t>
        <a:bodyPr/>
        <a:lstStyle/>
        <a:p>
          <a:endParaRPr lang="en-US"/>
        </a:p>
      </dgm:t>
    </dgm:pt>
    <dgm:pt modelId="{5193361B-4323-444D-B20C-9D18E5BCC6A5}" type="sibTrans" cxnId="{CF50BDA0-5EE0-6F41-B125-B26B152DD8D7}">
      <dgm:prSet/>
      <dgm:spPr/>
      <dgm:t>
        <a:bodyPr/>
        <a:lstStyle/>
        <a:p>
          <a:endParaRPr lang="en-US"/>
        </a:p>
      </dgm:t>
    </dgm:pt>
    <dgm:pt modelId="{B539B1D0-0D2F-2A42-B57B-59FC47F25DA2}">
      <dgm:prSet/>
      <dgm:spPr/>
      <dgm:t>
        <a:bodyPr/>
        <a:lstStyle/>
        <a:p>
          <a:r>
            <a:rPr lang="en-US" dirty="0" err="1"/>
            <a:t>Pymongo</a:t>
          </a:r>
          <a:endParaRPr lang="en-US" dirty="0"/>
        </a:p>
      </dgm:t>
    </dgm:pt>
    <dgm:pt modelId="{EB7001A7-7E45-7C45-8566-A65EEF479A9A}" type="parTrans" cxnId="{290855FF-A341-A448-9133-8D61A4ABC083}">
      <dgm:prSet/>
      <dgm:spPr/>
      <dgm:t>
        <a:bodyPr/>
        <a:lstStyle/>
        <a:p>
          <a:endParaRPr lang="en-US"/>
        </a:p>
      </dgm:t>
    </dgm:pt>
    <dgm:pt modelId="{E66FA8E5-9FDB-B146-97C1-C58E759569C3}" type="sibTrans" cxnId="{290855FF-A341-A448-9133-8D61A4ABC083}">
      <dgm:prSet/>
      <dgm:spPr/>
      <dgm:t>
        <a:bodyPr/>
        <a:lstStyle/>
        <a:p>
          <a:endParaRPr lang="en-US"/>
        </a:p>
      </dgm:t>
    </dgm:pt>
    <dgm:pt modelId="{B5735E86-B0DD-6641-9298-0AD5317A06B1}">
      <dgm:prSet/>
      <dgm:spPr/>
      <dgm:t>
        <a:bodyPr/>
        <a:lstStyle/>
        <a:p>
          <a:r>
            <a:rPr lang="en-US" dirty="0"/>
            <a:t>aggregate() find() count()</a:t>
          </a:r>
        </a:p>
      </dgm:t>
    </dgm:pt>
    <dgm:pt modelId="{B9885412-C8EC-BF4C-8E14-92E7E07FAA50}" type="parTrans" cxnId="{071CAABF-DB3C-CB4C-A3F8-D8E5EA3D76DA}">
      <dgm:prSet/>
      <dgm:spPr/>
      <dgm:t>
        <a:bodyPr/>
        <a:lstStyle/>
        <a:p>
          <a:endParaRPr lang="en-US"/>
        </a:p>
      </dgm:t>
    </dgm:pt>
    <dgm:pt modelId="{C137101D-318D-CF49-9004-D95E6BE29D3D}" type="sibTrans" cxnId="{071CAABF-DB3C-CB4C-A3F8-D8E5EA3D76DA}">
      <dgm:prSet/>
      <dgm:spPr/>
      <dgm:t>
        <a:bodyPr/>
        <a:lstStyle/>
        <a:p>
          <a:endParaRPr lang="en-US"/>
        </a:p>
      </dgm:t>
    </dgm:pt>
    <dgm:pt modelId="{0FF44517-B5D7-F048-8673-4EE4CC6A1B28}">
      <dgm:prSet/>
      <dgm:spPr/>
      <dgm:t>
        <a:bodyPr/>
        <a:lstStyle/>
        <a:p>
          <a:r>
            <a:rPr lang="en-US" dirty="0"/>
            <a:t>create a pandas </a:t>
          </a:r>
          <a:r>
            <a:rPr lang="en-US" dirty="0" err="1"/>
            <a:t>dataframe</a:t>
          </a:r>
          <a:endParaRPr lang="en-US" dirty="0"/>
        </a:p>
      </dgm:t>
    </dgm:pt>
    <dgm:pt modelId="{18829221-AEE5-6640-94E0-F5FD4ACD4A6B}" type="parTrans" cxnId="{CE3F360F-F9CE-7B44-BE06-D6EC4E07002E}">
      <dgm:prSet/>
      <dgm:spPr/>
      <dgm:t>
        <a:bodyPr/>
        <a:lstStyle/>
        <a:p>
          <a:endParaRPr lang="en-US"/>
        </a:p>
      </dgm:t>
    </dgm:pt>
    <dgm:pt modelId="{48CCC621-B956-5C42-BBA7-6F42F55A7F39}" type="sibTrans" cxnId="{CE3F360F-F9CE-7B44-BE06-D6EC4E07002E}">
      <dgm:prSet/>
      <dgm:spPr/>
      <dgm:t>
        <a:bodyPr/>
        <a:lstStyle/>
        <a:p>
          <a:endParaRPr lang="en-US"/>
        </a:p>
      </dgm:t>
    </dgm:pt>
    <dgm:pt modelId="{A609C793-F2BF-7D46-A0C3-DDF6A5A598F0}">
      <dgm:prSet/>
      <dgm:spPr/>
      <dgm:t>
        <a:bodyPr/>
        <a:lstStyle/>
        <a:p>
          <a:r>
            <a:rPr lang="en-US" dirty="0"/>
            <a:t>use </a:t>
          </a:r>
          <a:r>
            <a:rPr lang="en-US" dirty="0" err="1"/>
            <a:t>seaborn</a:t>
          </a:r>
          <a:r>
            <a:rPr lang="en-US" dirty="0"/>
            <a:t>, </a:t>
          </a:r>
          <a:r>
            <a:rPr lang="en-US" dirty="0" err="1"/>
            <a:t>matplotlib</a:t>
          </a:r>
          <a:r>
            <a:rPr lang="en-US" dirty="0"/>
            <a:t> and </a:t>
          </a:r>
          <a:r>
            <a:rPr lang="en-US" dirty="0" err="1"/>
            <a:t>plotly</a:t>
          </a:r>
          <a:r>
            <a:rPr lang="en-US" dirty="0"/>
            <a:t> to display graphs and maps</a:t>
          </a:r>
        </a:p>
      </dgm:t>
    </dgm:pt>
    <dgm:pt modelId="{29375364-5547-B340-B7A5-640A0F0A08E1}" type="parTrans" cxnId="{C733E70B-6965-0A48-82D1-BD18DD125023}">
      <dgm:prSet/>
      <dgm:spPr/>
      <dgm:t>
        <a:bodyPr/>
        <a:lstStyle/>
        <a:p>
          <a:endParaRPr lang="en-US"/>
        </a:p>
      </dgm:t>
    </dgm:pt>
    <dgm:pt modelId="{41FB6123-BB10-EB4C-8E39-350D1E8A446E}" type="sibTrans" cxnId="{C733E70B-6965-0A48-82D1-BD18DD125023}">
      <dgm:prSet/>
      <dgm:spPr/>
      <dgm:t>
        <a:bodyPr/>
        <a:lstStyle/>
        <a:p>
          <a:endParaRPr lang="en-US"/>
        </a:p>
      </dgm:t>
    </dgm:pt>
    <dgm:pt modelId="{A4B1F1AB-9293-9641-99B0-462FFFBDD716}" type="pres">
      <dgm:prSet presAssocID="{AF0157AE-6434-234B-8616-2FC3F75F1A8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39B3949-2738-454B-AC17-9539B7A50CF4}" type="pres">
      <dgm:prSet presAssocID="{0FF15CE5-5AE2-714F-9C0C-180EB3D338D0}" presName="boxAndChildren" presStyleCnt="0"/>
      <dgm:spPr/>
    </dgm:pt>
    <dgm:pt modelId="{7CA2A830-4D10-7B48-B36F-AB5D744C99B1}" type="pres">
      <dgm:prSet presAssocID="{0FF15CE5-5AE2-714F-9C0C-180EB3D338D0}" presName="parentTextBox" presStyleLbl="alignNode1" presStyleIdx="0" presStyleCnt="7"/>
      <dgm:spPr/>
      <dgm:t>
        <a:bodyPr/>
        <a:lstStyle/>
        <a:p>
          <a:endParaRPr lang="en-US"/>
        </a:p>
      </dgm:t>
    </dgm:pt>
    <dgm:pt modelId="{7062FFCE-4AB7-1840-9C9D-39AB1830D8E4}" type="pres">
      <dgm:prSet presAssocID="{0FF15CE5-5AE2-714F-9C0C-180EB3D338D0}" presName="descendantBox" presStyleLbl="bgAccFollowNode1" presStyleIdx="0" presStyleCnt="7"/>
      <dgm:spPr/>
      <dgm:t>
        <a:bodyPr/>
        <a:lstStyle/>
        <a:p>
          <a:endParaRPr lang="en-US"/>
        </a:p>
      </dgm:t>
    </dgm:pt>
    <dgm:pt modelId="{A77A1B8F-E15F-DD41-BE89-9D425E8B896B}" type="pres">
      <dgm:prSet presAssocID="{1811B6EE-AD84-7548-AFC7-1C388CF13183}" presName="sp" presStyleCnt="0"/>
      <dgm:spPr/>
    </dgm:pt>
    <dgm:pt modelId="{B4911272-8AB9-FC40-B6D5-A5CB50756F8C}" type="pres">
      <dgm:prSet presAssocID="{FA885D19-7285-9A43-AF74-873BF1C0C2DF}" presName="arrowAndChildren" presStyleCnt="0"/>
      <dgm:spPr/>
    </dgm:pt>
    <dgm:pt modelId="{E2BA0745-54E7-DB40-843A-B2D7BF74360E}" type="pres">
      <dgm:prSet presAssocID="{FA885D19-7285-9A43-AF74-873BF1C0C2DF}" presName="parentTextArrow" presStyleLbl="node1" presStyleIdx="0" presStyleCnt="0"/>
      <dgm:spPr/>
      <dgm:t>
        <a:bodyPr/>
        <a:lstStyle/>
        <a:p>
          <a:endParaRPr lang="en-US"/>
        </a:p>
      </dgm:t>
    </dgm:pt>
    <dgm:pt modelId="{3AD806C4-9FF8-E440-82F6-4AC217B91FDB}" type="pres">
      <dgm:prSet presAssocID="{FA885D19-7285-9A43-AF74-873BF1C0C2DF}" presName="arrow" presStyleLbl="alignNode1" presStyleIdx="1" presStyleCnt="7"/>
      <dgm:spPr/>
      <dgm:t>
        <a:bodyPr/>
        <a:lstStyle/>
        <a:p>
          <a:endParaRPr lang="en-US"/>
        </a:p>
      </dgm:t>
    </dgm:pt>
    <dgm:pt modelId="{037038B4-65B3-1D41-A489-4A674153C6B9}" type="pres">
      <dgm:prSet presAssocID="{FA885D19-7285-9A43-AF74-873BF1C0C2DF}" presName="descendantArrow" presStyleLbl="bgAccFollowNode1" presStyleIdx="1" presStyleCnt="7"/>
      <dgm:spPr/>
      <dgm:t>
        <a:bodyPr/>
        <a:lstStyle/>
        <a:p>
          <a:endParaRPr lang="en-US"/>
        </a:p>
      </dgm:t>
    </dgm:pt>
    <dgm:pt modelId="{7811D036-FAA1-F445-80E1-891254B5C35E}" type="pres">
      <dgm:prSet presAssocID="{E66FA8E5-9FDB-B146-97C1-C58E759569C3}" presName="sp" presStyleCnt="0"/>
      <dgm:spPr/>
    </dgm:pt>
    <dgm:pt modelId="{1A57C66C-9D07-AE4C-A39C-8CFB4A4C95BA}" type="pres">
      <dgm:prSet presAssocID="{B539B1D0-0D2F-2A42-B57B-59FC47F25DA2}" presName="arrowAndChildren" presStyleCnt="0"/>
      <dgm:spPr/>
    </dgm:pt>
    <dgm:pt modelId="{C180DDE5-91EA-4249-8AA7-4AD6D45279C9}" type="pres">
      <dgm:prSet presAssocID="{B539B1D0-0D2F-2A42-B57B-59FC47F25DA2}" presName="parentTextArrow" presStyleLbl="node1" presStyleIdx="0" presStyleCnt="0"/>
      <dgm:spPr/>
      <dgm:t>
        <a:bodyPr/>
        <a:lstStyle/>
        <a:p>
          <a:endParaRPr lang="en-US"/>
        </a:p>
      </dgm:t>
    </dgm:pt>
    <dgm:pt modelId="{38650791-727B-7548-AB1C-7B6D3573602C}" type="pres">
      <dgm:prSet presAssocID="{B539B1D0-0D2F-2A42-B57B-59FC47F25DA2}" presName="arrow" presStyleLbl="alignNode1" presStyleIdx="2" presStyleCnt="7"/>
      <dgm:spPr/>
      <dgm:t>
        <a:bodyPr/>
        <a:lstStyle/>
        <a:p>
          <a:endParaRPr lang="en-US"/>
        </a:p>
      </dgm:t>
    </dgm:pt>
    <dgm:pt modelId="{645021BA-8CA3-BB4F-A4AA-0596286D30C8}" type="pres">
      <dgm:prSet presAssocID="{B539B1D0-0D2F-2A42-B57B-59FC47F25DA2}" presName="descendantArrow" presStyleLbl="bgAccFollowNode1" presStyleIdx="2" presStyleCnt="7"/>
      <dgm:spPr/>
      <dgm:t>
        <a:bodyPr/>
        <a:lstStyle/>
        <a:p>
          <a:endParaRPr lang="en-US"/>
        </a:p>
      </dgm:t>
    </dgm:pt>
    <dgm:pt modelId="{4ECC1F00-ADB5-7D47-B428-E2CFE21E1EB8}" type="pres">
      <dgm:prSet presAssocID="{69D05BEE-8ED7-C941-AB97-C41B87B40FDD}" presName="sp" presStyleCnt="0"/>
      <dgm:spPr/>
    </dgm:pt>
    <dgm:pt modelId="{7BE1D4E1-7D12-D84E-9F1F-3673A0123669}" type="pres">
      <dgm:prSet presAssocID="{0177CDCD-BD9A-2E42-BE33-E02C5B402E53}" presName="arrowAndChildren" presStyleCnt="0"/>
      <dgm:spPr/>
    </dgm:pt>
    <dgm:pt modelId="{DFC51C90-9CD8-1847-A57E-4380FBB90C5C}" type="pres">
      <dgm:prSet presAssocID="{0177CDCD-BD9A-2E42-BE33-E02C5B402E53}" presName="parentTextArrow" presStyleLbl="node1" presStyleIdx="0" presStyleCnt="0"/>
      <dgm:spPr/>
      <dgm:t>
        <a:bodyPr/>
        <a:lstStyle/>
        <a:p>
          <a:endParaRPr lang="en-US"/>
        </a:p>
      </dgm:t>
    </dgm:pt>
    <dgm:pt modelId="{13319E04-4F22-AE4C-A807-C7C0226B5EAC}" type="pres">
      <dgm:prSet presAssocID="{0177CDCD-BD9A-2E42-BE33-E02C5B402E53}" presName="arrow" presStyleLbl="alignNode1" presStyleIdx="3" presStyleCnt="7"/>
      <dgm:spPr/>
      <dgm:t>
        <a:bodyPr/>
        <a:lstStyle/>
        <a:p>
          <a:endParaRPr lang="en-US"/>
        </a:p>
      </dgm:t>
    </dgm:pt>
    <dgm:pt modelId="{86124943-A694-0B42-86E6-B7303AEA2FD3}" type="pres">
      <dgm:prSet presAssocID="{0177CDCD-BD9A-2E42-BE33-E02C5B402E53}" presName="descendantArrow" presStyleLbl="bgAccFollowNode1" presStyleIdx="3" presStyleCnt="7"/>
      <dgm:spPr/>
      <dgm:t>
        <a:bodyPr/>
        <a:lstStyle/>
        <a:p>
          <a:endParaRPr lang="en-US"/>
        </a:p>
      </dgm:t>
    </dgm:pt>
    <dgm:pt modelId="{2F26701C-D5BF-6441-9718-145884193D95}" type="pres">
      <dgm:prSet presAssocID="{D42F9E70-7328-D045-9CF2-4F058E3DEAD4}" presName="sp" presStyleCnt="0"/>
      <dgm:spPr/>
    </dgm:pt>
    <dgm:pt modelId="{1E5284BC-038F-A04F-9F27-B505795813C4}" type="pres">
      <dgm:prSet presAssocID="{53FCC81B-0D88-584F-879F-1465DCABEAE8}" presName="arrowAndChildren" presStyleCnt="0"/>
      <dgm:spPr/>
    </dgm:pt>
    <dgm:pt modelId="{5878D8CE-CAEE-3B4B-8759-1421B4662047}" type="pres">
      <dgm:prSet presAssocID="{53FCC81B-0D88-584F-879F-1465DCABEAE8}" presName="parentTextArrow" presStyleLbl="node1" presStyleIdx="0" presStyleCnt="0"/>
      <dgm:spPr/>
      <dgm:t>
        <a:bodyPr/>
        <a:lstStyle/>
        <a:p>
          <a:endParaRPr lang="en-US"/>
        </a:p>
      </dgm:t>
    </dgm:pt>
    <dgm:pt modelId="{EBD51CE9-BFEB-4F4F-873D-91FADEBDE60D}" type="pres">
      <dgm:prSet presAssocID="{53FCC81B-0D88-584F-879F-1465DCABEAE8}" presName="arrow" presStyleLbl="alignNode1" presStyleIdx="4" presStyleCnt="7"/>
      <dgm:spPr/>
      <dgm:t>
        <a:bodyPr/>
        <a:lstStyle/>
        <a:p>
          <a:endParaRPr lang="en-US"/>
        </a:p>
      </dgm:t>
    </dgm:pt>
    <dgm:pt modelId="{05D312EC-8962-EE49-A112-97143656C053}" type="pres">
      <dgm:prSet presAssocID="{53FCC81B-0D88-584F-879F-1465DCABEAE8}" presName="descendantArrow" presStyleLbl="bgAccFollowNode1" presStyleIdx="4" presStyleCnt="7"/>
      <dgm:spPr/>
      <dgm:t>
        <a:bodyPr/>
        <a:lstStyle/>
        <a:p>
          <a:endParaRPr lang="en-US"/>
        </a:p>
      </dgm:t>
    </dgm:pt>
    <dgm:pt modelId="{95844532-54FC-494A-9124-DD498AD1BB05}" type="pres">
      <dgm:prSet presAssocID="{E69C2549-4C98-6745-86F9-A128B46C148A}" presName="sp" presStyleCnt="0"/>
      <dgm:spPr/>
    </dgm:pt>
    <dgm:pt modelId="{DCDB2D05-32B7-5D4F-BDAA-857042E49162}" type="pres">
      <dgm:prSet presAssocID="{84601B7B-7BCC-5647-938E-2656F9BDC9C3}" presName="arrowAndChildren" presStyleCnt="0"/>
      <dgm:spPr/>
    </dgm:pt>
    <dgm:pt modelId="{0F727EF7-02ED-D741-B779-A4E204512BF3}" type="pres">
      <dgm:prSet presAssocID="{84601B7B-7BCC-5647-938E-2656F9BDC9C3}" presName="parentTextArrow" presStyleLbl="node1" presStyleIdx="0" presStyleCnt="0"/>
      <dgm:spPr/>
      <dgm:t>
        <a:bodyPr/>
        <a:lstStyle/>
        <a:p>
          <a:endParaRPr lang="en-US"/>
        </a:p>
      </dgm:t>
    </dgm:pt>
    <dgm:pt modelId="{24EA2A76-2419-BC42-B97D-10C707864CE2}" type="pres">
      <dgm:prSet presAssocID="{84601B7B-7BCC-5647-938E-2656F9BDC9C3}" presName="arrow" presStyleLbl="alignNode1" presStyleIdx="5" presStyleCnt="7"/>
      <dgm:spPr/>
      <dgm:t>
        <a:bodyPr/>
        <a:lstStyle/>
        <a:p>
          <a:endParaRPr lang="en-US"/>
        </a:p>
      </dgm:t>
    </dgm:pt>
    <dgm:pt modelId="{D918775E-E266-AA45-80FC-6B48D027F78C}" type="pres">
      <dgm:prSet presAssocID="{84601B7B-7BCC-5647-938E-2656F9BDC9C3}" presName="descendantArrow" presStyleLbl="bgAccFollowNode1" presStyleIdx="5" presStyleCnt="7"/>
      <dgm:spPr/>
      <dgm:t>
        <a:bodyPr/>
        <a:lstStyle/>
        <a:p>
          <a:endParaRPr lang="en-US"/>
        </a:p>
      </dgm:t>
    </dgm:pt>
    <dgm:pt modelId="{19B15337-3F16-4D4D-8CD0-1A6CC202E6AE}" type="pres">
      <dgm:prSet presAssocID="{A4DDFEC5-37D3-E249-A3C2-BD28FF890187}" presName="sp" presStyleCnt="0"/>
      <dgm:spPr/>
    </dgm:pt>
    <dgm:pt modelId="{592E917A-3749-7541-B6D4-CFD12E97284F}" type="pres">
      <dgm:prSet presAssocID="{04076D91-B4AD-2842-AB57-1A222521D8CE}" presName="arrowAndChildren" presStyleCnt="0"/>
      <dgm:spPr/>
    </dgm:pt>
    <dgm:pt modelId="{1241FA47-B0D6-C642-903D-8C40E865CE2C}" type="pres">
      <dgm:prSet presAssocID="{04076D91-B4AD-2842-AB57-1A222521D8CE}" presName="parentTextArrow" presStyleLbl="node1" presStyleIdx="0" presStyleCnt="0"/>
      <dgm:spPr/>
      <dgm:t>
        <a:bodyPr/>
        <a:lstStyle/>
        <a:p>
          <a:endParaRPr lang="en-US"/>
        </a:p>
      </dgm:t>
    </dgm:pt>
    <dgm:pt modelId="{9B1C0566-234D-9040-847B-785DDDFD3914}" type="pres">
      <dgm:prSet presAssocID="{04076D91-B4AD-2842-AB57-1A222521D8CE}" presName="arrow" presStyleLbl="alignNode1" presStyleIdx="6" presStyleCnt="7"/>
      <dgm:spPr/>
      <dgm:t>
        <a:bodyPr/>
        <a:lstStyle/>
        <a:p>
          <a:endParaRPr lang="en-US"/>
        </a:p>
      </dgm:t>
    </dgm:pt>
    <dgm:pt modelId="{C53AB987-E05F-5A41-91CA-C2AAF9D0B407}" type="pres">
      <dgm:prSet presAssocID="{04076D91-B4AD-2842-AB57-1A222521D8CE}" presName="descendantArrow" presStyleLbl="bgAccFollowNode1" presStyleIdx="6" presStyleCnt="7"/>
      <dgm:spPr/>
      <dgm:t>
        <a:bodyPr/>
        <a:lstStyle/>
        <a:p>
          <a:endParaRPr lang="en-US"/>
        </a:p>
      </dgm:t>
    </dgm:pt>
  </dgm:ptLst>
  <dgm:cxnLst>
    <dgm:cxn modelId="{071CAABF-DB3C-CB4C-A3F8-D8E5EA3D76DA}" srcId="{B539B1D0-0D2F-2A42-B57B-59FC47F25DA2}" destId="{B5735E86-B0DD-6641-9298-0AD5317A06B1}" srcOrd="0" destOrd="0" parTransId="{B9885412-C8EC-BF4C-8E14-92E7E07FAA50}" sibTransId="{C137101D-318D-CF49-9004-D95E6BE29D3D}"/>
    <dgm:cxn modelId="{286FA7DD-D9B6-614C-872E-183FD149B035}" type="presOf" srcId="{B5735E86-B0DD-6641-9298-0AD5317A06B1}" destId="{645021BA-8CA3-BB4F-A4AA-0596286D30C8}" srcOrd="0" destOrd="0" presId="urn:microsoft.com/office/officeart/2016/7/layout/VerticalDownArrowProcess"/>
    <dgm:cxn modelId="{55BD70F0-4E50-0440-9A3C-A634CEF8A2CA}" srcId="{AF0157AE-6434-234B-8616-2FC3F75F1A8E}" destId="{FA885D19-7285-9A43-AF74-873BF1C0C2DF}" srcOrd="5" destOrd="0" parTransId="{46678490-FB2F-3040-95E4-0017141D3D65}" sibTransId="{1811B6EE-AD84-7548-AFC7-1C388CF13183}"/>
    <dgm:cxn modelId="{CEA63EFC-9266-2E43-994E-A01B6D16B598}" type="presOf" srcId="{0FF15CE5-5AE2-714F-9C0C-180EB3D338D0}" destId="{7CA2A830-4D10-7B48-B36F-AB5D744C99B1}" srcOrd="0" destOrd="0" presId="urn:microsoft.com/office/officeart/2016/7/layout/VerticalDownArrowProcess"/>
    <dgm:cxn modelId="{2254C492-99B5-314E-9E65-79C603631E86}" type="presOf" srcId="{FA885D19-7285-9A43-AF74-873BF1C0C2DF}" destId="{3AD806C4-9FF8-E440-82F6-4AC217B91FDB}" srcOrd="1" destOrd="0" presId="urn:microsoft.com/office/officeart/2016/7/layout/VerticalDownArrowProcess"/>
    <dgm:cxn modelId="{78B56D6C-BF8A-1F4A-8B93-1661B348B774}" type="presOf" srcId="{B539B1D0-0D2F-2A42-B57B-59FC47F25DA2}" destId="{38650791-727B-7548-AB1C-7B6D3573602C}" srcOrd="1" destOrd="0" presId="urn:microsoft.com/office/officeart/2016/7/layout/VerticalDownArrowProcess"/>
    <dgm:cxn modelId="{C733E70B-6965-0A48-82D1-BD18DD125023}" srcId="{0FF15CE5-5AE2-714F-9C0C-180EB3D338D0}" destId="{A609C793-F2BF-7D46-A0C3-DDF6A5A598F0}" srcOrd="0" destOrd="0" parTransId="{29375364-5547-B340-B7A5-640A0F0A08E1}" sibTransId="{41FB6123-BB10-EB4C-8E39-350D1E8A446E}"/>
    <dgm:cxn modelId="{65DF880E-CF3E-2243-AB9F-AD9D52348283}" type="presOf" srcId="{84601B7B-7BCC-5647-938E-2656F9BDC9C3}" destId="{0F727EF7-02ED-D741-B779-A4E204512BF3}" srcOrd="0" destOrd="0" presId="urn:microsoft.com/office/officeart/2016/7/layout/VerticalDownArrowProcess"/>
    <dgm:cxn modelId="{9A729301-0AB0-7D4D-B5D9-EBDD0BEA2C25}" type="presOf" srcId="{04076D91-B4AD-2842-AB57-1A222521D8CE}" destId="{1241FA47-B0D6-C642-903D-8C40E865CE2C}" srcOrd="0" destOrd="0" presId="urn:microsoft.com/office/officeart/2016/7/layout/VerticalDownArrowProcess"/>
    <dgm:cxn modelId="{B73386C5-7301-8246-9D9B-8BB8D7B54B71}" type="presOf" srcId="{53FCC81B-0D88-584F-879F-1465DCABEAE8}" destId="{EBD51CE9-BFEB-4F4F-873D-91FADEBDE60D}" srcOrd="1" destOrd="0" presId="urn:microsoft.com/office/officeart/2016/7/layout/VerticalDownArrowProcess"/>
    <dgm:cxn modelId="{A7E79EA4-3848-A047-8C58-41FAF7B57B7C}" srcId="{0177CDCD-BD9A-2E42-BE33-E02C5B402E53}" destId="{62775EAB-01A4-2A48-BBBE-43AA53822138}" srcOrd="0" destOrd="0" parTransId="{23864449-7D71-4D41-8265-395776B35047}" sibTransId="{CEFA8F76-3F7C-534A-A366-156E6CCC1DCC}"/>
    <dgm:cxn modelId="{62759485-46D2-1541-BD32-8D748C82F78C}" srcId="{AF0157AE-6434-234B-8616-2FC3F75F1A8E}" destId="{04076D91-B4AD-2842-AB57-1A222521D8CE}" srcOrd="0" destOrd="0" parTransId="{1F16DE23-E2CA-4B41-BA46-33A1ED9CD2F1}" sibTransId="{A4DDFEC5-37D3-E249-A3C2-BD28FF890187}"/>
    <dgm:cxn modelId="{290855FF-A341-A448-9133-8D61A4ABC083}" srcId="{AF0157AE-6434-234B-8616-2FC3F75F1A8E}" destId="{B539B1D0-0D2F-2A42-B57B-59FC47F25DA2}" srcOrd="4" destOrd="0" parTransId="{EB7001A7-7E45-7C45-8566-A65EEF479A9A}" sibTransId="{E66FA8E5-9FDB-B146-97C1-C58E759569C3}"/>
    <dgm:cxn modelId="{F42E3642-DCD5-954C-A5D2-20EC3B194716}" type="presOf" srcId="{0FF44517-B5D7-F048-8673-4EE4CC6A1B28}" destId="{037038B4-65B3-1D41-A489-4A674153C6B9}" srcOrd="0" destOrd="0" presId="urn:microsoft.com/office/officeart/2016/7/layout/VerticalDownArrowProcess"/>
    <dgm:cxn modelId="{63EAA952-8C55-2845-A053-3D20445EED1B}" type="presOf" srcId="{0177CDCD-BD9A-2E42-BE33-E02C5B402E53}" destId="{13319E04-4F22-AE4C-A807-C7C0226B5EAC}" srcOrd="1" destOrd="0" presId="urn:microsoft.com/office/officeart/2016/7/layout/VerticalDownArrowProcess"/>
    <dgm:cxn modelId="{92BC6032-3297-CD49-8A72-03643B8191E5}" type="presOf" srcId="{A609C793-F2BF-7D46-A0C3-DDF6A5A598F0}" destId="{7062FFCE-4AB7-1840-9C9D-39AB1830D8E4}" srcOrd="0" destOrd="0" presId="urn:microsoft.com/office/officeart/2016/7/layout/VerticalDownArrowProcess"/>
    <dgm:cxn modelId="{BFF5CC5E-F3D7-0348-AAC5-788C3FABD5A9}" type="presOf" srcId="{62775EAB-01A4-2A48-BBBE-43AA53822138}" destId="{86124943-A694-0B42-86E6-B7303AEA2FD3}" srcOrd="0" destOrd="0" presId="urn:microsoft.com/office/officeart/2016/7/layout/VerticalDownArrowProcess"/>
    <dgm:cxn modelId="{64A4E70E-E384-B84B-AAA7-36DF986003C5}" type="presOf" srcId="{53FCC81B-0D88-584F-879F-1465DCABEAE8}" destId="{5878D8CE-CAEE-3B4B-8759-1421B4662047}" srcOrd="0" destOrd="0" presId="urn:microsoft.com/office/officeart/2016/7/layout/VerticalDownArrowProcess"/>
    <dgm:cxn modelId="{CE3F360F-F9CE-7B44-BE06-D6EC4E07002E}" srcId="{FA885D19-7285-9A43-AF74-873BF1C0C2DF}" destId="{0FF44517-B5D7-F048-8673-4EE4CC6A1B28}" srcOrd="0" destOrd="0" parTransId="{18829221-AEE5-6640-94E0-F5FD4ACD4A6B}" sibTransId="{48CCC621-B956-5C42-BBA7-6F42F55A7F39}"/>
    <dgm:cxn modelId="{0254A4B2-986D-5A42-8321-50884F3DB0B5}" srcId="{04076D91-B4AD-2842-AB57-1A222521D8CE}" destId="{3EFF0A84-4021-B141-A4E4-4858187F374F}" srcOrd="0" destOrd="0" parTransId="{9477FE29-2054-514D-8B02-337BFCE13F11}" sibTransId="{6179DAD5-90CD-BD4F-A8A8-D57A379C65BC}"/>
    <dgm:cxn modelId="{CF50BDA0-5EE0-6F41-B125-B26B152DD8D7}" srcId="{AF0157AE-6434-234B-8616-2FC3F75F1A8E}" destId="{0FF15CE5-5AE2-714F-9C0C-180EB3D338D0}" srcOrd="6" destOrd="0" parTransId="{5C918F65-2D49-2245-9275-9C8916114E9B}" sibTransId="{5193361B-4323-444D-B20C-9D18E5BCC6A5}"/>
    <dgm:cxn modelId="{5F788077-EAC6-2744-870F-86B4774382E6}" srcId="{84601B7B-7BCC-5647-938E-2656F9BDC9C3}" destId="{1148A747-7E17-F041-A6CF-1AA241FA5326}" srcOrd="0" destOrd="0" parTransId="{DA95A5D7-9317-C44D-86ED-D998605583A2}" sibTransId="{DB2C7173-7A22-5942-BFAC-BB0C1178DFEB}"/>
    <dgm:cxn modelId="{9EC07827-7812-6340-96FA-A508EE214E16}" type="presOf" srcId="{1148A747-7E17-F041-A6CF-1AA241FA5326}" destId="{D918775E-E266-AA45-80FC-6B48D027F78C}" srcOrd="0" destOrd="0" presId="urn:microsoft.com/office/officeart/2016/7/layout/VerticalDownArrowProcess"/>
    <dgm:cxn modelId="{1F3D3325-9F92-674B-AE8D-D286CE50C343}" type="presOf" srcId="{AF0157AE-6434-234B-8616-2FC3F75F1A8E}" destId="{A4B1F1AB-9293-9641-99B0-462FFFBDD716}" srcOrd="0" destOrd="0" presId="urn:microsoft.com/office/officeart/2016/7/layout/VerticalDownArrowProcess"/>
    <dgm:cxn modelId="{29D7E6E5-3C03-8241-8547-666BF2B3E8E8}" type="presOf" srcId="{04076D91-B4AD-2842-AB57-1A222521D8CE}" destId="{9B1C0566-234D-9040-847B-785DDDFD3914}" srcOrd="1" destOrd="0" presId="urn:microsoft.com/office/officeart/2016/7/layout/VerticalDownArrowProcess"/>
    <dgm:cxn modelId="{10C4D664-8767-0540-B7C7-6F43C9E16CAB}" srcId="{AF0157AE-6434-234B-8616-2FC3F75F1A8E}" destId="{84601B7B-7BCC-5647-938E-2656F9BDC9C3}" srcOrd="1" destOrd="0" parTransId="{E03DB180-1F24-A844-81D8-2564CB8968B9}" sibTransId="{E69C2549-4C98-6745-86F9-A128B46C148A}"/>
    <dgm:cxn modelId="{C9377AA3-6B97-5546-8126-DAC57EA8AFE2}" type="presOf" srcId="{B539B1D0-0D2F-2A42-B57B-59FC47F25DA2}" destId="{C180DDE5-91EA-4249-8AA7-4AD6D45279C9}" srcOrd="0" destOrd="0" presId="urn:microsoft.com/office/officeart/2016/7/layout/VerticalDownArrowProcess"/>
    <dgm:cxn modelId="{FC995F3A-3931-4244-9F6B-A5E9468E7CEC}" type="presOf" srcId="{84601B7B-7BCC-5647-938E-2656F9BDC9C3}" destId="{24EA2A76-2419-BC42-B97D-10C707864CE2}" srcOrd="1" destOrd="0" presId="urn:microsoft.com/office/officeart/2016/7/layout/VerticalDownArrowProcess"/>
    <dgm:cxn modelId="{68ECD47B-6A68-E44F-B07A-60DA353F5DB5}" srcId="{53FCC81B-0D88-584F-879F-1465DCABEAE8}" destId="{94E6F2A6-CA57-924C-AE79-4069991B27CD}" srcOrd="0" destOrd="0" parTransId="{5B9EAE40-FA29-2D4A-B80B-3689D7BB050E}" sibTransId="{FA95538D-F017-FC4A-ACE4-3D019AD1098C}"/>
    <dgm:cxn modelId="{F2C9E840-5392-534F-B8D9-5A784B07695C}" type="presOf" srcId="{3EFF0A84-4021-B141-A4E4-4858187F374F}" destId="{C53AB987-E05F-5A41-91CA-C2AAF9D0B407}" srcOrd="0" destOrd="0" presId="urn:microsoft.com/office/officeart/2016/7/layout/VerticalDownArrowProcess"/>
    <dgm:cxn modelId="{37CBD0D1-CD98-C648-B3BA-5FDF9E297D2D}" type="presOf" srcId="{0177CDCD-BD9A-2E42-BE33-E02C5B402E53}" destId="{DFC51C90-9CD8-1847-A57E-4380FBB90C5C}" srcOrd="0" destOrd="0" presId="urn:microsoft.com/office/officeart/2016/7/layout/VerticalDownArrowProcess"/>
    <dgm:cxn modelId="{C46DED8B-0AD0-D346-B7B9-A591B52BA67F}" srcId="{AF0157AE-6434-234B-8616-2FC3F75F1A8E}" destId="{0177CDCD-BD9A-2E42-BE33-E02C5B402E53}" srcOrd="3" destOrd="0" parTransId="{43090766-F499-0B45-A2FA-37356D9FB09E}" sibTransId="{69D05BEE-8ED7-C941-AB97-C41B87B40FDD}"/>
    <dgm:cxn modelId="{2DAAF32B-0F4F-9B43-8959-7B82C2CCF81F}" type="presOf" srcId="{FA885D19-7285-9A43-AF74-873BF1C0C2DF}" destId="{E2BA0745-54E7-DB40-843A-B2D7BF74360E}" srcOrd="0" destOrd="0" presId="urn:microsoft.com/office/officeart/2016/7/layout/VerticalDownArrowProcess"/>
    <dgm:cxn modelId="{5181FB2D-1415-7D42-90CD-9CA0E4DF288D}" srcId="{AF0157AE-6434-234B-8616-2FC3F75F1A8E}" destId="{53FCC81B-0D88-584F-879F-1465DCABEAE8}" srcOrd="2" destOrd="0" parTransId="{7A7613B4-7DC5-544C-9FED-FDAB2232D841}" sibTransId="{D42F9E70-7328-D045-9CF2-4F058E3DEAD4}"/>
    <dgm:cxn modelId="{5B859B0A-AF00-8347-8EFF-64553DC3DCB1}" type="presOf" srcId="{94E6F2A6-CA57-924C-AE79-4069991B27CD}" destId="{05D312EC-8962-EE49-A112-97143656C053}" srcOrd="0" destOrd="0" presId="urn:microsoft.com/office/officeart/2016/7/layout/VerticalDownArrowProcess"/>
    <dgm:cxn modelId="{307CCF51-4CAB-3C40-987B-1079A9669F46}" type="presParOf" srcId="{A4B1F1AB-9293-9641-99B0-462FFFBDD716}" destId="{E39B3949-2738-454B-AC17-9539B7A50CF4}" srcOrd="0" destOrd="0" presId="urn:microsoft.com/office/officeart/2016/7/layout/VerticalDownArrowProcess"/>
    <dgm:cxn modelId="{10E242DC-9C3D-B34E-AE05-D8853640B6F4}" type="presParOf" srcId="{E39B3949-2738-454B-AC17-9539B7A50CF4}" destId="{7CA2A830-4D10-7B48-B36F-AB5D744C99B1}" srcOrd="0" destOrd="0" presId="urn:microsoft.com/office/officeart/2016/7/layout/VerticalDownArrowProcess"/>
    <dgm:cxn modelId="{FE183017-DA4B-D547-8DF1-534C92D31D09}" type="presParOf" srcId="{E39B3949-2738-454B-AC17-9539B7A50CF4}" destId="{7062FFCE-4AB7-1840-9C9D-39AB1830D8E4}" srcOrd="1" destOrd="0" presId="urn:microsoft.com/office/officeart/2016/7/layout/VerticalDownArrowProcess"/>
    <dgm:cxn modelId="{7B37F961-5D64-6545-A5DB-73E6999DE818}" type="presParOf" srcId="{A4B1F1AB-9293-9641-99B0-462FFFBDD716}" destId="{A77A1B8F-E15F-DD41-BE89-9D425E8B896B}" srcOrd="1" destOrd="0" presId="urn:microsoft.com/office/officeart/2016/7/layout/VerticalDownArrowProcess"/>
    <dgm:cxn modelId="{2FAD5415-ACDC-C846-BA09-FBC25D028F7A}" type="presParOf" srcId="{A4B1F1AB-9293-9641-99B0-462FFFBDD716}" destId="{B4911272-8AB9-FC40-B6D5-A5CB50756F8C}" srcOrd="2" destOrd="0" presId="urn:microsoft.com/office/officeart/2016/7/layout/VerticalDownArrowProcess"/>
    <dgm:cxn modelId="{16F84EFE-1752-9B46-BB97-5E5FB26F68B5}" type="presParOf" srcId="{B4911272-8AB9-FC40-B6D5-A5CB50756F8C}" destId="{E2BA0745-54E7-DB40-843A-B2D7BF74360E}" srcOrd="0" destOrd="0" presId="urn:microsoft.com/office/officeart/2016/7/layout/VerticalDownArrowProcess"/>
    <dgm:cxn modelId="{590361AE-9F25-524C-8C21-8F2FFB5C1A68}" type="presParOf" srcId="{B4911272-8AB9-FC40-B6D5-A5CB50756F8C}" destId="{3AD806C4-9FF8-E440-82F6-4AC217B91FDB}" srcOrd="1" destOrd="0" presId="urn:microsoft.com/office/officeart/2016/7/layout/VerticalDownArrowProcess"/>
    <dgm:cxn modelId="{09BFFD18-8A6E-0543-97D6-77BBD2B97CA2}" type="presParOf" srcId="{B4911272-8AB9-FC40-B6D5-A5CB50756F8C}" destId="{037038B4-65B3-1D41-A489-4A674153C6B9}" srcOrd="2" destOrd="0" presId="urn:microsoft.com/office/officeart/2016/7/layout/VerticalDownArrowProcess"/>
    <dgm:cxn modelId="{E0A78668-3851-E84C-BE79-D71526C65224}" type="presParOf" srcId="{A4B1F1AB-9293-9641-99B0-462FFFBDD716}" destId="{7811D036-FAA1-F445-80E1-891254B5C35E}" srcOrd="3" destOrd="0" presId="urn:microsoft.com/office/officeart/2016/7/layout/VerticalDownArrowProcess"/>
    <dgm:cxn modelId="{C6A35DA7-6F1B-4642-9006-3C44061D3AD1}" type="presParOf" srcId="{A4B1F1AB-9293-9641-99B0-462FFFBDD716}" destId="{1A57C66C-9D07-AE4C-A39C-8CFB4A4C95BA}" srcOrd="4" destOrd="0" presId="urn:microsoft.com/office/officeart/2016/7/layout/VerticalDownArrowProcess"/>
    <dgm:cxn modelId="{48F45264-5457-154F-B014-E436514E0CA4}" type="presParOf" srcId="{1A57C66C-9D07-AE4C-A39C-8CFB4A4C95BA}" destId="{C180DDE5-91EA-4249-8AA7-4AD6D45279C9}" srcOrd="0" destOrd="0" presId="urn:microsoft.com/office/officeart/2016/7/layout/VerticalDownArrowProcess"/>
    <dgm:cxn modelId="{E10AE539-F99F-784C-912E-31A1EFE15BFC}" type="presParOf" srcId="{1A57C66C-9D07-AE4C-A39C-8CFB4A4C95BA}" destId="{38650791-727B-7548-AB1C-7B6D3573602C}" srcOrd="1" destOrd="0" presId="urn:microsoft.com/office/officeart/2016/7/layout/VerticalDownArrowProcess"/>
    <dgm:cxn modelId="{52B929DD-9244-4949-A3F4-AD96524F9715}" type="presParOf" srcId="{1A57C66C-9D07-AE4C-A39C-8CFB4A4C95BA}" destId="{645021BA-8CA3-BB4F-A4AA-0596286D30C8}" srcOrd="2" destOrd="0" presId="urn:microsoft.com/office/officeart/2016/7/layout/VerticalDownArrowProcess"/>
    <dgm:cxn modelId="{6052F514-8220-D648-8716-2C586E3DB4EE}" type="presParOf" srcId="{A4B1F1AB-9293-9641-99B0-462FFFBDD716}" destId="{4ECC1F00-ADB5-7D47-B428-E2CFE21E1EB8}" srcOrd="5" destOrd="0" presId="urn:microsoft.com/office/officeart/2016/7/layout/VerticalDownArrowProcess"/>
    <dgm:cxn modelId="{4DA39B56-DE72-C649-B42A-0A27D8B6B995}" type="presParOf" srcId="{A4B1F1AB-9293-9641-99B0-462FFFBDD716}" destId="{7BE1D4E1-7D12-D84E-9F1F-3673A0123669}" srcOrd="6" destOrd="0" presId="urn:microsoft.com/office/officeart/2016/7/layout/VerticalDownArrowProcess"/>
    <dgm:cxn modelId="{872F2602-2033-054B-85A4-48ECAE8B752A}" type="presParOf" srcId="{7BE1D4E1-7D12-D84E-9F1F-3673A0123669}" destId="{DFC51C90-9CD8-1847-A57E-4380FBB90C5C}" srcOrd="0" destOrd="0" presId="urn:microsoft.com/office/officeart/2016/7/layout/VerticalDownArrowProcess"/>
    <dgm:cxn modelId="{140E722A-75C6-7442-A3B5-EFBDA041089B}" type="presParOf" srcId="{7BE1D4E1-7D12-D84E-9F1F-3673A0123669}" destId="{13319E04-4F22-AE4C-A807-C7C0226B5EAC}" srcOrd="1" destOrd="0" presId="urn:microsoft.com/office/officeart/2016/7/layout/VerticalDownArrowProcess"/>
    <dgm:cxn modelId="{C581747C-312C-D94A-9313-3921C4EF06E1}" type="presParOf" srcId="{7BE1D4E1-7D12-D84E-9F1F-3673A0123669}" destId="{86124943-A694-0B42-86E6-B7303AEA2FD3}" srcOrd="2" destOrd="0" presId="urn:microsoft.com/office/officeart/2016/7/layout/VerticalDownArrowProcess"/>
    <dgm:cxn modelId="{9DBEEDE0-F164-E348-80D0-F5159D7B565E}" type="presParOf" srcId="{A4B1F1AB-9293-9641-99B0-462FFFBDD716}" destId="{2F26701C-D5BF-6441-9718-145884193D95}" srcOrd="7" destOrd="0" presId="urn:microsoft.com/office/officeart/2016/7/layout/VerticalDownArrowProcess"/>
    <dgm:cxn modelId="{8D8E0723-72F4-024E-BEA2-D174DF41C0FD}" type="presParOf" srcId="{A4B1F1AB-9293-9641-99B0-462FFFBDD716}" destId="{1E5284BC-038F-A04F-9F27-B505795813C4}" srcOrd="8" destOrd="0" presId="urn:microsoft.com/office/officeart/2016/7/layout/VerticalDownArrowProcess"/>
    <dgm:cxn modelId="{168DF1E0-8A9D-854C-9911-65CAAB140E88}" type="presParOf" srcId="{1E5284BC-038F-A04F-9F27-B505795813C4}" destId="{5878D8CE-CAEE-3B4B-8759-1421B4662047}" srcOrd="0" destOrd="0" presId="urn:microsoft.com/office/officeart/2016/7/layout/VerticalDownArrowProcess"/>
    <dgm:cxn modelId="{D677CC7F-0407-2040-AB78-578946E0B6CE}" type="presParOf" srcId="{1E5284BC-038F-A04F-9F27-B505795813C4}" destId="{EBD51CE9-BFEB-4F4F-873D-91FADEBDE60D}" srcOrd="1" destOrd="0" presId="urn:microsoft.com/office/officeart/2016/7/layout/VerticalDownArrowProcess"/>
    <dgm:cxn modelId="{D5EF5CD4-3F3C-E04B-BC84-906D84365636}" type="presParOf" srcId="{1E5284BC-038F-A04F-9F27-B505795813C4}" destId="{05D312EC-8962-EE49-A112-97143656C053}" srcOrd="2" destOrd="0" presId="urn:microsoft.com/office/officeart/2016/7/layout/VerticalDownArrowProcess"/>
    <dgm:cxn modelId="{FD5723D0-5402-3A4C-9C36-DFE58CE8144B}" type="presParOf" srcId="{A4B1F1AB-9293-9641-99B0-462FFFBDD716}" destId="{95844532-54FC-494A-9124-DD498AD1BB05}" srcOrd="9" destOrd="0" presId="urn:microsoft.com/office/officeart/2016/7/layout/VerticalDownArrowProcess"/>
    <dgm:cxn modelId="{6E4B4F6A-8D65-EF40-95D1-007F8447F0A0}" type="presParOf" srcId="{A4B1F1AB-9293-9641-99B0-462FFFBDD716}" destId="{DCDB2D05-32B7-5D4F-BDAA-857042E49162}" srcOrd="10" destOrd="0" presId="urn:microsoft.com/office/officeart/2016/7/layout/VerticalDownArrowProcess"/>
    <dgm:cxn modelId="{5C87B15A-E6D0-2241-84C0-6A0F8CC228D0}" type="presParOf" srcId="{DCDB2D05-32B7-5D4F-BDAA-857042E49162}" destId="{0F727EF7-02ED-D741-B779-A4E204512BF3}" srcOrd="0" destOrd="0" presId="urn:microsoft.com/office/officeart/2016/7/layout/VerticalDownArrowProcess"/>
    <dgm:cxn modelId="{F473DB35-16A5-6242-9EEF-595F6C272DD3}" type="presParOf" srcId="{DCDB2D05-32B7-5D4F-BDAA-857042E49162}" destId="{24EA2A76-2419-BC42-B97D-10C707864CE2}" srcOrd="1" destOrd="0" presId="urn:microsoft.com/office/officeart/2016/7/layout/VerticalDownArrowProcess"/>
    <dgm:cxn modelId="{8A88FEC8-DE4D-C342-BD9F-8F7FD45480A0}" type="presParOf" srcId="{DCDB2D05-32B7-5D4F-BDAA-857042E49162}" destId="{D918775E-E266-AA45-80FC-6B48D027F78C}" srcOrd="2" destOrd="0" presId="urn:microsoft.com/office/officeart/2016/7/layout/VerticalDownArrowProcess"/>
    <dgm:cxn modelId="{E0E9621D-0620-5142-89E8-248A8C062518}" type="presParOf" srcId="{A4B1F1AB-9293-9641-99B0-462FFFBDD716}" destId="{19B15337-3F16-4D4D-8CD0-1A6CC202E6AE}" srcOrd="11" destOrd="0" presId="urn:microsoft.com/office/officeart/2016/7/layout/VerticalDownArrowProcess"/>
    <dgm:cxn modelId="{B8823273-1DC2-984F-A797-5902E76A2FBB}" type="presParOf" srcId="{A4B1F1AB-9293-9641-99B0-462FFFBDD716}" destId="{592E917A-3749-7541-B6D4-CFD12E97284F}" srcOrd="12" destOrd="0" presId="urn:microsoft.com/office/officeart/2016/7/layout/VerticalDownArrowProcess"/>
    <dgm:cxn modelId="{DD48C47E-1B1E-174E-AC7F-0287A02AF4E7}" type="presParOf" srcId="{592E917A-3749-7541-B6D4-CFD12E97284F}" destId="{1241FA47-B0D6-C642-903D-8C40E865CE2C}" srcOrd="0" destOrd="0" presId="urn:microsoft.com/office/officeart/2016/7/layout/VerticalDownArrowProcess"/>
    <dgm:cxn modelId="{AD9F040C-1A39-6341-B036-032CD8FF4008}" type="presParOf" srcId="{592E917A-3749-7541-B6D4-CFD12E97284F}" destId="{9B1C0566-234D-9040-847B-785DDDFD3914}" srcOrd="1" destOrd="0" presId="urn:microsoft.com/office/officeart/2016/7/layout/VerticalDownArrowProcess"/>
    <dgm:cxn modelId="{313FBFF9-6509-6744-9D75-A8C4F8799070}" type="presParOf" srcId="{592E917A-3749-7541-B6D4-CFD12E97284F}" destId="{C53AB987-E05F-5A41-91CA-C2AAF9D0B407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1C5B1B-98FF-B541-B9B6-96F9E716C6C1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D31BC483-758F-2647-BD43-ACE833C7BC22}">
      <dgm:prSet phldrT="[Text]"/>
      <dgm:spPr/>
      <dgm:t>
        <a:bodyPr/>
        <a:lstStyle/>
        <a:p>
          <a:r>
            <a:rPr lang="en-US" dirty="0" smtClean="0"/>
            <a:t>$match</a:t>
          </a:r>
          <a:endParaRPr lang="en-US" dirty="0"/>
        </a:p>
      </dgm:t>
    </dgm:pt>
    <dgm:pt modelId="{89616F32-59BD-CF4E-AD05-3CB4FCCF0139}" type="parTrans" cxnId="{733073EA-8606-8549-AE1C-77ADF6C11C00}">
      <dgm:prSet/>
      <dgm:spPr/>
      <dgm:t>
        <a:bodyPr/>
        <a:lstStyle/>
        <a:p>
          <a:endParaRPr lang="en-US"/>
        </a:p>
      </dgm:t>
    </dgm:pt>
    <dgm:pt modelId="{B7EC3549-2C39-F440-BB80-4D93B97A5B79}" type="sibTrans" cxnId="{733073EA-8606-8549-AE1C-77ADF6C11C00}">
      <dgm:prSet/>
      <dgm:spPr/>
      <dgm:t>
        <a:bodyPr/>
        <a:lstStyle/>
        <a:p>
          <a:endParaRPr lang="en-US"/>
        </a:p>
      </dgm:t>
    </dgm:pt>
    <dgm:pt modelId="{81590FB4-A741-6949-BBCF-B4850D7FC4B2}">
      <dgm:prSet phldrT="[Text]"/>
      <dgm:spPr/>
      <dgm:t>
        <a:bodyPr/>
        <a:lstStyle/>
        <a:p>
          <a:r>
            <a:rPr lang="en-US" dirty="0" smtClean="0"/>
            <a:t>$group</a:t>
          </a:r>
          <a:endParaRPr lang="en-US" dirty="0"/>
        </a:p>
      </dgm:t>
    </dgm:pt>
    <dgm:pt modelId="{D78F284E-D7D8-BE47-BE00-6F344D04E319}" type="parTrans" cxnId="{34D96FFD-463A-9C43-BF5D-7FBE9F425F3C}">
      <dgm:prSet/>
      <dgm:spPr/>
      <dgm:t>
        <a:bodyPr/>
        <a:lstStyle/>
        <a:p>
          <a:endParaRPr lang="en-US"/>
        </a:p>
      </dgm:t>
    </dgm:pt>
    <dgm:pt modelId="{9942A377-2781-9145-A570-D597C6D71337}" type="sibTrans" cxnId="{34D96FFD-463A-9C43-BF5D-7FBE9F425F3C}">
      <dgm:prSet/>
      <dgm:spPr/>
      <dgm:t>
        <a:bodyPr/>
        <a:lstStyle/>
        <a:p>
          <a:endParaRPr lang="en-US"/>
        </a:p>
      </dgm:t>
    </dgm:pt>
    <dgm:pt modelId="{EC64B8B8-AAC4-9F4C-B2D3-177562DF8105}">
      <dgm:prSet phldrT="[Text]"/>
      <dgm:spPr/>
      <dgm:t>
        <a:bodyPr/>
        <a:lstStyle/>
        <a:p>
          <a:r>
            <a:rPr lang="en-US" dirty="0" smtClean="0"/>
            <a:t>$project</a:t>
          </a:r>
          <a:endParaRPr lang="en-US" dirty="0"/>
        </a:p>
      </dgm:t>
    </dgm:pt>
    <dgm:pt modelId="{22A6E299-5617-D240-ADFF-8BC04B585FC3}" type="parTrans" cxnId="{7ADB8737-EFBE-7944-BE88-219F487BB951}">
      <dgm:prSet/>
      <dgm:spPr/>
      <dgm:t>
        <a:bodyPr/>
        <a:lstStyle/>
        <a:p>
          <a:endParaRPr lang="en-US"/>
        </a:p>
      </dgm:t>
    </dgm:pt>
    <dgm:pt modelId="{5E949706-388A-D14A-8569-D65AD6C9BC19}" type="sibTrans" cxnId="{7ADB8737-EFBE-7944-BE88-219F487BB951}">
      <dgm:prSet/>
      <dgm:spPr/>
      <dgm:t>
        <a:bodyPr/>
        <a:lstStyle/>
        <a:p>
          <a:endParaRPr lang="en-US"/>
        </a:p>
      </dgm:t>
    </dgm:pt>
    <dgm:pt modelId="{7E1E362A-DB94-D248-931D-0AF26FC802D5}">
      <dgm:prSet/>
      <dgm:spPr/>
      <dgm:t>
        <a:bodyPr/>
        <a:lstStyle/>
        <a:p>
          <a:r>
            <a:rPr lang="en-US" dirty="0" smtClean="0"/>
            <a:t>$sort</a:t>
          </a:r>
          <a:endParaRPr lang="en-US" dirty="0"/>
        </a:p>
      </dgm:t>
    </dgm:pt>
    <dgm:pt modelId="{C176F294-C513-504E-8170-46827FB92851}" type="parTrans" cxnId="{3179FD5A-9234-A54C-8981-300E5DE784AF}">
      <dgm:prSet/>
      <dgm:spPr/>
      <dgm:t>
        <a:bodyPr/>
        <a:lstStyle/>
        <a:p>
          <a:endParaRPr lang="en-US"/>
        </a:p>
      </dgm:t>
    </dgm:pt>
    <dgm:pt modelId="{296EBAD1-B0D5-F642-A813-B4DAE7007134}" type="sibTrans" cxnId="{3179FD5A-9234-A54C-8981-300E5DE784AF}">
      <dgm:prSet/>
      <dgm:spPr/>
      <dgm:t>
        <a:bodyPr/>
        <a:lstStyle/>
        <a:p>
          <a:endParaRPr lang="en-US"/>
        </a:p>
      </dgm:t>
    </dgm:pt>
    <dgm:pt modelId="{EC8ABF80-DC57-544F-9DBE-586727CE7B5C}" type="pres">
      <dgm:prSet presAssocID="{261C5B1B-98FF-B541-B9B6-96F9E716C6C1}" presName="Name0" presStyleCnt="0">
        <dgm:presLayoutVars>
          <dgm:dir/>
          <dgm:resizeHandles val="exact"/>
        </dgm:presLayoutVars>
      </dgm:prSet>
      <dgm:spPr/>
    </dgm:pt>
    <dgm:pt modelId="{ED9517CF-CA1E-CE44-974D-50833A67E944}" type="pres">
      <dgm:prSet presAssocID="{D31BC483-758F-2647-BD43-ACE833C7BC2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ABB503-A018-3643-AB73-5D13F8FADAB6}" type="pres">
      <dgm:prSet presAssocID="{B7EC3549-2C39-F440-BB80-4D93B97A5B79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817FFC5-60EC-2942-8892-95B2AC75DD17}" type="pres">
      <dgm:prSet presAssocID="{B7EC3549-2C39-F440-BB80-4D93B97A5B79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451C12AD-C4F7-E145-B38E-B0C0903DF53E}" type="pres">
      <dgm:prSet presAssocID="{81590FB4-A741-6949-BBCF-B4850D7FC4B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9C654E-73DD-6443-8190-F3A61ADD624D}" type="pres">
      <dgm:prSet presAssocID="{9942A377-2781-9145-A570-D597C6D71337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B0D767A-0C4B-FA4D-A988-92B11DA9DD3A}" type="pres">
      <dgm:prSet presAssocID="{9942A377-2781-9145-A570-D597C6D71337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B13F9080-77F3-D641-96F7-DDDD2D4599DE}" type="pres">
      <dgm:prSet presAssocID="{EC64B8B8-AAC4-9F4C-B2D3-177562DF810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FAA128-08D0-664C-825B-12493225C537}" type="pres">
      <dgm:prSet presAssocID="{5E949706-388A-D14A-8569-D65AD6C9BC19}" presName="sibTrans" presStyleLbl="sibTrans2D1" presStyleIdx="2" presStyleCnt="3"/>
      <dgm:spPr/>
      <dgm:t>
        <a:bodyPr/>
        <a:lstStyle/>
        <a:p>
          <a:endParaRPr lang="en-US"/>
        </a:p>
      </dgm:t>
    </dgm:pt>
    <dgm:pt modelId="{30806E0F-1FD3-B243-89E9-CA68ACDC6A90}" type="pres">
      <dgm:prSet presAssocID="{5E949706-388A-D14A-8569-D65AD6C9BC19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8845E6BA-4986-B040-900B-CA4301320097}" type="pres">
      <dgm:prSet presAssocID="{7E1E362A-DB94-D248-931D-0AF26FC802D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FCDAEB-110D-4342-BF77-BE588F0E490C}" type="presOf" srcId="{261C5B1B-98FF-B541-B9B6-96F9E716C6C1}" destId="{EC8ABF80-DC57-544F-9DBE-586727CE7B5C}" srcOrd="0" destOrd="0" presId="urn:microsoft.com/office/officeart/2005/8/layout/process1"/>
    <dgm:cxn modelId="{733073EA-8606-8549-AE1C-77ADF6C11C00}" srcId="{261C5B1B-98FF-B541-B9B6-96F9E716C6C1}" destId="{D31BC483-758F-2647-BD43-ACE833C7BC22}" srcOrd="0" destOrd="0" parTransId="{89616F32-59BD-CF4E-AD05-3CB4FCCF0139}" sibTransId="{B7EC3549-2C39-F440-BB80-4D93B97A5B79}"/>
    <dgm:cxn modelId="{34D96FFD-463A-9C43-BF5D-7FBE9F425F3C}" srcId="{261C5B1B-98FF-B541-B9B6-96F9E716C6C1}" destId="{81590FB4-A741-6949-BBCF-B4850D7FC4B2}" srcOrd="1" destOrd="0" parTransId="{D78F284E-D7D8-BE47-BE00-6F344D04E319}" sibTransId="{9942A377-2781-9145-A570-D597C6D71337}"/>
    <dgm:cxn modelId="{A982F1FA-EBAC-C840-89A3-B8E3D66E3D34}" type="presOf" srcId="{9942A377-2781-9145-A570-D597C6D71337}" destId="{2B0D767A-0C4B-FA4D-A988-92B11DA9DD3A}" srcOrd="1" destOrd="0" presId="urn:microsoft.com/office/officeart/2005/8/layout/process1"/>
    <dgm:cxn modelId="{C40A2116-3D73-9448-9B68-B04513390514}" type="presOf" srcId="{81590FB4-A741-6949-BBCF-B4850D7FC4B2}" destId="{451C12AD-C4F7-E145-B38E-B0C0903DF53E}" srcOrd="0" destOrd="0" presId="urn:microsoft.com/office/officeart/2005/8/layout/process1"/>
    <dgm:cxn modelId="{3179FD5A-9234-A54C-8981-300E5DE784AF}" srcId="{261C5B1B-98FF-B541-B9B6-96F9E716C6C1}" destId="{7E1E362A-DB94-D248-931D-0AF26FC802D5}" srcOrd="3" destOrd="0" parTransId="{C176F294-C513-504E-8170-46827FB92851}" sibTransId="{296EBAD1-B0D5-F642-A813-B4DAE7007134}"/>
    <dgm:cxn modelId="{86554119-F8BA-9F47-B1CB-715EF7B6595D}" type="presOf" srcId="{B7EC3549-2C39-F440-BB80-4D93B97A5B79}" destId="{6817FFC5-60EC-2942-8892-95B2AC75DD17}" srcOrd="1" destOrd="0" presId="urn:microsoft.com/office/officeart/2005/8/layout/process1"/>
    <dgm:cxn modelId="{4DEF85FA-2B46-594C-89D4-ECC72C2EDCC4}" type="presOf" srcId="{9942A377-2781-9145-A570-D597C6D71337}" destId="{089C654E-73DD-6443-8190-F3A61ADD624D}" srcOrd="0" destOrd="0" presId="urn:microsoft.com/office/officeart/2005/8/layout/process1"/>
    <dgm:cxn modelId="{15F2534F-262B-C543-A816-7CB709175222}" type="presOf" srcId="{D31BC483-758F-2647-BD43-ACE833C7BC22}" destId="{ED9517CF-CA1E-CE44-974D-50833A67E944}" srcOrd="0" destOrd="0" presId="urn:microsoft.com/office/officeart/2005/8/layout/process1"/>
    <dgm:cxn modelId="{7ADB8737-EFBE-7944-BE88-219F487BB951}" srcId="{261C5B1B-98FF-B541-B9B6-96F9E716C6C1}" destId="{EC64B8B8-AAC4-9F4C-B2D3-177562DF8105}" srcOrd="2" destOrd="0" parTransId="{22A6E299-5617-D240-ADFF-8BC04B585FC3}" sibTransId="{5E949706-388A-D14A-8569-D65AD6C9BC19}"/>
    <dgm:cxn modelId="{65365B9F-97C0-3E47-81D2-07B5CEC9BACB}" type="presOf" srcId="{7E1E362A-DB94-D248-931D-0AF26FC802D5}" destId="{8845E6BA-4986-B040-900B-CA4301320097}" srcOrd="0" destOrd="0" presId="urn:microsoft.com/office/officeart/2005/8/layout/process1"/>
    <dgm:cxn modelId="{673CF522-27FD-6B4C-8FD0-7726384EC972}" type="presOf" srcId="{5E949706-388A-D14A-8569-D65AD6C9BC19}" destId="{30806E0F-1FD3-B243-89E9-CA68ACDC6A90}" srcOrd="1" destOrd="0" presId="urn:microsoft.com/office/officeart/2005/8/layout/process1"/>
    <dgm:cxn modelId="{1FBD7310-159D-EF40-92F4-A83B18BF322C}" type="presOf" srcId="{EC64B8B8-AAC4-9F4C-B2D3-177562DF8105}" destId="{B13F9080-77F3-D641-96F7-DDDD2D4599DE}" srcOrd="0" destOrd="0" presId="urn:microsoft.com/office/officeart/2005/8/layout/process1"/>
    <dgm:cxn modelId="{B9F48C2E-1E6E-9343-ADEB-F7E16D7BFF6F}" type="presOf" srcId="{B7EC3549-2C39-F440-BB80-4D93B97A5B79}" destId="{D7ABB503-A018-3643-AB73-5D13F8FADAB6}" srcOrd="0" destOrd="0" presId="urn:microsoft.com/office/officeart/2005/8/layout/process1"/>
    <dgm:cxn modelId="{0AEF2916-C391-C94E-A3C3-022065A8432F}" type="presOf" srcId="{5E949706-388A-D14A-8569-D65AD6C9BC19}" destId="{91FAA128-08D0-664C-825B-12493225C537}" srcOrd="0" destOrd="0" presId="urn:microsoft.com/office/officeart/2005/8/layout/process1"/>
    <dgm:cxn modelId="{F86B0D48-3354-5445-898F-8598D7153E23}" type="presParOf" srcId="{EC8ABF80-DC57-544F-9DBE-586727CE7B5C}" destId="{ED9517CF-CA1E-CE44-974D-50833A67E944}" srcOrd="0" destOrd="0" presId="urn:microsoft.com/office/officeart/2005/8/layout/process1"/>
    <dgm:cxn modelId="{045F3691-5752-AD45-9B4C-33CB83B5BA55}" type="presParOf" srcId="{EC8ABF80-DC57-544F-9DBE-586727CE7B5C}" destId="{D7ABB503-A018-3643-AB73-5D13F8FADAB6}" srcOrd="1" destOrd="0" presId="urn:microsoft.com/office/officeart/2005/8/layout/process1"/>
    <dgm:cxn modelId="{FAB70101-0BF3-BE45-84F3-65B114482723}" type="presParOf" srcId="{D7ABB503-A018-3643-AB73-5D13F8FADAB6}" destId="{6817FFC5-60EC-2942-8892-95B2AC75DD17}" srcOrd="0" destOrd="0" presId="urn:microsoft.com/office/officeart/2005/8/layout/process1"/>
    <dgm:cxn modelId="{8F20EE7A-051B-004E-87C7-B48243C27C8B}" type="presParOf" srcId="{EC8ABF80-DC57-544F-9DBE-586727CE7B5C}" destId="{451C12AD-C4F7-E145-B38E-B0C0903DF53E}" srcOrd="2" destOrd="0" presId="urn:microsoft.com/office/officeart/2005/8/layout/process1"/>
    <dgm:cxn modelId="{52ADCD9C-FEDB-B048-BE87-673394EAF921}" type="presParOf" srcId="{EC8ABF80-DC57-544F-9DBE-586727CE7B5C}" destId="{089C654E-73DD-6443-8190-F3A61ADD624D}" srcOrd="3" destOrd="0" presId="urn:microsoft.com/office/officeart/2005/8/layout/process1"/>
    <dgm:cxn modelId="{DA257C4F-2F04-9E47-8E54-606A62E5F065}" type="presParOf" srcId="{089C654E-73DD-6443-8190-F3A61ADD624D}" destId="{2B0D767A-0C4B-FA4D-A988-92B11DA9DD3A}" srcOrd="0" destOrd="0" presId="urn:microsoft.com/office/officeart/2005/8/layout/process1"/>
    <dgm:cxn modelId="{CF8902E9-34FC-A947-820E-68E77D35D6A8}" type="presParOf" srcId="{EC8ABF80-DC57-544F-9DBE-586727CE7B5C}" destId="{B13F9080-77F3-D641-96F7-DDDD2D4599DE}" srcOrd="4" destOrd="0" presId="urn:microsoft.com/office/officeart/2005/8/layout/process1"/>
    <dgm:cxn modelId="{762465E0-F793-3046-841A-6471E0E9CBC8}" type="presParOf" srcId="{EC8ABF80-DC57-544F-9DBE-586727CE7B5C}" destId="{91FAA128-08D0-664C-825B-12493225C537}" srcOrd="5" destOrd="0" presId="urn:microsoft.com/office/officeart/2005/8/layout/process1"/>
    <dgm:cxn modelId="{59E23B16-C0A6-CE45-B1F7-B7DE99186009}" type="presParOf" srcId="{91FAA128-08D0-664C-825B-12493225C537}" destId="{30806E0F-1FD3-B243-89E9-CA68ACDC6A90}" srcOrd="0" destOrd="0" presId="urn:microsoft.com/office/officeart/2005/8/layout/process1"/>
    <dgm:cxn modelId="{56958457-F444-4E46-9343-4C356D57E57E}" type="presParOf" srcId="{EC8ABF80-DC57-544F-9DBE-586727CE7B5C}" destId="{8845E6BA-4986-B040-900B-CA430132009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024FCB-7814-F447-81B0-AC0B74487F5F}" type="doc">
      <dgm:prSet loTypeId="urn:microsoft.com/office/officeart/2005/8/layout/process2" loCatId="" qsTypeId="urn:microsoft.com/office/officeart/2005/8/quickstyle/simple4" qsCatId="simple" csTypeId="urn:microsoft.com/office/officeart/2005/8/colors/accent1_2" csCatId="accent1" phldr="1"/>
      <dgm:spPr/>
    </dgm:pt>
    <dgm:pt modelId="{1963C5C9-387E-B443-95EE-D361DF1532EF}">
      <dgm:prSet phldrT="[Text]"/>
      <dgm:spPr/>
      <dgm:t>
        <a:bodyPr/>
        <a:lstStyle/>
        <a:p>
          <a:r>
            <a:rPr lang="en-US" dirty="0" smtClean="0"/>
            <a:t>$match</a:t>
          </a:r>
          <a:endParaRPr lang="en-US" dirty="0"/>
        </a:p>
      </dgm:t>
    </dgm:pt>
    <dgm:pt modelId="{3D6F3F9C-5262-984A-86EE-7E3C88810F59}" type="parTrans" cxnId="{7B7B895A-E67D-6249-8132-60EB267C13A9}">
      <dgm:prSet/>
      <dgm:spPr/>
      <dgm:t>
        <a:bodyPr/>
        <a:lstStyle/>
        <a:p>
          <a:endParaRPr lang="en-US"/>
        </a:p>
      </dgm:t>
    </dgm:pt>
    <dgm:pt modelId="{B5DC8078-8BB4-DA4D-8F53-414B8CD1E3BD}" type="sibTrans" cxnId="{7B7B895A-E67D-6249-8132-60EB267C13A9}">
      <dgm:prSet/>
      <dgm:spPr/>
      <dgm:t>
        <a:bodyPr/>
        <a:lstStyle/>
        <a:p>
          <a:endParaRPr lang="en-US"/>
        </a:p>
      </dgm:t>
    </dgm:pt>
    <dgm:pt modelId="{D52C65B1-06FA-6B40-96B8-9A4CFB509090}">
      <dgm:prSet phldrT="[Text]"/>
      <dgm:spPr/>
      <dgm:t>
        <a:bodyPr/>
        <a:lstStyle/>
        <a:p>
          <a:r>
            <a:rPr lang="en-US" dirty="0" smtClean="0"/>
            <a:t>$project</a:t>
          </a:r>
          <a:endParaRPr lang="en-US" dirty="0"/>
        </a:p>
      </dgm:t>
    </dgm:pt>
    <dgm:pt modelId="{A0F848B1-5023-984F-94B2-48E80B9951CE}" type="parTrans" cxnId="{0E368E60-25F0-1349-8991-028BE2F79050}">
      <dgm:prSet/>
      <dgm:spPr/>
      <dgm:t>
        <a:bodyPr/>
        <a:lstStyle/>
        <a:p>
          <a:endParaRPr lang="en-US"/>
        </a:p>
      </dgm:t>
    </dgm:pt>
    <dgm:pt modelId="{4FEF5DC5-A525-2C42-9DB6-E2279303F054}" type="sibTrans" cxnId="{0E368E60-25F0-1349-8991-028BE2F79050}">
      <dgm:prSet/>
      <dgm:spPr/>
      <dgm:t>
        <a:bodyPr/>
        <a:lstStyle/>
        <a:p>
          <a:endParaRPr lang="en-US"/>
        </a:p>
      </dgm:t>
    </dgm:pt>
    <dgm:pt modelId="{D55757DC-5818-C34F-B62C-0571B9ED1B51}">
      <dgm:prSet phldrT="[Text]"/>
      <dgm:spPr/>
      <dgm:t>
        <a:bodyPr/>
        <a:lstStyle/>
        <a:p>
          <a:r>
            <a:rPr lang="en-US" dirty="0" smtClean="0"/>
            <a:t>$match</a:t>
          </a:r>
          <a:endParaRPr lang="en-US" dirty="0"/>
        </a:p>
      </dgm:t>
    </dgm:pt>
    <dgm:pt modelId="{13A31292-CF2A-5C41-8CDD-093A21195B7F}" type="parTrans" cxnId="{B8B21A1A-AE62-5441-98C6-DCB09256863B}">
      <dgm:prSet/>
      <dgm:spPr/>
      <dgm:t>
        <a:bodyPr/>
        <a:lstStyle/>
        <a:p>
          <a:endParaRPr lang="en-US"/>
        </a:p>
      </dgm:t>
    </dgm:pt>
    <dgm:pt modelId="{187AD46B-5E6F-AA4E-850F-C26039AFB250}" type="sibTrans" cxnId="{B8B21A1A-AE62-5441-98C6-DCB09256863B}">
      <dgm:prSet/>
      <dgm:spPr/>
      <dgm:t>
        <a:bodyPr/>
        <a:lstStyle/>
        <a:p>
          <a:endParaRPr lang="en-US"/>
        </a:p>
      </dgm:t>
    </dgm:pt>
    <dgm:pt modelId="{D1CFD6EE-B002-B04A-9BD0-1D3693EF2B0F}">
      <dgm:prSet/>
      <dgm:spPr/>
      <dgm:t>
        <a:bodyPr/>
        <a:lstStyle/>
        <a:p>
          <a:r>
            <a:rPr lang="en-US" dirty="0" smtClean="0"/>
            <a:t>$group</a:t>
          </a:r>
          <a:endParaRPr lang="en-US" dirty="0"/>
        </a:p>
      </dgm:t>
    </dgm:pt>
    <dgm:pt modelId="{C93CA6B9-A9D0-8445-8189-7A26F8613BEF}" type="parTrans" cxnId="{0C3B7968-E892-A84C-8E18-DBA65E514E70}">
      <dgm:prSet/>
      <dgm:spPr/>
      <dgm:t>
        <a:bodyPr/>
        <a:lstStyle/>
        <a:p>
          <a:endParaRPr lang="en-US"/>
        </a:p>
      </dgm:t>
    </dgm:pt>
    <dgm:pt modelId="{6258E33B-E412-094A-9DBB-634593BCC1A3}" type="sibTrans" cxnId="{0C3B7968-E892-A84C-8E18-DBA65E514E70}">
      <dgm:prSet/>
      <dgm:spPr/>
      <dgm:t>
        <a:bodyPr/>
        <a:lstStyle/>
        <a:p>
          <a:endParaRPr lang="en-US"/>
        </a:p>
      </dgm:t>
    </dgm:pt>
    <dgm:pt modelId="{9030B326-0810-7049-BB13-8789AB0A692E}">
      <dgm:prSet/>
      <dgm:spPr/>
      <dgm:t>
        <a:bodyPr/>
        <a:lstStyle/>
        <a:p>
          <a:r>
            <a:rPr lang="en-US" dirty="0" smtClean="0"/>
            <a:t>$project</a:t>
          </a:r>
          <a:endParaRPr lang="en-US" dirty="0"/>
        </a:p>
      </dgm:t>
    </dgm:pt>
    <dgm:pt modelId="{31F0FE05-B91F-394B-B808-C4367638733D}" type="parTrans" cxnId="{66595744-8318-D141-970C-9B7603615C0F}">
      <dgm:prSet/>
      <dgm:spPr/>
      <dgm:t>
        <a:bodyPr/>
        <a:lstStyle/>
        <a:p>
          <a:endParaRPr lang="en-US"/>
        </a:p>
      </dgm:t>
    </dgm:pt>
    <dgm:pt modelId="{EF6E257D-28E2-104F-95A9-6493DB8484A5}" type="sibTrans" cxnId="{66595744-8318-D141-970C-9B7603615C0F}">
      <dgm:prSet/>
      <dgm:spPr/>
      <dgm:t>
        <a:bodyPr/>
        <a:lstStyle/>
        <a:p>
          <a:endParaRPr lang="en-US"/>
        </a:p>
      </dgm:t>
    </dgm:pt>
    <dgm:pt modelId="{1B32D674-D8BF-6940-99F5-D5B62BEF074C}">
      <dgm:prSet/>
      <dgm:spPr/>
      <dgm:t>
        <a:bodyPr/>
        <a:lstStyle/>
        <a:p>
          <a:r>
            <a:rPr lang="en-US" dirty="0" smtClean="0"/>
            <a:t>$sort</a:t>
          </a:r>
          <a:endParaRPr lang="en-US" dirty="0"/>
        </a:p>
      </dgm:t>
    </dgm:pt>
    <dgm:pt modelId="{E96C1D00-CEF0-7744-B5B9-0F83A2ED1B0C}" type="parTrans" cxnId="{7A7183FB-6FDE-274B-A28F-6A30C5BB6477}">
      <dgm:prSet/>
      <dgm:spPr/>
      <dgm:t>
        <a:bodyPr/>
        <a:lstStyle/>
        <a:p>
          <a:endParaRPr lang="en-US"/>
        </a:p>
      </dgm:t>
    </dgm:pt>
    <dgm:pt modelId="{DFD61594-723A-4746-A958-10F2F515FA2C}" type="sibTrans" cxnId="{7A7183FB-6FDE-274B-A28F-6A30C5BB6477}">
      <dgm:prSet/>
      <dgm:spPr/>
      <dgm:t>
        <a:bodyPr/>
        <a:lstStyle/>
        <a:p>
          <a:endParaRPr lang="en-US"/>
        </a:p>
      </dgm:t>
    </dgm:pt>
    <dgm:pt modelId="{A16D80B8-4532-FA46-9145-41D109CD623F}" type="pres">
      <dgm:prSet presAssocID="{3B024FCB-7814-F447-81B0-AC0B74487F5F}" presName="linearFlow" presStyleCnt="0">
        <dgm:presLayoutVars>
          <dgm:resizeHandles val="exact"/>
        </dgm:presLayoutVars>
      </dgm:prSet>
      <dgm:spPr/>
    </dgm:pt>
    <dgm:pt modelId="{6954E86A-BEF5-EE42-B804-E433012B298A}" type="pres">
      <dgm:prSet presAssocID="{1963C5C9-387E-B443-95EE-D361DF1532EF}" presName="node" presStyleLbl="node1" presStyleIdx="0" presStyleCnt="6">
        <dgm:presLayoutVars>
          <dgm:bulletEnabled val="1"/>
        </dgm:presLayoutVars>
      </dgm:prSet>
      <dgm:spPr/>
    </dgm:pt>
    <dgm:pt modelId="{C663397B-64EE-5440-A257-E9EE4698A925}" type="pres">
      <dgm:prSet presAssocID="{B5DC8078-8BB4-DA4D-8F53-414B8CD1E3BD}" presName="sibTrans" presStyleLbl="sibTrans2D1" presStyleIdx="0" presStyleCnt="5"/>
      <dgm:spPr/>
    </dgm:pt>
    <dgm:pt modelId="{7A21CBD0-5AAF-7841-AF29-0090A591FC1B}" type="pres">
      <dgm:prSet presAssocID="{B5DC8078-8BB4-DA4D-8F53-414B8CD1E3BD}" presName="connectorText" presStyleLbl="sibTrans2D1" presStyleIdx="0" presStyleCnt="5"/>
      <dgm:spPr/>
    </dgm:pt>
    <dgm:pt modelId="{1830AEBF-16A4-5D4A-9EDE-88D61E31F46B}" type="pres">
      <dgm:prSet presAssocID="{D52C65B1-06FA-6B40-96B8-9A4CFB509090}" presName="node" presStyleLbl="node1" presStyleIdx="1" presStyleCnt="6">
        <dgm:presLayoutVars>
          <dgm:bulletEnabled val="1"/>
        </dgm:presLayoutVars>
      </dgm:prSet>
      <dgm:spPr/>
    </dgm:pt>
    <dgm:pt modelId="{A9EE83D9-DE9D-A04D-919A-2617438FB7BF}" type="pres">
      <dgm:prSet presAssocID="{4FEF5DC5-A525-2C42-9DB6-E2279303F054}" presName="sibTrans" presStyleLbl="sibTrans2D1" presStyleIdx="1" presStyleCnt="5"/>
      <dgm:spPr/>
    </dgm:pt>
    <dgm:pt modelId="{E8D08DF3-AC14-6746-91E8-1D29E32B5B2A}" type="pres">
      <dgm:prSet presAssocID="{4FEF5DC5-A525-2C42-9DB6-E2279303F054}" presName="connectorText" presStyleLbl="sibTrans2D1" presStyleIdx="1" presStyleCnt="5"/>
      <dgm:spPr/>
    </dgm:pt>
    <dgm:pt modelId="{E2FD0108-D07F-334B-A4A4-1BFC766DFB7B}" type="pres">
      <dgm:prSet presAssocID="{D55757DC-5818-C34F-B62C-0571B9ED1B51}" presName="node" presStyleLbl="node1" presStyleIdx="2" presStyleCnt="6">
        <dgm:presLayoutVars>
          <dgm:bulletEnabled val="1"/>
        </dgm:presLayoutVars>
      </dgm:prSet>
      <dgm:spPr/>
    </dgm:pt>
    <dgm:pt modelId="{F1A04BAC-67E2-7B45-9AA1-115FFFB9BC0B}" type="pres">
      <dgm:prSet presAssocID="{187AD46B-5E6F-AA4E-850F-C26039AFB250}" presName="sibTrans" presStyleLbl="sibTrans2D1" presStyleIdx="2" presStyleCnt="5"/>
      <dgm:spPr/>
    </dgm:pt>
    <dgm:pt modelId="{D31A1298-7AFA-8346-A90B-0D9F86CB3178}" type="pres">
      <dgm:prSet presAssocID="{187AD46B-5E6F-AA4E-850F-C26039AFB250}" presName="connectorText" presStyleLbl="sibTrans2D1" presStyleIdx="2" presStyleCnt="5"/>
      <dgm:spPr/>
    </dgm:pt>
    <dgm:pt modelId="{6BB1B299-A22C-B449-BEF6-70262250B734}" type="pres">
      <dgm:prSet presAssocID="{D1CFD6EE-B002-B04A-9BD0-1D3693EF2B0F}" presName="node" presStyleLbl="node1" presStyleIdx="3" presStyleCnt="6">
        <dgm:presLayoutVars>
          <dgm:bulletEnabled val="1"/>
        </dgm:presLayoutVars>
      </dgm:prSet>
      <dgm:spPr/>
    </dgm:pt>
    <dgm:pt modelId="{2A24F7A6-51D5-5D46-B974-2800E6F3FBDA}" type="pres">
      <dgm:prSet presAssocID="{6258E33B-E412-094A-9DBB-634593BCC1A3}" presName="sibTrans" presStyleLbl="sibTrans2D1" presStyleIdx="3" presStyleCnt="5"/>
      <dgm:spPr/>
    </dgm:pt>
    <dgm:pt modelId="{D1B1603A-4801-664B-86BF-6097DCE22C7B}" type="pres">
      <dgm:prSet presAssocID="{6258E33B-E412-094A-9DBB-634593BCC1A3}" presName="connectorText" presStyleLbl="sibTrans2D1" presStyleIdx="3" presStyleCnt="5"/>
      <dgm:spPr/>
    </dgm:pt>
    <dgm:pt modelId="{C1FAC7FC-6D1C-A847-8463-FAC85198C728}" type="pres">
      <dgm:prSet presAssocID="{9030B326-0810-7049-BB13-8789AB0A692E}" presName="node" presStyleLbl="node1" presStyleIdx="4" presStyleCnt="6">
        <dgm:presLayoutVars>
          <dgm:bulletEnabled val="1"/>
        </dgm:presLayoutVars>
      </dgm:prSet>
      <dgm:spPr/>
    </dgm:pt>
    <dgm:pt modelId="{6EC6904A-290F-174D-B634-8366995501FF}" type="pres">
      <dgm:prSet presAssocID="{EF6E257D-28E2-104F-95A9-6493DB8484A5}" presName="sibTrans" presStyleLbl="sibTrans2D1" presStyleIdx="4" presStyleCnt="5"/>
      <dgm:spPr/>
    </dgm:pt>
    <dgm:pt modelId="{64BA5F9D-A7E3-0B48-8676-296164385848}" type="pres">
      <dgm:prSet presAssocID="{EF6E257D-28E2-104F-95A9-6493DB8484A5}" presName="connectorText" presStyleLbl="sibTrans2D1" presStyleIdx="4" presStyleCnt="5"/>
      <dgm:spPr/>
    </dgm:pt>
    <dgm:pt modelId="{2B4F3001-DCAC-5346-8BDF-CC26D9FA5372}" type="pres">
      <dgm:prSet presAssocID="{1B32D674-D8BF-6940-99F5-D5B62BEF074C}" presName="node" presStyleLbl="node1" presStyleIdx="5" presStyleCnt="6">
        <dgm:presLayoutVars>
          <dgm:bulletEnabled val="1"/>
        </dgm:presLayoutVars>
      </dgm:prSet>
      <dgm:spPr/>
    </dgm:pt>
  </dgm:ptLst>
  <dgm:cxnLst>
    <dgm:cxn modelId="{5BCB3B4E-9075-BC4E-B948-D8EAC46D73A1}" type="presOf" srcId="{187AD46B-5E6F-AA4E-850F-C26039AFB250}" destId="{D31A1298-7AFA-8346-A90B-0D9F86CB3178}" srcOrd="1" destOrd="0" presId="urn:microsoft.com/office/officeart/2005/8/layout/process2"/>
    <dgm:cxn modelId="{80040F3B-DF6A-5249-8C01-009BC88DCAA9}" type="presOf" srcId="{4FEF5DC5-A525-2C42-9DB6-E2279303F054}" destId="{A9EE83D9-DE9D-A04D-919A-2617438FB7BF}" srcOrd="0" destOrd="0" presId="urn:microsoft.com/office/officeart/2005/8/layout/process2"/>
    <dgm:cxn modelId="{4B15A1D1-FD65-1340-B592-9DB14DFE569C}" type="presOf" srcId="{6258E33B-E412-094A-9DBB-634593BCC1A3}" destId="{D1B1603A-4801-664B-86BF-6097DCE22C7B}" srcOrd="1" destOrd="0" presId="urn:microsoft.com/office/officeart/2005/8/layout/process2"/>
    <dgm:cxn modelId="{7A7183FB-6FDE-274B-A28F-6A30C5BB6477}" srcId="{3B024FCB-7814-F447-81B0-AC0B74487F5F}" destId="{1B32D674-D8BF-6940-99F5-D5B62BEF074C}" srcOrd="5" destOrd="0" parTransId="{E96C1D00-CEF0-7744-B5B9-0F83A2ED1B0C}" sibTransId="{DFD61594-723A-4746-A958-10F2F515FA2C}"/>
    <dgm:cxn modelId="{AA5B47B5-B9C2-8641-99B5-2FFCD665BB0C}" type="presOf" srcId="{1963C5C9-387E-B443-95EE-D361DF1532EF}" destId="{6954E86A-BEF5-EE42-B804-E433012B298A}" srcOrd="0" destOrd="0" presId="urn:microsoft.com/office/officeart/2005/8/layout/process2"/>
    <dgm:cxn modelId="{B8B21A1A-AE62-5441-98C6-DCB09256863B}" srcId="{3B024FCB-7814-F447-81B0-AC0B74487F5F}" destId="{D55757DC-5818-C34F-B62C-0571B9ED1B51}" srcOrd="2" destOrd="0" parTransId="{13A31292-CF2A-5C41-8CDD-093A21195B7F}" sibTransId="{187AD46B-5E6F-AA4E-850F-C26039AFB250}"/>
    <dgm:cxn modelId="{CED6F7C5-0B41-4B4C-8040-D69B9B6E3A8D}" type="presOf" srcId="{D52C65B1-06FA-6B40-96B8-9A4CFB509090}" destId="{1830AEBF-16A4-5D4A-9EDE-88D61E31F46B}" srcOrd="0" destOrd="0" presId="urn:microsoft.com/office/officeart/2005/8/layout/process2"/>
    <dgm:cxn modelId="{2EF92C01-5634-2844-A1DE-7C0663FEE49A}" type="presOf" srcId="{D55757DC-5818-C34F-B62C-0571B9ED1B51}" destId="{E2FD0108-D07F-334B-A4A4-1BFC766DFB7B}" srcOrd="0" destOrd="0" presId="urn:microsoft.com/office/officeart/2005/8/layout/process2"/>
    <dgm:cxn modelId="{1F0EE0EB-1766-4F47-A2BB-3BD076913893}" type="presOf" srcId="{4FEF5DC5-A525-2C42-9DB6-E2279303F054}" destId="{E8D08DF3-AC14-6746-91E8-1D29E32B5B2A}" srcOrd="1" destOrd="0" presId="urn:microsoft.com/office/officeart/2005/8/layout/process2"/>
    <dgm:cxn modelId="{70CCD085-7AB7-114C-AD1F-42991E772D34}" type="presOf" srcId="{9030B326-0810-7049-BB13-8789AB0A692E}" destId="{C1FAC7FC-6D1C-A847-8463-FAC85198C728}" srcOrd="0" destOrd="0" presId="urn:microsoft.com/office/officeart/2005/8/layout/process2"/>
    <dgm:cxn modelId="{0C3B7968-E892-A84C-8E18-DBA65E514E70}" srcId="{3B024FCB-7814-F447-81B0-AC0B74487F5F}" destId="{D1CFD6EE-B002-B04A-9BD0-1D3693EF2B0F}" srcOrd="3" destOrd="0" parTransId="{C93CA6B9-A9D0-8445-8189-7A26F8613BEF}" sibTransId="{6258E33B-E412-094A-9DBB-634593BCC1A3}"/>
    <dgm:cxn modelId="{66595744-8318-D141-970C-9B7603615C0F}" srcId="{3B024FCB-7814-F447-81B0-AC0B74487F5F}" destId="{9030B326-0810-7049-BB13-8789AB0A692E}" srcOrd="4" destOrd="0" parTransId="{31F0FE05-B91F-394B-B808-C4367638733D}" sibTransId="{EF6E257D-28E2-104F-95A9-6493DB8484A5}"/>
    <dgm:cxn modelId="{BD3A59C3-5606-9F47-8E8D-946F2C1AA28F}" type="presOf" srcId="{1B32D674-D8BF-6940-99F5-D5B62BEF074C}" destId="{2B4F3001-DCAC-5346-8BDF-CC26D9FA5372}" srcOrd="0" destOrd="0" presId="urn:microsoft.com/office/officeart/2005/8/layout/process2"/>
    <dgm:cxn modelId="{7B7B895A-E67D-6249-8132-60EB267C13A9}" srcId="{3B024FCB-7814-F447-81B0-AC0B74487F5F}" destId="{1963C5C9-387E-B443-95EE-D361DF1532EF}" srcOrd="0" destOrd="0" parTransId="{3D6F3F9C-5262-984A-86EE-7E3C88810F59}" sibTransId="{B5DC8078-8BB4-DA4D-8F53-414B8CD1E3BD}"/>
    <dgm:cxn modelId="{7C78A772-298F-654F-B8E7-353D2AFD013A}" type="presOf" srcId="{6258E33B-E412-094A-9DBB-634593BCC1A3}" destId="{2A24F7A6-51D5-5D46-B974-2800E6F3FBDA}" srcOrd="0" destOrd="0" presId="urn:microsoft.com/office/officeart/2005/8/layout/process2"/>
    <dgm:cxn modelId="{0E368E60-25F0-1349-8991-028BE2F79050}" srcId="{3B024FCB-7814-F447-81B0-AC0B74487F5F}" destId="{D52C65B1-06FA-6B40-96B8-9A4CFB509090}" srcOrd="1" destOrd="0" parTransId="{A0F848B1-5023-984F-94B2-48E80B9951CE}" sibTransId="{4FEF5DC5-A525-2C42-9DB6-E2279303F054}"/>
    <dgm:cxn modelId="{1DBBA560-5C74-9B44-9B55-529BE3F25574}" type="presOf" srcId="{187AD46B-5E6F-AA4E-850F-C26039AFB250}" destId="{F1A04BAC-67E2-7B45-9AA1-115FFFB9BC0B}" srcOrd="0" destOrd="0" presId="urn:microsoft.com/office/officeart/2005/8/layout/process2"/>
    <dgm:cxn modelId="{B5BBCD48-11C1-A648-839C-B6B7C0909FCE}" type="presOf" srcId="{EF6E257D-28E2-104F-95A9-6493DB8484A5}" destId="{64BA5F9D-A7E3-0B48-8676-296164385848}" srcOrd="1" destOrd="0" presId="urn:microsoft.com/office/officeart/2005/8/layout/process2"/>
    <dgm:cxn modelId="{E464420C-59B4-6049-BDBD-20085547E202}" type="presOf" srcId="{B5DC8078-8BB4-DA4D-8F53-414B8CD1E3BD}" destId="{7A21CBD0-5AAF-7841-AF29-0090A591FC1B}" srcOrd="1" destOrd="0" presId="urn:microsoft.com/office/officeart/2005/8/layout/process2"/>
    <dgm:cxn modelId="{9535E0AE-17A9-8347-B59E-41DE65830F64}" type="presOf" srcId="{D1CFD6EE-B002-B04A-9BD0-1D3693EF2B0F}" destId="{6BB1B299-A22C-B449-BEF6-70262250B734}" srcOrd="0" destOrd="0" presId="urn:microsoft.com/office/officeart/2005/8/layout/process2"/>
    <dgm:cxn modelId="{A764BB2A-44DA-1447-A950-30540458A1FD}" type="presOf" srcId="{3B024FCB-7814-F447-81B0-AC0B74487F5F}" destId="{A16D80B8-4532-FA46-9145-41D109CD623F}" srcOrd="0" destOrd="0" presId="urn:microsoft.com/office/officeart/2005/8/layout/process2"/>
    <dgm:cxn modelId="{93DFE816-5298-644A-9B70-4E67523E5AB6}" type="presOf" srcId="{B5DC8078-8BB4-DA4D-8F53-414B8CD1E3BD}" destId="{C663397B-64EE-5440-A257-E9EE4698A925}" srcOrd="0" destOrd="0" presId="urn:microsoft.com/office/officeart/2005/8/layout/process2"/>
    <dgm:cxn modelId="{2B8D2B0A-D6A3-7841-B9E2-1E9434D0B472}" type="presOf" srcId="{EF6E257D-28E2-104F-95A9-6493DB8484A5}" destId="{6EC6904A-290F-174D-B634-8366995501FF}" srcOrd="0" destOrd="0" presId="urn:microsoft.com/office/officeart/2005/8/layout/process2"/>
    <dgm:cxn modelId="{9CFD9DB4-C1EE-2A4B-A47B-2D5416EE3353}" type="presParOf" srcId="{A16D80B8-4532-FA46-9145-41D109CD623F}" destId="{6954E86A-BEF5-EE42-B804-E433012B298A}" srcOrd="0" destOrd="0" presId="urn:microsoft.com/office/officeart/2005/8/layout/process2"/>
    <dgm:cxn modelId="{EE93D988-1C89-134E-B520-66F2E6A5DB9C}" type="presParOf" srcId="{A16D80B8-4532-FA46-9145-41D109CD623F}" destId="{C663397B-64EE-5440-A257-E9EE4698A925}" srcOrd="1" destOrd="0" presId="urn:microsoft.com/office/officeart/2005/8/layout/process2"/>
    <dgm:cxn modelId="{23B1FE9D-B14F-EE40-8264-2075FDFFC8A5}" type="presParOf" srcId="{C663397B-64EE-5440-A257-E9EE4698A925}" destId="{7A21CBD0-5AAF-7841-AF29-0090A591FC1B}" srcOrd="0" destOrd="0" presId="urn:microsoft.com/office/officeart/2005/8/layout/process2"/>
    <dgm:cxn modelId="{EDBD04EE-AABC-DC4B-AD22-1168ECA35479}" type="presParOf" srcId="{A16D80B8-4532-FA46-9145-41D109CD623F}" destId="{1830AEBF-16A4-5D4A-9EDE-88D61E31F46B}" srcOrd="2" destOrd="0" presId="urn:microsoft.com/office/officeart/2005/8/layout/process2"/>
    <dgm:cxn modelId="{4FC1B24D-2E5A-7E46-9806-959FEA4025E8}" type="presParOf" srcId="{A16D80B8-4532-FA46-9145-41D109CD623F}" destId="{A9EE83D9-DE9D-A04D-919A-2617438FB7BF}" srcOrd="3" destOrd="0" presId="urn:microsoft.com/office/officeart/2005/8/layout/process2"/>
    <dgm:cxn modelId="{F6D97F7F-2F2C-C645-BD36-FF4E2FD85F97}" type="presParOf" srcId="{A9EE83D9-DE9D-A04D-919A-2617438FB7BF}" destId="{E8D08DF3-AC14-6746-91E8-1D29E32B5B2A}" srcOrd="0" destOrd="0" presId="urn:microsoft.com/office/officeart/2005/8/layout/process2"/>
    <dgm:cxn modelId="{AA01FF2E-44F3-3C41-88F3-AE35D49B9FAD}" type="presParOf" srcId="{A16D80B8-4532-FA46-9145-41D109CD623F}" destId="{E2FD0108-D07F-334B-A4A4-1BFC766DFB7B}" srcOrd="4" destOrd="0" presId="urn:microsoft.com/office/officeart/2005/8/layout/process2"/>
    <dgm:cxn modelId="{DA50847D-0BE5-0048-82B5-BB5CEE06728E}" type="presParOf" srcId="{A16D80B8-4532-FA46-9145-41D109CD623F}" destId="{F1A04BAC-67E2-7B45-9AA1-115FFFB9BC0B}" srcOrd="5" destOrd="0" presId="urn:microsoft.com/office/officeart/2005/8/layout/process2"/>
    <dgm:cxn modelId="{CC928BF9-BA17-DE4C-8180-AE1CBAD5D903}" type="presParOf" srcId="{F1A04BAC-67E2-7B45-9AA1-115FFFB9BC0B}" destId="{D31A1298-7AFA-8346-A90B-0D9F86CB3178}" srcOrd="0" destOrd="0" presId="urn:microsoft.com/office/officeart/2005/8/layout/process2"/>
    <dgm:cxn modelId="{3632E748-25C7-DA43-84FF-DDF0BEBC04D2}" type="presParOf" srcId="{A16D80B8-4532-FA46-9145-41D109CD623F}" destId="{6BB1B299-A22C-B449-BEF6-70262250B734}" srcOrd="6" destOrd="0" presId="urn:microsoft.com/office/officeart/2005/8/layout/process2"/>
    <dgm:cxn modelId="{6109347B-6724-7A4B-A3D2-903881263741}" type="presParOf" srcId="{A16D80B8-4532-FA46-9145-41D109CD623F}" destId="{2A24F7A6-51D5-5D46-B974-2800E6F3FBDA}" srcOrd="7" destOrd="0" presId="urn:microsoft.com/office/officeart/2005/8/layout/process2"/>
    <dgm:cxn modelId="{89EA5A35-237E-484B-8C8F-5EE2C923BFC3}" type="presParOf" srcId="{2A24F7A6-51D5-5D46-B974-2800E6F3FBDA}" destId="{D1B1603A-4801-664B-86BF-6097DCE22C7B}" srcOrd="0" destOrd="0" presId="urn:microsoft.com/office/officeart/2005/8/layout/process2"/>
    <dgm:cxn modelId="{D9C29C44-0C18-804F-AF49-C773144B5477}" type="presParOf" srcId="{A16D80B8-4532-FA46-9145-41D109CD623F}" destId="{C1FAC7FC-6D1C-A847-8463-FAC85198C728}" srcOrd="8" destOrd="0" presId="urn:microsoft.com/office/officeart/2005/8/layout/process2"/>
    <dgm:cxn modelId="{75AAB1DD-D188-4A4E-91FC-B6B6CAD9CB5D}" type="presParOf" srcId="{A16D80B8-4532-FA46-9145-41D109CD623F}" destId="{6EC6904A-290F-174D-B634-8366995501FF}" srcOrd="9" destOrd="0" presId="urn:microsoft.com/office/officeart/2005/8/layout/process2"/>
    <dgm:cxn modelId="{940D1A92-F904-4444-8EAB-03E3FF585412}" type="presParOf" srcId="{6EC6904A-290F-174D-B634-8366995501FF}" destId="{64BA5F9D-A7E3-0B48-8676-296164385848}" srcOrd="0" destOrd="0" presId="urn:microsoft.com/office/officeart/2005/8/layout/process2"/>
    <dgm:cxn modelId="{9AA805D7-93BC-3845-A385-1F1BCED1B5B6}" type="presParOf" srcId="{A16D80B8-4532-FA46-9145-41D109CD623F}" destId="{2B4F3001-DCAC-5346-8BDF-CC26D9FA537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BA294B7-052F-9445-A932-062BC32D3628}" type="doc">
      <dgm:prSet loTypeId="urn:microsoft.com/office/officeart/2005/8/layout/process2" loCatId="" qsTypeId="urn:microsoft.com/office/officeart/2005/8/quickstyle/simple4" qsCatId="simple" csTypeId="urn:microsoft.com/office/officeart/2005/8/colors/accent1_2" csCatId="accent1" phldr="1"/>
      <dgm:spPr/>
    </dgm:pt>
    <dgm:pt modelId="{556DA9D5-61BD-DD4B-AAAD-90F577E448D7}">
      <dgm:prSet phldrT="[Text]"/>
      <dgm:spPr/>
      <dgm:t>
        <a:bodyPr/>
        <a:lstStyle/>
        <a:p>
          <a:r>
            <a:rPr lang="en-US" dirty="0" smtClean="0"/>
            <a:t>$match</a:t>
          </a:r>
          <a:endParaRPr lang="en-US" dirty="0"/>
        </a:p>
      </dgm:t>
    </dgm:pt>
    <dgm:pt modelId="{29889367-00DA-324D-BC52-6304BC69BA97}" type="parTrans" cxnId="{7E24D03F-6BC0-A747-A16E-0608BC2D70C4}">
      <dgm:prSet/>
      <dgm:spPr/>
      <dgm:t>
        <a:bodyPr/>
        <a:lstStyle/>
        <a:p>
          <a:endParaRPr lang="en-US"/>
        </a:p>
      </dgm:t>
    </dgm:pt>
    <dgm:pt modelId="{B74F8FF8-7744-DD41-BCF9-3375207969AD}" type="sibTrans" cxnId="{7E24D03F-6BC0-A747-A16E-0608BC2D70C4}">
      <dgm:prSet/>
      <dgm:spPr/>
      <dgm:t>
        <a:bodyPr/>
        <a:lstStyle/>
        <a:p>
          <a:endParaRPr lang="en-US"/>
        </a:p>
      </dgm:t>
    </dgm:pt>
    <dgm:pt modelId="{FDC61C11-DD7B-F249-92D1-CA5D0CCE9FC7}">
      <dgm:prSet phldrT="[Text]"/>
      <dgm:spPr/>
      <dgm:t>
        <a:bodyPr/>
        <a:lstStyle/>
        <a:p>
          <a:r>
            <a:rPr lang="en-US" dirty="0" smtClean="0"/>
            <a:t>$project</a:t>
          </a:r>
          <a:endParaRPr lang="en-US" dirty="0"/>
        </a:p>
      </dgm:t>
    </dgm:pt>
    <dgm:pt modelId="{B2C5BAFE-AF7A-3E41-B588-2CB0014A0011}" type="parTrans" cxnId="{436ADAB6-61C2-0B4F-B4EA-E337545AA87E}">
      <dgm:prSet/>
      <dgm:spPr/>
      <dgm:t>
        <a:bodyPr/>
        <a:lstStyle/>
        <a:p>
          <a:endParaRPr lang="en-US"/>
        </a:p>
      </dgm:t>
    </dgm:pt>
    <dgm:pt modelId="{9C2CE81F-DFA5-2044-9BC4-74256AB5FC69}" type="sibTrans" cxnId="{436ADAB6-61C2-0B4F-B4EA-E337545AA87E}">
      <dgm:prSet/>
      <dgm:spPr/>
      <dgm:t>
        <a:bodyPr/>
        <a:lstStyle/>
        <a:p>
          <a:endParaRPr lang="en-US"/>
        </a:p>
      </dgm:t>
    </dgm:pt>
    <dgm:pt modelId="{2F6FB82F-D156-FE4A-AAD1-8F3D2076FEAE}">
      <dgm:prSet phldrT="[Text]"/>
      <dgm:spPr/>
      <dgm:t>
        <a:bodyPr/>
        <a:lstStyle/>
        <a:p>
          <a:r>
            <a:rPr lang="en-US" dirty="0" smtClean="0"/>
            <a:t>$match</a:t>
          </a:r>
          <a:endParaRPr lang="en-US" dirty="0"/>
        </a:p>
      </dgm:t>
    </dgm:pt>
    <dgm:pt modelId="{8F052D50-64AA-5340-90AE-86D16317150D}" type="parTrans" cxnId="{C63FD465-5FE7-3040-9A75-2B70F4DF184C}">
      <dgm:prSet/>
      <dgm:spPr/>
      <dgm:t>
        <a:bodyPr/>
        <a:lstStyle/>
        <a:p>
          <a:endParaRPr lang="en-US"/>
        </a:p>
      </dgm:t>
    </dgm:pt>
    <dgm:pt modelId="{BA71F9E1-AB51-BD4B-97DD-0073B4DBFF57}" type="sibTrans" cxnId="{C63FD465-5FE7-3040-9A75-2B70F4DF184C}">
      <dgm:prSet/>
      <dgm:spPr/>
      <dgm:t>
        <a:bodyPr/>
        <a:lstStyle/>
        <a:p>
          <a:endParaRPr lang="en-US"/>
        </a:p>
      </dgm:t>
    </dgm:pt>
    <dgm:pt modelId="{9992C152-040C-7A4F-90E4-56DBC148B082}">
      <dgm:prSet/>
      <dgm:spPr/>
      <dgm:t>
        <a:bodyPr/>
        <a:lstStyle/>
        <a:p>
          <a:r>
            <a:rPr lang="en-US" dirty="0" smtClean="0"/>
            <a:t>$group</a:t>
          </a:r>
          <a:endParaRPr lang="en-US" dirty="0"/>
        </a:p>
      </dgm:t>
    </dgm:pt>
    <dgm:pt modelId="{B964FB2A-26CD-2446-ABC2-8ECA3F43F362}" type="parTrans" cxnId="{AA478541-0376-BD41-A4DB-45E37D0C44A8}">
      <dgm:prSet/>
      <dgm:spPr/>
      <dgm:t>
        <a:bodyPr/>
        <a:lstStyle/>
        <a:p>
          <a:endParaRPr lang="en-US"/>
        </a:p>
      </dgm:t>
    </dgm:pt>
    <dgm:pt modelId="{DA0AAF4D-79A1-B247-8DD5-9B2D43780EA6}" type="sibTrans" cxnId="{AA478541-0376-BD41-A4DB-45E37D0C44A8}">
      <dgm:prSet/>
      <dgm:spPr/>
      <dgm:t>
        <a:bodyPr/>
        <a:lstStyle/>
        <a:p>
          <a:endParaRPr lang="en-US"/>
        </a:p>
      </dgm:t>
    </dgm:pt>
    <dgm:pt modelId="{37111A59-FAE5-D840-B5CB-57A3A7A5110A}">
      <dgm:prSet/>
      <dgm:spPr/>
      <dgm:t>
        <a:bodyPr/>
        <a:lstStyle/>
        <a:p>
          <a:r>
            <a:rPr lang="en-US" dirty="0" smtClean="0"/>
            <a:t>$sort</a:t>
          </a:r>
          <a:endParaRPr lang="en-US" dirty="0"/>
        </a:p>
      </dgm:t>
    </dgm:pt>
    <dgm:pt modelId="{8EE9A6EA-3FF0-9144-9596-83BC76809582}" type="parTrans" cxnId="{37600379-BD42-6F4C-88B6-7579D232B522}">
      <dgm:prSet/>
      <dgm:spPr/>
      <dgm:t>
        <a:bodyPr/>
        <a:lstStyle/>
        <a:p>
          <a:endParaRPr lang="en-US"/>
        </a:p>
      </dgm:t>
    </dgm:pt>
    <dgm:pt modelId="{6E0516FF-AE65-B544-A686-ACF017D9DCC6}" type="sibTrans" cxnId="{37600379-BD42-6F4C-88B6-7579D232B522}">
      <dgm:prSet/>
      <dgm:spPr/>
      <dgm:t>
        <a:bodyPr/>
        <a:lstStyle/>
        <a:p>
          <a:endParaRPr lang="en-US"/>
        </a:p>
      </dgm:t>
    </dgm:pt>
    <dgm:pt modelId="{774FC4E9-9005-5A4A-8CD4-FF6B1FE4E3F6}">
      <dgm:prSet/>
      <dgm:spPr/>
      <dgm:t>
        <a:bodyPr/>
        <a:lstStyle/>
        <a:p>
          <a:r>
            <a:rPr lang="en-US" dirty="0" smtClean="0"/>
            <a:t>$group</a:t>
          </a:r>
          <a:endParaRPr lang="en-US" dirty="0"/>
        </a:p>
      </dgm:t>
    </dgm:pt>
    <dgm:pt modelId="{B7502ED4-5AF7-9640-A03A-83EC1B869C1A}" type="parTrans" cxnId="{939FB11D-CB6C-C540-A6CE-D83896A1EC2E}">
      <dgm:prSet/>
      <dgm:spPr/>
      <dgm:t>
        <a:bodyPr/>
        <a:lstStyle/>
        <a:p>
          <a:endParaRPr lang="en-US"/>
        </a:p>
      </dgm:t>
    </dgm:pt>
    <dgm:pt modelId="{AD2B82EE-56A4-6142-A9C0-26F475FE3958}" type="sibTrans" cxnId="{939FB11D-CB6C-C540-A6CE-D83896A1EC2E}">
      <dgm:prSet/>
      <dgm:spPr/>
      <dgm:t>
        <a:bodyPr/>
        <a:lstStyle/>
        <a:p>
          <a:endParaRPr lang="en-US"/>
        </a:p>
      </dgm:t>
    </dgm:pt>
    <dgm:pt modelId="{3BDBD0BE-5B7A-E349-9188-489326B3BF88}">
      <dgm:prSet/>
      <dgm:spPr/>
      <dgm:t>
        <a:bodyPr/>
        <a:lstStyle/>
        <a:p>
          <a:r>
            <a:rPr lang="en-US" dirty="0" smtClean="0"/>
            <a:t>$project</a:t>
          </a:r>
          <a:endParaRPr lang="en-US" dirty="0"/>
        </a:p>
      </dgm:t>
    </dgm:pt>
    <dgm:pt modelId="{EC2CC442-D436-B442-84E8-9A5424590B8D}" type="parTrans" cxnId="{4C6FECC3-A7B7-684C-A86F-C2EDAA7588B7}">
      <dgm:prSet/>
      <dgm:spPr/>
      <dgm:t>
        <a:bodyPr/>
        <a:lstStyle/>
        <a:p>
          <a:endParaRPr lang="en-US"/>
        </a:p>
      </dgm:t>
    </dgm:pt>
    <dgm:pt modelId="{5397C267-7908-E647-9D20-09C0B8B5D7D9}" type="sibTrans" cxnId="{4C6FECC3-A7B7-684C-A86F-C2EDAA7588B7}">
      <dgm:prSet/>
      <dgm:spPr/>
      <dgm:t>
        <a:bodyPr/>
        <a:lstStyle/>
        <a:p>
          <a:endParaRPr lang="en-US"/>
        </a:p>
      </dgm:t>
    </dgm:pt>
    <dgm:pt modelId="{56D129BF-3587-1B40-93E3-DAAB2A836798}">
      <dgm:prSet/>
      <dgm:spPr/>
      <dgm:t>
        <a:bodyPr/>
        <a:lstStyle/>
        <a:p>
          <a:r>
            <a:rPr lang="en-US" dirty="0" smtClean="0"/>
            <a:t>$sort</a:t>
          </a:r>
          <a:endParaRPr lang="en-US" dirty="0"/>
        </a:p>
      </dgm:t>
    </dgm:pt>
    <dgm:pt modelId="{163879AD-2E9B-D14A-BC8D-60F9EE09AC7F}" type="parTrans" cxnId="{71584244-089C-534B-8139-AC5ED897FC55}">
      <dgm:prSet/>
      <dgm:spPr/>
      <dgm:t>
        <a:bodyPr/>
        <a:lstStyle/>
        <a:p>
          <a:endParaRPr lang="en-US"/>
        </a:p>
      </dgm:t>
    </dgm:pt>
    <dgm:pt modelId="{5F08B06F-828A-EA4A-B6CD-DE3CAFCA3472}" type="sibTrans" cxnId="{71584244-089C-534B-8139-AC5ED897FC55}">
      <dgm:prSet/>
      <dgm:spPr/>
      <dgm:t>
        <a:bodyPr/>
        <a:lstStyle/>
        <a:p>
          <a:endParaRPr lang="en-US"/>
        </a:p>
      </dgm:t>
    </dgm:pt>
    <dgm:pt modelId="{12E7C839-C19A-374A-867D-CF324ECC6222}" type="pres">
      <dgm:prSet presAssocID="{8BA294B7-052F-9445-A932-062BC32D3628}" presName="linearFlow" presStyleCnt="0">
        <dgm:presLayoutVars>
          <dgm:resizeHandles val="exact"/>
        </dgm:presLayoutVars>
      </dgm:prSet>
      <dgm:spPr/>
    </dgm:pt>
    <dgm:pt modelId="{95633356-321A-F54A-94AC-040EAA02F3BC}" type="pres">
      <dgm:prSet presAssocID="{556DA9D5-61BD-DD4B-AAAD-90F577E448D7}" presName="node" presStyleLbl="node1" presStyleIdx="0" presStyleCnt="8">
        <dgm:presLayoutVars>
          <dgm:bulletEnabled val="1"/>
        </dgm:presLayoutVars>
      </dgm:prSet>
      <dgm:spPr/>
    </dgm:pt>
    <dgm:pt modelId="{CE47BE1D-EB4B-A34A-ADF5-C219CEEA076A}" type="pres">
      <dgm:prSet presAssocID="{B74F8FF8-7744-DD41-BCF9-3375207969AD}" presName="sibTrans" presStyleLbl="sibTrans2D1" presStyleIdx="0" presStyleCnt="7"/>
      <dgm:spPr/>
    </dgm:pt>
    <dgm:pt modelId="{2C66CFA8-63EE-0145-8D31-E98E3BD34772}" type="pres">
      <dgm:prSet presAssocID="{B74F8FF8-7744-DD41-BCF9-3375207969AD}" presName="connectorText" presStyleLbl="sibTrans2D1" presStyleIdx="0" presStyleCnt="7"/>
      <dgm:spPr/>
    </dgm:pt>
    <dgm:pt modelId="{A37E8FB8-2EB6-2C4A-8952-84FF885557F5}" type="pres">
      <dgm:prSet presAssocID="{FDC61C11-DD7B-F249-92D1-CA5D0CCE9FC7}" presName="node" presStyleLbl="node1" presStyleIdx="1" presStyleCnt="8">
        <dgm:presLayoutVars>
          <dgm:bulletEnabled val="1"/>
        </dgm:presLayoutVars>
      </dgm:prSet>
      <dgm:spPr/>
    </dgm:pt>
    <dgm:pt modelId="{F9E6AD08-09E2-E643-930C-98B453E57299}" type="pres">
      <dgm:prSet presAssocID="{9C2CE81F-DFA5-2044-9BC4-74256AB5FC69}" presName="sibTrans" presStyleLbl="sibTrans2D1" presStyleIdx="1" presStyleCnt="7"/>
      <dgm:spPr/>
    </dgm:pt>
    <dgm:pt modelId="{8E212BE2-C552-0748-9679-B8C6BC09079A}" type="pres">
      <dgm:prSet presAssocID="{9C2CE81F-DFA5-2044-9BC4-74256AB5FC69}" presName="connectorText" presStyleLbl="sibTrans2D1" presStyleIdx="1" presStyleCnt="7"/>
      <dgm:spPr/>
    </dgm:pt>
    <dgm:pt modelId="{34F2E055-7114-0E4A-BCBA-FDD25A597704}" type="pres">
      <dgm:prSet presAssocID="{2F6FB82F-D156-FE4A-AAD1-8F3D2076FEAE}" presName="node" presStyleLbl="node1" presStyleIdx="2" presStyleCnt="8">
        <dgm:presLayoutVars>
          <dgm:bulletEnabled val="1"/>
        </dgm:presLayoutVars>
      </dgm:prSet>
      <dgm:spPr/>
    </dgm:pt>
    <dgm:pt modelId="{7EB5351B-6878-8440-8AD2-E0FD5D3C4ED3}" type="pres">
      <dgm:prSet presAssocID="{BA71F9E1-AB51-BD4B-97DD-0073B4DBFF57}" presName="sibTrans" presStyleLbl="sibTrans2D1" presStyleIdx="2" presStyleCnt="7"/>
      <dgm:spPr/>
    </dgm:pt>
    <dgm:pt modelId="{16EE4FC6-24C7-7F49-B1FE-F63DDE3484CD}" type="pres">
      <dgm:prSet presAssocID="{BA71F9E1-AB51-BD4B-97DD-0073B4DBFF57}" presName="connectorText" presStyleLbl="sibTrans2D1" presStyleIdx="2" presStyleCnt="7"/>
      <dgm:spPr/>
    </dgm:pt>
    <dgm:pt modelId="{81F97C93-7AF3-FE47-A82F-BEDE21176907}" type="pres">
      <dgm:prSet presAssocID="{9992C152-040C-7A4F-90E4-56DBC148B082}" presName="node" presStyleLbl="node1" presStyleIdx="3" presStyleCnt="8">
        <dgm:presLayoutVars>
          <dgm:bulletEnabled val="1"/>
        </dgm:presLayoutVars>
      </dgm:prSet>
      <dgm:spPr/>
    </dgm:pt>
    <dgm:pt modelId="{00F91F08-AD7D-CD4D-8605-2F9F99015596}" type="pres">
      <dgm:prSet presAssocID="{DA0AAF4D-79A1-B247-8DD5-9B2D43780EA6}" presName="sibTrans" presStyleLbl="sibTrans2D1" presStyleIdx="3" presStyleCnt="7"/>
      <dgm:spPr/>
    </dgm:pt>
    <dgm:pt modelId="{5C96A7EE-CAC1-084C-B32D-91DCA17F1A4F}" type="pres">
      <dgm:prSet presAssocID="{DA0AAF4D-79A1-B247-8DD5-9B2D43780EA6}" presName="connectorText" presStyleLbl="sibTrans2D1" presStyleIdx="3" presStyleCnt="7"/>
      <dgm:spPr/>
    </dgm:pt>
    <dgm:pt modelId="{CBE7CCE8-08EB-7E4E-8249-6DD4AAB46B57}" type="pres">
      <dgm:prSet presAssocID="{37111A59-FAE5-D840-B5CB-57A3A7A5110A}" presName="node" presStyleLbl="node1" presStyleIdx="4" presStyleCnt="8">
        <dgm:presLayoutVars>
          <dgm:bulletEnabled val="1"/>
        </dgm:presLayoutVars>
      </dgm:prSet>
      <dgm:spPr/>
    </dgm:pt>
    <dgm:pt modelId="{9BA4E7C5-A168-5947-A75D-C49D8D881249}" type="pres">
      <dgm:prSet presAssocID="{6E0516FF-AE65-B544-A686-ACF017D9DCC6}" presName="sibTrans" presStyleLbl="sibTrans2D1" presStyleIdx="4" presStyleCnt="7"/>
      <dgm:spPr/>
    </dgm:pt>
    <dgm:pt modelId="{816700D2-4F32-A847-AC36-4780FAF0F8E0}" type="pres">
      <dgm:prSet presAssocID="{6E0516FF-AE65-B544-A686-ACF017D9DCC6}" presName="connectorText" presStyleLbl="sibTrans2D1" presStyleIdx="4" presStyleCnt="7"/>
      <dgm:spPr/>
    </dgm:pt>
    <dgm:pt modelId="{23AA5910-B9BC-2C48-B6E2-5135535B2F3F}" type="pres">
      <dgm:prSet presAssocID="{774FC4E9-9005-5A4A-8CD4-FF6B1FE4E3F6}" presName="node" presStyleLbl="node1" presStyleIdx="5" presStyleCnt="8">
        <dgm:presLayoutVars>
          <dgm:bulletEnabled val="1"/>
        </dgm:presLayoutVars>
      </dgm:prSet>
      <dgm:spPr/>
    </dgm:pt>
    <dgm:pt modelId="{21678DF8-6C3C-414A-B451-0C1D2A524721}" type="pres">
      <dgm:prSet presAssocID="{AD2B82EE-56A4-6142-A9C0-26F475FE3958}" presName="sibTrans" presStyleLbl="sibTrans2D1" presStyleIdx="5" presStyleCnt="7"/>
      <dgm:spPr/>
    </dgm:pt>
    <dgm:pt modelId="{C3B5D724-809B-A142-A956-0C8750254AAA}" type="pres">
      <dgm:prSet presAssocID="{AD2B82EE-56A4-6142-A9C0-26F475FE3958}" presName="connectorText" presStyleLbl="sibTrans2D1" presStyleIdx="5" presStyleCnt="7"/>
      <dgm:spPr/>
    </dgm:pt>
    <dgm:pt modelId="{FEB035B0-BEDE-FB4F-955B-C298714250B7}" type="pres">
      <dgm:prSet presAssocID="{3BDBD0BE-5B7A-E349-9188-489326B3BF88}" presName="node" presStyleLbl="node1" presStyleIdx="6" presStyleCnt="8">
        <dgm:presLayoutVars>
          <dgm:bulletEnabled val="1"/>
        </dgm:presLayoutVars>
      </dgm:prSet>
      <dgm:spPr/>
    </dgm:pt>
    <dgm:pt modelId="{78F444EE-CC5D-A04A-9396-85B82283B044}" type="pres">
      <dgm:prSet presAssocID="{5397C267-7908-E647-9D20-09C0B8B5D7D9}" presName="sibTrans" presStyleLbl="sibTrans2D1" presStyleIdx="6" presStyleCnt="7"/>
      <dgm:spPr/>
    </dgm:pt>
    <dgm:pt modelId="{73A5FC52-7970-944F-99B0-87DD44F09833}" type="pres">
      <dgm:prSet presAssocID="{5397C267-7908-E647-9D20-09C0B8B5D7D9}" presName="connectorText" presStyleLbl="sibTrans2D1" presStyleIdx="6" presStyleCnt="7"/>
      <dgm:spPr/>
    </dgm:pt>
    <dgm:pt modelId="{D081DD92-5A25-004B-94A7-0320EA57607F}" type="pres">
      <dgm:prSet presAssocID="{56D129BF-3587-1B40-93E3-DAAB2A836798}" presName="node" presStyleLbl="node1" presStyleIdx="7" presStyleCnt="8">
        <dgm:presLayoutVars>
          <dgm:bulletEnabled val="1"/>
        </dgm:presLayoutVars>
      </dgm:prSet>
      <dgm:spPr/>
    </dgm:pt>
  </dgm:ptLst>
  <dgm:cxnLst>
    <dgm:cxn modelId="{81FBF692-9D38-5C4B-8CB2-155D2E606828}" type="presOf" srcId="{9C2CE81F-DFA5-2044-9BC4-74256AB5FC69}" destId="{8E212BE2-C552-0748-9679-B8C6BC09079A}" srcOrd="1" destOrd="0" presId="urn:microsoft.com/office/officeart/2005/8/layout/process2"/>
    <dgm:cxn modelId="{3F3635EB-CDF1-9F47-A635-0CECB46369D6}" type="presOf" srcId="{FDC61C11-DD7B-F249-92D1-CA5D0CCE9FC7}" destId="{A37E8FB8-2EB6-2C4A-8952-84FF885557F5}" srcOrd="0" destOrd="0" presId="urn:microsoft.com/office/officeart/2005/8/layout/process2"/>
    <dgm:cxn modelId="{B1CE742B-79CC-6743-8989-4C7F1371172C}" type="presOf" srcId="{AD2B82EE-56A4-6142-A9C0-26F475FE3958}" destId="{C3B5D724-809B-A142-A956-0C8750254AAA}" srcOrd="1" destOrd="0" presId="urn:microsoft.com/office/officeart/2005/8/layout/process2"/>
    <dgm:cxn modelId="{D0A6D675-5FAD-2A4F-A069-E903DE38DAA0}" type="presOf" srcId="{9992C152-040C-7A4F-90E4-56DBC148B082}" destId="{81F97C93-7AF3-FE47-A82F-BEDE21176907}" srcOrd="0" destOrd="0" presId="urn:microsoft.com/office/officeart/2005/8/layout/process2"/>
    <dgm:cxn modelId="{FE79B8DF-A348-7043-B0E4-3EDDF421960B}" type="presOf" srcId="{BA71F9E1-AB51-BD4B-97DD-0073B4DBFF57}" destId="{7EB5351B-6878-8440-8AD2-E0FD5D3C4ED3}" srcOrd="0" destOrd="0" presId="urn:microsoft.com/office/officeart/2005/8/layout/process2"/>
    <dgm:cxn modelId="{1166AA91-FAAA-7E46-9AAE-18DB273D92B7}" type="presOf" srcId="{56D129BF-3587-1B40-93E3-DAAB2A836798}" destId="{D081DD92-5A25-004B-94A7-0320EA57607F}" srcOrd="0" destOrd="0" presId="urn:microsoft.com/office/officeart/2005/8/layout/process2"/>
    <dgm:cxn modelId="{DA260C11-AAF9-9440-A599-9E6260F816EE}" type="presOf" srcId="{5397C267-7908-E647-9D20-09C0B8B5D7D9}" destId="{73A5FC52-7970-944F-99B0-87DD44F09833}" srcOrd="1" destOrd="0" presId="urn:microsoft.com/office/officeart/2005/8/layout/process2"/>
    <dgm:cxn modelId="{0C238065-46DD-174D-B62E-3EE1E17C3EDB}" type="presOf" srcId="{DA0AAF4D-79A1-B247-8DD5-9B2D43780EA6}" destId="{5C96A7EE-CAC1-084C-B32D-91DCA17F1A4F}" srcOrd="1" destOrd="0" presId="urn:microsoft.com/office/officeart/2005/8/layout/process2"/>
    <dgm:cxn modelId="{C63FD465-5FE7-3040-9A75-2B70F4DF184C}" srcId="{8BA294B7-052F-9445-A932-062BC32D3628}" destId="{2F6FB82F-D156-FE4A-AAD1-8F3D2076FEAE}" srcOrd="2" destOrd="0" parTransId="{8F052D50-64AA-5340-90AE-86D16317150D}" sibTransId="{BA71F9E1-AB51-BD4B-97DD-0073B4DBFF57}"/>
    <dgm:cxn modelId="{879B145B-F3AE-2049-A6BF-2F5ECAC21373}" type="presOf" srcId="{9C2CE81F-DFA5-2044-9BC4-74256AB5FC69}" destId="{F9E6AD08-09E2-E643-930C-98B453E57299}" srcOrd="0" destOrd="0" presId="urn:microsoft.com/office/officeart/2005/8/layout/process2"/>
    <dgm:cxn modelId="{7E24D03F-6BC0-A747-A16E-0608BC2D70C4}" srcId="{8BA294B7-052F-9445-A932-062BC32D3628}" destId="{556DA9D5-61BD-DD4B-AAAD-90F577E448D7}" srcOrd="0" destOrd="0" parTransId="{29889367-00DA-324D-BC52-6304BC69BA97}" sibTransId="{B74F8FF8-7744-DD41-BCF9-3375207969AD}"/>
    <dgm:cxn modelId="{992D15C2-D31E-6544-872C-CCCEF5D701BC}" type="presOf" srcId="{5397C267-7908-E647-9D20-09C0B8B5D7D9}" destId="{78F444EE-CC5D-A04A-9396-85B82283B044}" srcOrd="0" destOrd="0" presId="urn:microsoft.com/office/officeart/2005/8/layout/process2"/>
    <dgm:cxn modelId="{AA478541-0376-BD41-A4DB-45E37D0C44A8}" srcId="{8BA294B7-052F-9445-A932-062BC32D3628}" destId="{9992C152-040C-7A4F-90E4-56DBC148B082}" srcOrd="3" destOrd="0" parTransId="{B964FB2A-26CD-2446-ABC2-8ECA3F43F362}" sibTransId="{DA0AAF4D-79A1-B247-8DD5-9B2D43780EA6}"/>
    <dgm:cxn modelId="{E048F2C6-3FDE-D446-9A7F-D10321C84FA6}" type="presOf" srcId="{6E0516FF-AE65-B544-A686-ACF017D9DCC6}" destId="{9BA4E7C5-A168-5947-A75D-C49D8D881249}" srcOrd="0" destOrd="0" presId="urn:microsoft.com/office/officeart/2005/8/layout/process2"/>
    <dgm:cxn modelId="{603ADF67-0590-6F45-ADA5-EC543FCEC7BC}" type="presOf" srcId="{AD2B82EE-56A4-6142-A9C0-26F475FE3958}" destId="{21678DF8-6C3C-414A-B451-0C1D2A524721}" srcOrd="0" destOrd="0" presId="urn:microsoft.com/office/officeart/2005/8/layout/process2"/>
    <dgm:cxn modelId="{939FB11D-CB6C-C540-A6CE-D83896A1EC2E}" srcId="{8BA294B7-052F-9445-A932-062BC32D3628}" destId="{774FC4E9-9005-5A4A-8CD4-FF6B1FE4E3F6}" srcOrd="5" destOrd="0" parTransId="{B7502ED4-5AF7-9640-A03A-83EC1B869C1A}" sibTransId="{AD2B82EE-56A4-6142-A9C0-26F475FE3958}"/>
    <dgm:cxn modelId="{4C6FECC3-A7B7-684C-A86F-C2EDAA7588B7}" srcId="{8BA294B7-052F-9445-A932-062BC32D3628}" destId="{3BDBD0BE-5B7A-E349-9188-489326B3BF88}" srcOrd="6" destOrd="0" parTransId="{EC2CC442-D436-B442-84E8-9A5424590B8D}" sibTransId="{5397C267-7908-E647-9D20-09C0B8B5D7D9}"/>
    <dgm:cxn modelId="{37600379-BD42-6F4C-88B6-7579D232B522}" srcId="{8BA294B7-052F-9445-A932-062BC32D3628}" destId="{37111A59-FAE5-D840-B5CB-57A3A7A5110A}" srcOrd="4" destOrd="0" parTransId="{8EE9A6EA-3FF0-9144-9596-83BC76809582}" sibTransId="{6E0516FF-AE65-B544-A686-ACF017D9DCC6}"/>
    <dgm:cxn modelId="{A08E63CD-8001-1A42-BD9E-A52204373825}" type="presOf" srcId="{774FC4E9-9005-5A4A-8CD4-FF6B1FE4E3F6}" destId="{23AA5910-B9BC-2C48-B6E2-5135535B2F3F}" srcOrd="0" destOrd="0" presId="urn:microsoft.com/office/officeart/2005/8/layout/process2"/>
    <dgm:cxn modelId="{7EDB8B5F-0B79-1143-B8AE-BA50F29364DC}" type="presOf" srcId="{556DA9D5-61BD-DD4B-AAAD-90F577E448D7}" destId="{95633356-321A-F54A-94AC-040EAA02F3BC}" srcOrd="0" destOrd="0" presId="urn:microsoft.com/office/officeart/2005/8/layout/process2"/>
    <dgm:cxn modelId="{436ADAB6-61C2-0B4F-B4EA-E337545AA87E}" srcId="{8BA294B7-052F-9445-A932-062BC32D3628}" destId="{FDC61C11-DD7B-F249-92D1-CA5D0CCE9FC7}" srcOrd="1" destOrd="0" parTransId="{B2C5BAFE-AF7A-3E41-B588-2CB0014A0011}" sibTransId="{9C2CE81F-DFA5-2044-9BC4-74256AB5FC69}"/>
    <dgm:cxn modelId="{DEF38413-263E-A341-8E61-E087099AD374}" type="presOf" srcId="{6E0516FF-AE65-B544-A686-ACF017D9DCC6}" destId="{816700D2-4F32-A847-AC36-4780FAF0F8E0}" srcOrd="1" destOrd="0" presId="urn:microsoft.com/office/officeart/2005/8/layout/process2"/>
    <dgm:cxn modelId="{AE99ADF7-C809-5B45-A373-171067788CC3}" type="presOf" srcId="{2F6FB82F-D156-FE4A-AAD1-8F3D2076FEAE}" destId="{34F2E055-7114-0E4A-BCBA-FDD25A597704}" srcOrd="0" destOrd="0" presId="urn:microsoft.com/office/officeart/2005/8/layout/process2"/>
    <dgm:cxn modelId="{C83DD398-31DA-4245-8933-122052E7DF83}" type="presOf" srcId="{B74F8FF8-7744-DD41-BCF9-3375207969AD}" destId="{2C66CFA8-63EE-0145-8D31-E98E3BD34772}" srcOrd="1" destOrd="0" presId="urn:microsoft.com/office/officeart/2005/8/layout/process2"/>
    <dgm:cxn modelId="{3B571DAE-F663-9D45-840B-96C860A39C2B}" type="presOf" srcId="{3BDBD0BE-5B7A-E349-9188-489326B3BF88}" destId="{FEB035B0-BEDE-FB4F-955B-C298714250B7}" srcOrd="0" destOrd="0" presId="urn:microsoft.com/office/officeart/2005/8/layout/process2"/>
    <dgm:cxn modelId="{87CAF109-68F1-7745-85AD-B637227CDD9B}" type="presOf" srcId="{BA71F9E1-AB51-BD4B-97DD-0073B4DBFF57}" destId="{16EE4FC6-24C7-7F49-B1FE-F63DDE3484CD}" srcOrd="1" destOrd="0" presId="urn:microsoft.com/office/officeart/2005/8/layout/process2"/>
    <dgm:cxn modelId="{AEBA12D6-F380-1D49-B18D-1481262C7975}" type="presOf" srcId="{37111A59-FAE5-D840-B5CB-57A3A7A5110A}" destId="{CBE7CCE8-08EB-7E4E-8249-6DD4AAB46B57}" srcOrd="0" destOrd="0" presId="urn:microsoft.com/office/officeart/2005/8/layout/process2"/>
    <dgm:cxn modelId="{D240484B-884F-EF4F-A417-599310820D35}" type="presOf" srcId="{B74F8FF8-7744-DD41-BCF9-3375207969AD}" destId="{CE47BE1D-EB4B-A34A-ADF5-C219CEEA076A}" srcOrd="0" destOrd="0" presId="urn:microsoft.com/office/officeart/2005/8/layout/process2"/>
    <dgm:cxn modelId="{71584244-089C-534B-8139-AC5ED897FC55}" srcId="{8BA294B7-052F-9445-A932-062BC32D3628}" destId="{56D129BF-3587-1B40-93E3-DAAB2A836798}" srcOrd="7" destOrd="0" parTransId="{163879AD-2E9B-D14A-BC8D-60F9EE09AC7F}" sibTransId="{5F08B06F-828A-EA4A-B6CD-DE3CAFCA3472}"/>
    <dgm:cxn modelId="{86A27AC6-E073-5941-A1FC-B948D83DB605}" type="presOf" srcId="{8BA294B7-052F-9445-A932-062BC32D3628}" destId="{12E7C839-C19A-374A-867D-CF324ECC6222}" srcOrd="0" destOrd="0" presId="urn:microsoft.com/office/officeart/2005/8/layout/process2"/>
    <dgm:cxn modelId="{FBE7AA9E-4581-824D-A7E1-7BEA34EC126F}" type="presOf" srcId="{DA0AAF4D-79A1-B247-8DD5-9B2D43780EA6}" destId="{00F91F08-AD7D-CD4D-8605-2F9F99015596}" srcOrd="0" destOrd="0" presId="urn:microsoft.com/office/officeart/2005/8/layout/process2"/>
    <dgm:cxn modelId="{D022C9D6-66A8-DC4E-AD30-B6E55E72758E}" type="presParOf" srcId="{12E7C839-C19A-374A-867D-CF324ECC6222}" destId="{95633356-321A-F54A-94AC-040EAA02F3BC}" srcOrd="0" destOrd="0" presId="urn:microsoft.com/office/officeart/2005/8/layout/process2"/>
    <dgm:cxn modelId="{819537BF-1467-8D47-BDF2-500C652DE362}" type="presParOf" srcId="{12E7C839-C19A-374A-867D-CF324ECC6222}" destId="{CE47BE1D-EB4B-A34A-ADF5-C219CEEA076A}" srcOrd="1" destOrd="0" presId="urn:microsoft.com/office/officeart/2005/8/layout/process2"/>
    <dgm:cxn modelId="{909095CD-DE8E-EE45-9F4C-484FCEB64DE8}" type="presParOf" srcId="{CE47BE1D-EB4B-A34A-ADF5-C219CEEA076A}" destId="{2C66CFA8-63EE-0145-8D31-E98E3BD34772}" srcOrd="0" destOrd="0" presId="urn:microsoft.com/office/officeart/2005/8/layout/process2"/>
    <dgm:cxn modelId="{68BA3B5C-B6AC-0A45-994C-337F2FCFF64F}" type="presParOf" srcId="{12E7C839-C19A-374A-867D-CF324ECC6222}" destId="{A37E8FB8-2EB6-2C4A-8952-84FF885557F5}" srcOrd="2" destOrd="0" presId="urn:microsoft.com/office/officeart/2005/8/layout/process2"/>
    <dgm:cxn modelId="{85FB011D-D07A-AC44-8695-84A167DC7CCF}" type="presParOf" srcId="{12E7C839-C19A-374A-867D-CF324ECC6222}" destId="{F9E6AD08-09E2-E643-930C-98B453E57299}" srcOrd="3" destOrd="0" presId="urn:microsoft.com/office/officeart/2005/8/layout/process2"/>
    <dgm:cxn modelId="{66FD6CB8-BB12-4C43-B238-01495DD33794}" type="presParOf" srcId="{F9E6AD08-09E2-E643-930C-98B453E57299}" destId="{8E212BE2-C552-0748-9679-B8C6BC09079A}" srcOrd="0" destOrd="0" presId="urn:microsoft.com/office/officeart/2005/8/layout/process2"/>
    <dgm:cxn modelId="{DC5ADA20-356E-DF4A-9B28-4A7ABE469166}" type="presParOf" srcId="{12E7C839-C19A-374A-867D-CF324ECC6222}" destId="{34F2E055-7114-0E4A-BCBA-FDD25A597704}" srcOrd="4" destOrd="0" presId="urn:microsoft.com/office/officeart/2005/8/layout/process2"/>
    <dgm:cxn modelId="{D59CAE61-0B0A-3B44-9337-8AD0C888592B}" type="presParOf" srcId="{12E7C839-C19A-374A-867D-CF324ECC6222}" destId="{7EB5351B-6878-8440-8AD2-E0FD5D3C4ED3}" srcOrd="5" destOrd="0" presId="urn:microsoft.com/office/officeart/2005/8/layout/process2"/>
    <dgm:cxn modelId="{AEE3CF07-8F37-2E4E-89CB-52728DC8261A}" type="presParOf" srcId="{7EB5351B-6878-8440-8AD2-E0FD5D3C4ED3}" destId="{16EE4FC6-24C7-7F49-B1FE-F63DDE3484CD}" srcOrd="0" destOrd="0" presId="urn:microsoft.com/office/officeart/2005/8/layout/process2"/>
    <dgm:cxn modelId="{EF419CCA-E805-F849-B403-2EFBD59D9296}" type="presParOf" srcId="{12E7C839-C19A-374A-867D-CF324ECC6222}" destId="{81F97C93-7AF3-FE47-A82F-BEDE21176907}" srcOrd="6" destOrd="0" presId="urn:microsoft.com/office/officeart/2005/8/layout/process2"/>
    <dgm:cxn modelId="{65813D1C-0824-2745-8D03-79693DF5FCA3}" type="presParOf" srcId="{12E7C839-C19A-374A-867D-CF324ECC6222}" destId="{00F91F08-AD7D-CD4D-8605-2F9F99015596}" srcOrd="7" destOrd="0" presId="urn:microsoft.com/office/officeart/2005/8/layout/process2"/>
    <dgm:cxn modelId="{4078163C-0F8D-BA48-99D9-928900760B89}" type="presParOf" srcId="{00F91F08-AD7D-CD4D-8605-2F9F99015596}" destId="{5C96A7EE-CAC1-084C-B32D-91DCA17F1A4F}" srcOrd="0" destOrd="0" presId="urn:microsoft.com/office/officeart/2005/8/layout/process2"/>
    <dgm:cxn modelId="{80AC1195-E9D4-8B45-B9BE-A4BC215A3F80}" type="presParOf" srcId="{12E7C839-C19A-374A-867D-CF324ECC6222}" destId="{CBE7CCE8-08EB-7E4E-8249-6DD4AAB46B57}" srcOrd="8" destOrd="0" presId="urn:microsoft.com/office/officeart/2005/8/layout/process2"/>
    <dgm:cxn modelId="{CFE284DD-5A06-2D4A-8FA5-51382B31A4D6}" type="presParOf" srcId="{12E7C839-C19A-374A-867D-CF324ECC6222}" destId="{9BA4E7C5-A168-5947-A75D-C49D8D881249}" srcOrd="9" destOrd="0" presId="urn:microsoft.com/office/officeart/2005/8/layout/process2"/>
    <dgm:cxn modelId="{DADF834A-AE1C-0148-AAEE-2D079D56DE82}" type="presParOf" srcId="{9BA4E7C5-A168-5947-A75D-C49D8D881249}" destId="{816700D2-4F32-A847-AC36-4780FAF0F8E0}" srcOrd="0" destOrd="0" presId="urn:microsoft.com/office/officeart/2005/8/layout/process2"/>
    <dgm:cxn modelId="{08481B0D-FEB0-B643-B762-DD1026EAECFA}" type="presParOf" srcId="{12E7C839-C19A-374A-867D-CF324ECC6222}" destId="{23AA5910-B9BC-2C48-B6E2-5135535B2F3F}" srcOrd="10" destOrd="0" presId="urn:microsoft.com/office/officeart/2005/8/layout/process2"/>
    <dgm:cxn modelId="{9053E05B-26BB-9F43-9DFA-378A4EE0BB97}" type="presParOf" srcId="{12E7C839-C19A-374A-867D-CF324ECC6222}" destId="{21678DF8-6C3C-414A-B451-0C1D2A524721}" srcOrd="11" destOrd="0" presId="urn:microsoft.com/office/officeart/2005/8/layout/process2"/>
    <dgm:cxn modelId="{7A44FE13-FF30-2849-B6BA-9FABB491109D}" type="presParOf" srcId="{21678DF8-6C3C-414A-B451-0C1D2A524721}" destId="{C3B5D724-809B-A142-A956-0C8750254AAA}" srcOrd="0" destOrd="0" presId="urn:microsoft.com/office/officeart/2005/8/layout/process2"/>
    <dgm:cxn modelId="{D4B24092-24F4-694A-AEA6-5BD153FA5E7D}" type="presParOf" srcId="{12E7C839-C19A-374A-867D-CF324ECC6222}" destId="{FEB035B0-BEDE-FB4F-955B-C298714250B7}" srcOrd="12" destOrd="0" presId="urn:microsoft.com/office/officeart/2005/8/layout/process2"/>
    <dgm:cxn modelId="{BBDAB7D7-0A58-064B-9235-7DF8366EA269}" type="presParOf" srcId="{12E7C839-C19A-374A-867D-CF324ECC6222}" destId="{78F444EE-CC5D-A04A-9396-85B82283B044}" srcOrd="13" destOrd="0" presId="urn:microsoft.com/office/officeart/2005/8/layout/process2"/>
    <dgm:cxn modelId="{0E712E80-257A-6043-896C-B4DB68FD45E5}" type="presParOf" srcId="{78F444EE-CC5D-A04A-9396-85B82283B044}" destId="{73A5FC52-7970-944F-99B0-87DD44F09833}" srcOrd="0" destOrd="0" presId="urn:microsoft.com/office/officeart/2005/8/layout/process2"/>
    <dgm:cxn modelId="{D1820125-70EB-BD42-A677-E948DF3FEE09}" type="presParOf" srcId="{12E7C839-C19A-374A-867D-CF324ECC6222}" destId="{D081DD92-5A25-004B-94A7-0320EA57607F}" srcOrd="1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AE9C781-464E-AB41-8890-9C43C8FF3A90}" type="doc">
      <dgm:prSet loTypeId="urn:microsoft.com/office/officeart/2005/8/layout/process2" loCatId="" qsTypeId="urn:microsoft.com/office/officeart/2005/8/quickstyle/simple4" qsCatId="simple" csTypeId="urn:microsoft.com/office/officeart/2005/8/colors/accent1_2" csCatId="accent1" phldr="1"/>
      <dgm:spPr/>
    </dgm:pt>
    <dgm:pt modelId="{AE17FD1C-04D0-FD4B-9CFD-60F89F2FFB76}">
      <dgm:prSet phldrT="[Text]"/>
      <dgm:spPr/>
      <dgm:t>
        <a:bodyPr/>
        <a:lstStyle/>
        <a:p>
          <a:r>
            <a:rPr lang="en-US" dirty="0" smtClean="0"/>
            <a:t>$group</a:t>
          </a:r>
          <a:endParaRPr lang="en-US" dirty="0"/>
        </a:p>
      </dgm:t>
    </dgm:pt>
    <dgm:pt modelId="{6FE1D257-0609-4A42-B6ED-1F43D3C31767}" type="parTrans" cxnId="{2201D12D-33E1-1241-8BDC-EE40503B2386}">
      <dgm:prSet/>
      <dgm:spPr/>
      <dgm:t>
        <a:bodyPr/>
        <a:lstStyle/>
        <a:p>
          <a:endParaRPr lang="en-US"/>
        </a:p>
      </dgm:t>
    </dgm:pt>
    <dgm:pt modelId="{C27DF894-D492-0744-BAD0-E5EB79AA9CC3}" type="sibTrans" cxnId="{2201D12D-33E1-1241-8BDC-EE40503B2386}">
      <dgm:prSet/>
      <dgm:spPr/>
      <dgm:t>
        <a:bodyPr/>
        <a:lstStyle/>
        <a:p>
          <a:endParaRPr lang="en-US"/>
        </a:p>
      </dgm:t>
    </dgm:pt>
    <dgm:pt modelId="{0AB35BC1-4D94-7243-BC37-28B01D5A1921}">
      <dgm:prSet phldrT="[Text]"/>
      <dgm:spPr/>
      <dgm:t>
        <a:bodyPr/>
        <a:lstStyle/>
        <a:p>
          <a:r>
            <a:rPr lang="en-US" dirty="0" smtClean="0"/>
            <a:t>$sort</a:t>
          </a:r>
          <a:endParaRPr lang="en-US" dirty="0"/>
        </a:p>
      </dgm:t>
    </dgm:pt>
    <dgm:pt modelId="{19F098AD-D510-6940-8571-29907DDF4F48}" type="parTrans" cxnId="{791EAE02-424B-E741-9A47-79D90DA7F026}">
      <dgm:prSet/>
      <dgm:spPr/>
      <dgm:t>
        <a:bodyPr/>
        <a:lstStyle/>
        <a:p>
          <a:endParaRPr lang="en-US"/>
        </a:p>
      </dgm:t>
    </dgm:pt>
    <dgm:pt modelId="{6321E425-E12E-BC47-B145-7AAA2089321B}" type="sibTrans" cxnId="{791EAE02-424B-E741-9A47-79D90DA7F026}">
      <dgm:prSet/>
      <dgm:spPr/>
      <dgm:t>
        <a:bodyPr/>
        <a:lstStyle/>
        <a:p>
          <a:endParaRPr lang="en-US"/>
        </a:p>
      </dgm:t>
    </dgm:pt>
    <dgm:pt modelId="{31D3B394-93BA-AB46-8A5C-DD1992588F7A}">
      <dgm:prSet phldrT="[Text]"/>
      <dgm:spPr/>
      <dgm:t>
        <a:bodyPr/>
        <a:lstStyle/>
        <a:p>
          <a:r>
            <a:rPr lang="en-US" dirty="0" smtClean="0"/>
            <a:t>$project</a:t>
          </a:r>
          <a:endParaRPr lang="en-US" dirty="0"/>
        </a:p>
      </dgm:t>
    </dgm:pt>
    <dgm:pt modelId="{6C7331C6-53C3-3041-A61F-EBE860182D33}" type="parTrans" cxnId="{05FF3D2E-0876-3643-B3E6-2F6197C15314}">
      <dgm:prSet/>
      <dgm:spPr/>
      <dgm:t>
        <a:bodyPr/>
        <a:lstStyle/>
        <a:p>
          <a:endParaRPr lang="en-US"/>
        </a:p>
      </dgm:t>
    </dgm:pt>
    <dgm:pt modelId="{E00E9CD0-FB2C-AE4F-87BE-441F3ECE6942}" type="sibTrans" cxnId="{05FF3D2E-0876-3643-B3E6-2F6197C15314}">
      <dgm:prSet/>
      <dgm:spPr/>
      <dgm:t>
        <a:bodyPr/>
        <a:lstStyle/>
        <a:p>
          <a:endParaRPr lang="en-US"/>
        </a:p>
      </dgm:t>
    </dgm:pt>
    <dgm:pt modelId="{97FA61FF-1A29-0843-B9A3-8452BC7AEEFF}">
      <dgm:prSet/>
      <dgm:spPr/>
      <dgm:t>
        <a:bodyPr/>
        <a:lstStyle/>
        <a:p>
          <a:r>
            <a:rPr lang="en-US" dirty="0" smtClean="0"/>
            <a:t>$limit</a:t>
          </a:r>
          <a:endParaRPr lang="en-US" dirty="0"/>
        </a:p>
      </dgm:t>
    </dgm:pt>
    <dgm:pt modelId="{313472B4-FA73-2945-AECB-EB9C0E47B394}" type="parTrans" cxnId="{B21B5361-45E3-794F-83E0-A593B17F5601}">
      <dgm:prSet/>
      <dgm:spPr/>
      <dgm:t>
        <a:bodyPr/>
        <a:lstStyle/>
        <a:p>
          <a:endParaRPr lang="en-US"/>
        </a:p>
      </dgm:t>
    </dgm:pt>
    <dgm:pt modelId="{18BAE63D-DC95-0D4C-82FD-5275831AA718}" type="sibTrans" cxnId="{B21B5361-45E3-794F-83E0-A593B17F5601}">
      <dgm:prSet/>
      <dgm:spPr/>
      <dgm:t>
        <a:bodyPr/>
        <a:lstStyle/>
        <a:p>
          <a:endParaRPr lang="en-US"/>
        </a:p>
      </dgm:t>
    </dgm:pt>
    <dgm:pt modelId="{685D1491-8583-0341-B6F7-B8D543A49384}" type="pres">
      <dgm:prSet presAssocID="{5AE9C781-464E-AB41-8890-9C43C8FF3A90}" presName="linearFlow" presStyleCnt="0">
        <dgm:presLayoutVars>
          <dgm:resizeHandles val="exact"/>
        </dgm:presLayoutVars>
      </dgm:prSet>
      <dgm:spPr/>
    </dgm:pt>
    <dgm:pt modelId="{16645E14-7A83-8941-914F-BAC529F26013}" type="pres">
      <dgm:prSet presAssocID="{AE17FD1C-04D0-FD4B-9CFD-60F89F2FFB76}" presName="node" presStyleLbl="node1" presStyleIdx="0" presStyleCnt="4">
        <dgm:presLayoutVars>
          <dgm:bulletEnabled val="1"/>
        </dgm:presLayoutVars>
      </dgm:prSet>
      <dgm:spPr/>
    </dgm:pt>
    <dgm:pt modelId="{EDCB55A9-3261-654B-9A64-6F1AC8D325DB}" type="pres">
      <dgm:prSet presAssocID="{C27DF894-D492-0744-BAD0-E5EB79AA9CC3}" presName="sibTrans" presStyleLbl="sibTrans2D1" presStyleIdx="0" presStyleCnt="3"/>
      <dgm:spPr/>
    </dgm:pt>
    <dgm:pt modelId="{E96FF6DD-8164-B24D-ADEF-558058993C04}" type="pres">
      <dgm:prSet presAssocID="{C27DF894-D492-0744-BAD0-E5EB79AA9CC3}" presName="connectorText" presStyleLbl="sibTrans2D1" presStyleIdx="0" presStyleCnt="3"/>
      <dgm:spPr/>
    </dgm:pt>
    <dgm:pt modelId="{8169AB18-C819-E545-ABED-DE978C0B1E0D}" type="pres">
      <dgm:prSet presAssocID="{0AB35BC1-4D94-7243-BC37-28B01D5A1921}" presName="node" presStyleLbl="node1" presStyleIdx="1" presStyleCnt="4">
        <dgm:presLayoutVars>
          <dgm:bulletEnabled val="1"/>
        </dgm:presLayoutVars>
      </dgm:prSet>
      <dgm:spPr/>
    </dgm:pt>
    <dgm:pt modelId="{22A88FDF-6CB5-E14F-85E6-F3687E502F93}" type="pres">
      <dgm:prSet presAssocID="{6321E425-E12E-BC47-B145-7AAA2089321B}" presName="sibTrans" presStyleLbl="sibTrans2D1" presStyleIdx="1" presStyleCnt="3"/>
      <dgm:spPr/>
    </dgm:pt>
    <dgm:pt modelId="{130459A2-DE12-D94C-9A1B-A70AE363ED43}" type="pres">
      <dgm:prSet presAssocID="{6321E425-E12E-BC47-B145-7AAA2089321B}" presName="connectorText" presStyleLbl="sibTrans2D1" presStyleIdx="1" presStyleCnt="3"/>
      <dgm:spPr/>
    </dgm:pt>
    <dgm:pt modelId="{7D6BFB49-A061-B34C-A644-7FCAF604486D}" type="pres">
      <dgm:prSet presAssocID="{31D3B394-93BA-AB46-8A5C-DD1992588F7A}" presName="node" presStyleLbl="node1" presStyleIdx="2" presStyleCnt="4">
        <dgm:presLayoutVars>
          <dgm:bulletEnabled val="1"/>
        </dgm:presLayoutVars>
      </dgm:prSet>
      <dgm:spPr/>
    </dgm:pt>
    <dgm:pt modelId="{B55B7E3B-793F-1E4A-85AD-47DAC698DD34}" type="pres">
      <dgm:prSet presAssocID="{E00E9CD0-FB2C-AE4F-87BE-441F3ECE6942}" presName="sibTrans" presStyleLbl="sibTrans2D1" presStyleIdx="2" presStyleCnt="3"/>
      <dgm:spPr/>
    </dgm:pt>
    <dgm:pt modelId="{3ACD6FB1-234F-7E49-B1D3-57B8CA3A472E}" type="pres">
      <dgm:prSet presAssocID="{E00E9CD0-FB2C-AE4F-87BE-441F3ECE6942}" presName="connectorText" presStyleLbl="sibTrans2D1" presStyleIdx="2" presStyleCnt="3"/>
      <dgm:spPr/>
    </dgm:pt>
    <dgm:pt modelId="{F407E0DB-C005-F445-8260-08830D3F186D}" type="pres">
      <dgm:prSet presAssocID="{97FA61FF-1A29-0843-B9A3-8452BC7AEEFF}" presName="node" presStyleLbl="node1" presStyleIdx="3" presStyleCnt="4">
        <dgm:presLayoutVars>
          <dgm:bulletEnabled val="1"/>
        </dgm:presLayoutVars>
      </dgm:prSet>
      <dgm:spPr/>
    </dgm:pt>
  </dgm:ptLst>
  <dgm:cxnLst>
    <dgm:cxn modelId="{05FF3D2E-0876-3643-B3E6-2F6197C15314}" srcId="{5AE9C781-464E-AB41-8890-9C43C8FF3A90}" destId="{31D3B394-93BA-AB46-8A5C-DD1992588F7A}" srcOrd="2" destOrd="0" parTransId="{6C7331C6-53C3-3041-A61F-EBE860182D33}" sibTransId="{E00E9CD0-FB2C-AE4F-87BE-441F3ECE6942}"/>
    <dgm:cxn modelId="{293C5D12-64A4-8440-8948-EB210354F974}" type="presOf" srcId="{E00E9CD0-FB2C-AE4F-87BE-441F3ECE6942}" destId="{B55B7E3B-793F-1E4A-85AD-47DAC698DD34}" srcOrd="0" destOrd="0" presId="urn:microsoft.com/office/officeart/2005/8/layout/process2"/>
    <dgm:cxn modelId="{2201D12D-33E1-1241-8BDC-EE40503B2386}" srcId="{5AE9C781-464E-AB41-8890-9C43C8FF3A90}" destId="{AE17FD1C-04D0-FD4B-9CFD-60F89F2FFB76}" srcOrd="0" destOrd="0" parTransId="{6FE1D257-0609-4A42-B6ED-1F43D3C31767}" sibTransId="{C27DF894-D492-0744-BAD0-E5EB79AA9CC3}"/>
    <dgm:cxn modelId="{7FC69A3F-C2AF-B34D-8507-40B4EEDF915F}" type="presOf" srcId="{31D3B394-93BA-AB46-8A5C-DD1992588F7A}" destId="{7D6BFB49-A061-B34C-A644-7FCAF604486D}" srcOrd="0" destOrd="0" presId="urn:microsoft.com/office/officeart/2005/8/layout/process2"/>
    <dgm:cxn modelId="{B9862AAD-099A-1F40-9895-D120C722C368}" type="presOf" srcId="{C27DF894-D492-0744-BAD0-E5EB79AA9CC3}" destId="{EDCB55A9-3261-654B-9A64-6F1AC8D325DB}" srcOrd="0" destOrd="0" presId="urn:microsoft.com/office/officeart/2005/8/layout/process2"/>
    <dgm:cxn modelId="{8CD9BDCF-0C54-074C-99BE-65A4627FB606}" type="presOf" srcId="{E00E9CD0-FB2C-AE4F-87BE-441F3ECE6942}" destId="{3ACD6FB1-234F-7E49-B1D3-57B8CA3A472E}" srcOrd="1" destOrd="0" presId="urn:microsoft.com/office/officeart/2005/8/layout/process2"/>
    <dgm:cxn modelId="{791EAE02-424B-E741-9A47-79D90DA7F026}" srcId="{5AE9C781-464E-AB41-8890-9C43C8FF3A90}" destId="{0AB35BC1-4D94-7243-BC37-28B01D5A1921}" srcOrd="1" destOrd="0" parTransId="{19F098AD-D510-6940-8571-29907DDF4F48}" sibTransId="{6321E425-E12E-BC47-B145-7AAA2089321B}"/>
    <dgm:cxn modelId="{54AEE9C4-574D-CE40-85CD-CE3DCE5B0729}" type="presOf" srcId="{0AB35BC1-4D94-7243-BC37-28B01D5A1921}" destId="{8169AB18-C819-E545-ABED-DE978C0B1E0D}" srcOrd="0" destOrd="0" presId="urn:microsoft.com/office/officeart/2005/8/layout/process2"/>
    <dgm:cxn modelId="{B9A175B4-C211-DD41-9765-E9642E1BDD54}" type="presOf" srcId="{5AE9C781-464E-AB41-8890-9C43C8FF3A90}" destId="{685D1491-8583-0341-B6F7-B8D543A49384}" srcOrd="0" destOrd="0" presId="urn:microsoft.com/office/officeart/2005/8/layout/process2"/>
    <dgm:cxn modelId="{29E74D03-709B-924A-868D-0F501931549C}" type="presOf" srcId="{6321E425-E12E-BC47-B145-7AAA2089321B}" destId="{22A88FDF-6CB5-E14F-85E6-F3687E502F93}" srcOrd="0" destOrd="0" presId="urn:microsoft.com/office/officeart/2005/8/layout/process2"/>
    <dgm:cxn modelId="{4CF00BA0-856D-A645-B88E-42E0DD2955E7}" type="presOf" srcId="{AE17FD1C-04D0-FD4B-9CFD-60F89F2FFB76}" destId="{16645E14-7A83-8941-914F-BAC529F26013}" srcOrd="0" destOrd="0" presId="urn:microsoft.com/office/officeart/2005/8/layout/process2"/>
    <dgm:cxn modelId="{DA4EB6B5-AE99-B54B-BD41-2E3F96E00D9D}" type="presOf" srcId="{6321E425-E12E-BC47-B145-7AAA2089321B}" destId="{130459A2-DE12-D94C-9A1B-A70AE363ED43}" srcOrd="1" destOrd="0" presId="urn:microsoft.com/office/officeart/2005/8/layout/process2"/>
    <dgm:cxn modelId="{66FFF459-375B-E64B-BC20-EB6B63B33765}" type="presOf" srcId="{C27DF894-D492-0744-BAD0-E5EB79AA9CC3}" destId="{E96FF6DD-8164-B24D-ADEF-558058993C04}" srcOrd="1" destOrd="0" presId="urn:microsoft.com/office/officeart/2005/8/layout/process2"/>
    <dgm:cxn modelId="{B21B5361-45E3-794F-83E0-A593B17F5601}" srcId="{5AE9C781-464E-AB41-8890-9C43C8FF3A90}" destId="{97FA61FF-1A29-0843-B9A3-8452BC7AEEFF}" srcOrd="3" destOrd="0" parTransId="{313472B4-FA73-2945-AECB-EB9C0E47B394}" sibTransId="{18BAE63D-DC95-0D4C-82FD-5275831AA718}"/>
    <dgm:cxn modelId="{11C74475-C921-9044-9AC6-4778C08CECD3}" type="presOf" srcId="{97FA61FF-1A29-0843-B9A3-8452BC7AEEFF}" destId="{F407E0DB-C005-F445-8260-08830D3F186D}" srcOrd="0" destOrd="0" presId="urn:microsoft.com/office/officeart/2005/8/layout/process2"/>
    <dgm:cxn modelId="{29E4504A-1AE1-F946-B3EC-892AFA1DB2E0}" type="presParOf" srcId="{685D1491-8583-0341-B6F7-B8D543A49384}" destId="{16645E14-7A83-8941-914F-BAC529F26013}" srcOrd="0" destOrd="0" presId="urn:microsoft.com/office/officeart/2005/8/layout/process2"/>
    <dgm:cxn modelId="{7D9DA66F-F77B-B749-B74E-C37B0F0BB5D1}" type="presParOf" srcId="{685D1491-8583-0341-B6F7-B8D543A49384}" destId="{EDCB55A9-3261-654B-9A64-6F1AC8D325DB}" srcOrd="1" destOrd="0" presId="urn:microsoft.com/office/officeart/2005/8/layout/process2"/>
    <dgm:cxn modelId="{7C9C774B-A5D0-464A-AF32-73A337AD858C}" type="presParOf" srcId="{EDCB55A9-3261-654B-9A64-6F1AC8D325DB}" destId="{E96FF6DD-8164-B24D-ADEF-558058993C04}" srcOrd="0" destOrd="0" presId="urn:microsoft.com/office/officeart/2005/8/layout/process2"/>
    <dgm:cxn modelId="{A0ACC126-DA43-A54C-B4F2-5C3465E16AFE}" type="presParOf" srcId="{685D1491-8583-0341-B6F7-B8D543A49384}" destId="{8169AB18-C819-E545-ABED-DE978C0B1E0D}" srcOrd="2" destOrd="0" presId="urn:microsoft.com/office/officeart/2005/8/layout/process2"/>
    <dgm:cxn modelId="{1A420A65-7BA1-264E-A97D-A9749E167A06}" type="presParOf" srcId="{685D1491-8583-0341-B6F7-B8D543A49384}" destId="{22A88FDF-6CB5-E14F-85E6-F3687E502F93}" srcOrd="3" destOrd="0" presId="urn:microsoft.com/office/officeart/2005/8/layout/process2"/>
    <dgm:cxn modelId="{6077C8AA-108B-FF42-B308-1D3094220DCE}" type="presParOf" srcId="{22A88FDF-6CB5-E14F-85E6-F3687E502F93}" destId="{130459A2-DE12-D94C-9A1B-A70AE363ED43}" srcOrd="0" destOrd="0" presId="urn:microsoft.com/office/officeart/2005/8/layout/process2"/>
    <dgm:cxn modelId="{03DFFC8E-1599-4043-9882-D9781F2B0269}" type="presParOf" srcId="{685D1491-8583-0341-B6F7-B8D543A49384}" destId="{7D6BFB49-A061-B34C-A644-7FCAF604486D}" srcOrd="4" destOrd="0" presId="urn:microsoft.com/office/officeart/2005/8/layout/process2"/>
    <dgm:cxn modelId="{8F1C8FA9-E296-EA44-8F20-446070682F96}" type="presParOf" srcId="{685D1491-8583-0341-B6F7-B8D543A49384}" destId="{B55B7E3B-793F-1E4A-85AD-47DAC698DD34}" srcOrd="5" destOrd="0" presId="urn:microsoft.com/office/officeart/2005/8/layout/process2"/>
    <dgm:cxn modelId="{99817C16-69CE-0047-9488-1D1EB2812C6B}" type="presParOf" srcId="{B55B7E3B-793F-1E4A-85AD-47DAC698DD34}" destId="{3ACD6FB1-234F-7E49-B1D3-57B8CA3A472E}" srcOrd="0" destOrd="0" presId="urn:microsoft.com/office/officeart/2005/8/layout/process2"/>
    <dgm:cxn modelId="{A854D8DA-21DB-2942-87EF-A42322097224}" type="presParOf" srcId="{685D1491-8583-0341-B6F7-B8D543A49384}" destId="{F407E0DB-C005-F445-8260-08830D3F186D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977394-CAE4-4C47-8E70-59C7AEFD3849}">
      <dsp:nvSpPr>
        <dsp:cNvPr id="0" name=""/>
        <dsp:cNvSpPr/>
      </dsp:nvSpPr>
      <dsp:spPr>
        <a:xfrm>
          <a:off x="4604" y="718012"/>
          <a:ext cx="1365520" cy="5462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MongoDB </a:t>
          </a:r>
        </a:p>
      </dsp:txBody>
      <dsp:txXfrm>
        <a:off x="4604" y="718012"/>
        <a:ext cx="1365520" cy="546208"/>
      </dsp:txXfrm>
    </dsp:sp>
    <dsp:sp modelId="{7AE27907-A88B-504B-AD39-8309ACFE0973}">
      <dsp:nvSpPr>
        <dsp:cNvPr id="0" name=""/>
        <dsp:cNvSpPr/>
      </dsp:nvSpPr>
      <dsp:spPr>
        <a:xfrm>
          <a:off x="4604" y="1264220"/>
          <a:ext cx="1365520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CE45D5-8164-6E4D-883F-7AE826D511D3}">
      <dsp:nvSpPr>
        <dsp:cNvPr id="0" name=""/>
        <dsp:cNvSpPr/>
      </dsp:nvSpPr>
      <dsp:spPr>
        <a:xfrm>
          <a:off x="1561297" y="718012"/>
          <a:ext cx="1365520" cy="5462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Python</a:t>
          </a:r>
        </a:p>
      </dsp:txBody>
      <dsp:txXfrm>
        <a:off x="1561297" y="718012"/>
        <a:ext cx="1365520" cy="546208"/>
      </dsp:txXfrm>
    </dsp:sp>
    <dsp:sp modelId="{6413C02E-8BF5-D449-A29A-11D07649B1D6}">
      <dsp:nvSpPr>
        <dsp:cNvPr id="0" name=""/>
        <dsp:cNvSpPr/>
      </dsp:nvSpPr>
      <dsp:spPr>
        <a:xfrm>
          <a:off x="1561297" y="1264220"/>
          <a:ext cx="1365520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BA8FDA-6DE5-3742-8961-9122ED623F07}">
      <dsp:nvSpPr>
        <dsp:cNvPr id="0" name=""/>
        <dsp:cNvSpPr/>
      </dsp:nvSpPr>
      <dsp:spPr>
        <a:xfrm>
          <a:off x="3117991" y="718012"/>
          <a:ext cx="1365520" cy="5462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/>
            <a:t>Pymongo</a:t>
          </a:r>
          <a:endParaRPr lang="en-US" sz="1900" kern="1200" dirty="0"/>
        </a:p>
      </dsp:txBody>
      <dsp:txXfrm>
        <a:off x="3117991" y="718012"/>
        <a:ext cx="1365520" cy="546208"/>
      </dsp:txXfrm>
    </dsp:sp>
    <dsp:sp modelId="{FAA7891D-7C3C-5B4B-97EC-BC88B531DB27}">
      <dsp:nvSpPr>
        <dsp:cNvPr id="0" name=""/>
        <dsp:cNvSpPr/>
      </dsp:nvSpPr>
      <dsp:spPr>
        <a:xfrm>
          <a:off x="3117991" y="1264220"/>
          <a:ext cx="1365520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1A376F-BE76-7F46-849C-BEE2C14F9AF2}">
      <dsp:nvSpPr>
        <dsp:cNvPr id="0" name=""/>
        <dsp:cNvSpPr/>
      </dsp:nvSpPr>
      <dsp:spPr>
        <a:xfrm>
          <a:off x="4674685" y="718012"/>
          <a:ext cx="1365520" cy="5462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Pandas</a:t>
          </a:r>
        </a:p>
      </dsp:txBody>
      <dsp:txXfrm>
        <a:off x="4674685" y="718012"/>
        <a:ext cx="1365520" cy="546208"/>
      </dsp:txXfrm>
    </dsp:sp>
    <dsp:sp modelId="{CCFA3906-E52F-0E40-9782-34B556A77395}">
      <dsp:nvSpPr>
        <dsp:cNvPr id="0" name=""/>
        <dsp:cNvSpPr/>
      </dsp:nvSpPr>
      <dsp:spPr>
        <a:xfrm>
          <a:off x="4674685" y="1264220"/>
          <a:ext cx="1365520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9C4962-E322-1244-9638-FDB664901588}">
      <dsp:nvSpPr>
        <dsp:cNvPr id="0" name=""/>
        <dsp:cNvSpPr/>
      </dsp:nvSpPr>
      <dsp:spPr>
        <a:xfrm>
          <a:off x="6231379" y="718012"/>
          <a:ext cx="1365520" cy="5462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Matplotlib</a:t>
          </a:r>
        </a:p>
      </dsp:txBody>
      <dsp:txXfrm>
        <a:off x="6231379" y="718012"/>
        <a:ext cx="1365520" cy="546208"/>
      </dsp:txXfrm>
    </dsp:sp>
    <dsp:sp modelId="{A5E151D5-AD00-AF49-A5BE-6C97ECAF7CB5}">
      <dsp:nvSpPr>
        <dsp:cNvPr id="0" name=""/>
        <dsp:cNvSpPr/>
      </dsp:nvSpPr>
      <dsp:spPr>
        <a:xfrm>
          <a:off x="6231379" y="1264220"/>
          <a:ext cx="1365520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2632A3-7421-E54B-A111-016BA93CAA37}">
      <dsp:nvSpPr>
        <dsp:cNvPr id="0" name=""/>
        <dsp:cNvSpPr/>
      </dsp:nvSpPr>
      <dsp:spPr>
        <a:xfrm>
          <a:off x="7788073" y="718012"/>
          <a:ext cx="1365520" cy="5462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Seaborn</a:t>
          </a:r>
        </a:p>
      </dsp:txBody>
      <dsp:txXfrm>
        <a:off x="7788073" y="718012"/>
        <a:ext cx="1365520" cy="546208"/>
      </dsp:txXfrm>
    </dsp:sp>
    <dsp:sp modelId="{C2980A7C-B432-6849-A5AE-01BD603ED29D}">
      <dsp:nvSpPr>
        <dsp:cNvPr id="0" name=""/>
        <dsp:cNvSpPr/>
      </dsp:nvSpPr>
      <dsp:spPr>
        <a:xfrm>
          <a:off x="7788073" y="1264220"/>
          <a:ext cx="1365520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D714BC-BE01-0146-8817-8DB48FCB9E2E}">
      <dsp:nvSpPr>
        <dsp:cNvPr id="0" name=""/>
        <dsp:cNvSpPr/>
      </dsp:nvSpPr>
      <dsp:spPr>
        <a:xfrm>
          <a:off x="9344767" y="718012"/>
          <a:ext cx="1365520" cy="5462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Plotly</a:t>
          </a:r>
        </a:p>
      </dsp:txBody>
      <dsp:txXfrm>
        <a:off x="9344767" y="718012"/>
        <a:ext cx="1365520" cy="546208"/>
      </dsp:txXfrm>
    </dsp:sp>
    <dsp:sp modelId="{A9E9A9AC-FE52-3343-9718-FE13EE99A7F4}">
      <dsp:nvSpPr>
        <dsp:cNvPr id="0" name=""/>
        <dsp:cNvSpPr/>
      </dsp:nvSpPr>
      <dsp:spPr>
        <a:xfrm>
          <a:off x="9344767" y="1264220"/>
          <a:ext cx="1365520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2A830-4D10-7B48-B36F-AB5D744C99B1}">
      <dsp:nvSpPr>
        <dsp:cNvPr id="0" name=""/>
        <dsp:cNvSpPr/>
      </dsp:nvSpPr>
      <dsp:spPr>
        <a:xfrm>
          <a:off x="0" y="5022361"/>
          <a:ext cx="1567259" cy="5495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63" tIns="120904" rIns="111463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/>
            <a:t>Seaborn</a:t>
          </a:r>
          <a:r>
            <a:rPr lang="en-US" sz="1700" kern="1200" dirty="0"/>
            <a:t>/</a:t>
          </a:r>
          <a:r>
            <a:rPr lang="en-US" sz="1700" kern="1200" dirty="0" err="1"/>
            <a:t>Plotly</a:t>
          </a:r>
          <a:endParaRPr lang="en-US" sz="1700" kern="1200" dirty="0"/>
        </a:p>
      </dsp:txBody>
      <dsp:txXfrm>
        <a:off x="0" y="5022361"/>
        <a:ext cx="1567259" cy="549594"/>
      </dsp:txXfrm>
    </dsp:sp>
    <dsp:sp modelId="{7062FFCE-4AB7-1840-9C9D-39AB1830D8E4}">
      <dsp:nvSpPr>
        <dsp:cNvPr id="0" name=""/>
        <dsp:cNvSpPr/>
      </dsp:nvSpPr>
      <dsp:spPr>
        <a:xfrm>
          <a:off x="1567259" y="5022361"/>
          <a:ext cx="4701778" cy="549594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74" tIns="139700" rIns="95374" bIns="13970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use </a:t>
          </a:r>
          <a:r>
            <a:rPr lang="en-US" sz="1100" kern="1200" dirty="0" err="1"/>
            <a:t>seaborn</a:t>
          </a:r>
          <a:r>
            <a:rPr lang="en-US" sz="1100" kern="1200" dirty="0"/>
            <a:t>, </a:t>
          </a:r>
          <a:r>
            <a:rPr lang="en-US" sz="1100" kern="1200" dirty="0" err="1"/>
            <a:t>matplotlib</a:t>
          </a:r>
          <a:r>
            <a:rPr lang="en-US" sz="1100" kern="1200" dirty="0"/>
            <a:t> and </a:t>
          </a:r>
          <a:r>
            <a:rPr lang="en-US" sz="1100" kern="1200" dirty="0" err="1"/>
            <a:t>plotly</a:t>
          </a:r>
          <a:r>
            <a:rPr lang="en-US" sz="1100" kern="1200" dirty="0"/>
            <a:t> to display graphs and maps</a:t>
          </a:r>
        </a:p>
      </dsp:txBody>
      <dsp:txXfrm>
        <a:off x="1567259" y="5022361"/>
        <a:ext cx="4701778" cy="549594"/>
      </dsp:txXfrm>
    </dsp:sp>
    <dsp:sp modelId="{3AD806C4-9FF8-E440-82F6-4AC217B91FDB}">
      <dsp:nvSpPr>
        <dsp:cNvPr id="0" name=""/>
        <dsp:cNvSpPr/>
      </dsp:nvSpPr>
      <dsp:spPr>
        <a:xfrm rot="10800000">
          <a:off x="0" y="4185329"/>
          <a:ext cx="1567259" cy="84527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63" tIns="120904" rIns="111463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Pandas</a:t>
          </a:r>
        </a:p>
      </dsp:txBody>
      <dsp:txXfrm rot="-10800000">
        <a:off x="0" y="4185329"/>
        <a:ext cx="1567259" cy="549429"/>
      </dsp:txXfrm>
    </dsp:sp>
    <dsp:sp modelId="{037038B4-65B3-1D41-A489-4A674153C6B9}">
      <dsp:nvSpPr>
        <dsp:cNvPr id="0" name=""/>
        <dsp:cNvSpPr/>
      </dsp:nvSpPr>
      <dsp:spPr>
        <a:xfrm>
          <a:off x="1567259" y="4185329"/>
          <a:ext cx="4701778" cy="549429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74" tIns="139700" rIns="95374" bIns="13970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create a pandas </a:t>
          </a:r>
          <a:r>
            <a:rPr lang="en-US" sz="1100" kern="1200" dirty="0" err="1"/>
            <a:t>dataframe</a:t>
          </a:r>
          <a:endParaRPr lang="en-US" sz="1100" kern="1200" dirty="0"/>
        </a:p>
      </dsp:txBody>
      <dsp:txXfrm>
        <a:off x="1567259" y="4185329"/>
        <a:ext cx="4701778" cy="549429"/>
      </dsp:txXfrm>
    </dsp:sp>
    <dsp:sp modelId="{38650791-727B-7548-AB1C-7B6D3573602C}">
      <dsp:nvSpPr>
        <dsp:cNvPr id="0" name=""/>
        <dsp:cNvSpPr/>
      </dsp:nvSpPr>
      <dsp:spPr>
        <a:xfrm rot="10800000">
          <a:off x="0" y="3348297"/>
          <a:ext cx="1567259" cy="84527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63" tIns="120904" rIns="111463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/>
            <a:t>Pymongo</a:t>
          </a:r>
          <a:endParaRPr lang="en-US" sz="1700" kern="1200" dirty="0"/>
        </a:p>
      </dsp:txBody>
      <dsp:txXfrm rot="-10800000">
        <a:off x="0" y="3348297"/>
        <a:ext cx="1567259" cy="549429"/>
      </dsp:txXfrm>
    </dsp:sp>
    <dsp:sp modelId="{645021BA-8CA3-BB4F-A4AA-0596286D30C8}">
      <dsp:nvSpPr>
        <dsp:cNvPr id="0" name=""/>
        <dsp:cNvSpPr/>
      </dsp:nvSpPr>
      <dsp:spPr>
        <a:xfrm>
          <a:off x="1567259" y="3348297"/>
          <a:ext cx="4701778" cy="549429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74" tIns="139700" rIns="95374" bIns="13970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aggregate() find() count()</a:t>
          </a:r>
        </a:p>
      </dsp:txBody>
      <dsp:txXfrm>
        <a:off x="1567259" y="3348297"/>
        <a:ext cx="4701778" cy="549429"/>
      </dsp:txXfrm>
    </dsp:sp>
    <dsp:sp modelId="{13319E04-4F22-AE4C-A807-C7C0226B5EAC}">
      <dsp:nvSpPr>
        <dsp:cNvPr id="0" name=""/>
        <dsp:cNvSpPr/>
      </dsp:nvSpPr>
      <dsp:spPr>
        <a:xfrm rot="10800000">
          <a:off x="0" y="2511265"/>
          <a:ext cx="1567259" cy="84527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63" tIns="120904" rIns="111463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MongoDB</a:t>
          </a:r>
        </a:p>
      </dsp:txBody>
      <dsp:txXfrm rot="-10800000">
        <a:off x="0" y="2511265"/>
        <a:ext cx="1567259" cy="549429"/>
      </dsp:txXfrm>
    </dsp:sp>
    <dsp:sp modelId="{86124943-A694-0B42-86E6-B7303AEA2FD3}">
      <dsp:nvSpPr>
        <dsp:cNvPr id="0" name=""/>
        <dsp:cNvSpPr/>
      </dsp:nvSpPr>
      <dsp:spPr>
        <a:xfrm>
          <a:off x="1567259" y="2511265"/>
          <a:ext cx="4701778" cy="549429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74" tIns="139700" rIns="95374" bIns="13970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aggregation pipeline: $match -&gt; $group -&gt; $project -&gt; $sort -&gt; $limit</a:t>
          </a:r>
        </a:p>
      </dsp:txBody>
      <dsp:txXfrm>
        <a:off x="1567259" y="2511265"/>
        <a:ext cx="4701778" cy="549429"/>
      </dsp:txXfrm>
    </dsp:sp>
    <dsp:sp modelId="{EBD51CE9-BFEB-4F4F-873D-91FADEBDE60D}">
      <dsp:nvSpPr>
        <dsp:cNvPr id="0" name=""/>
        <dsp:cNvSpPr/>
      </dsp:nvSpPr>
      <dsp:spPr>
        <a:xfrm rot="10800000">
          <a:off x="0" y="1674233"/>
          <a:ext cx="1567259" cy="84527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63" tIns="120904" rIns="111463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/>
            <a:t>Pymongo</a:t>
          </a:r>
          <a:endParaRPr lang="en-US" sz="1700" kern="1200" dirty="0"/>
        </a:p>
      </dsp:txBody>
      <dsp:txXfrm rot="-10800000">
        <a:off x="0" y="1674233"/>
        <a:ext cx="1567259" cy="549429"/>
      </dsp:txXfrm>
    </dsp:sp>
    <dsp:sp modelId="{05D312EC-8962-EE49-A112-97143656C053}">
      <dsp:nvSpPr>
        <dsp:cNvPr id="0" name=""/>
        <dsp:cNvSpPr/>
      </dsp:nvSpPr>
      <dsp:spPr>
        <a:xfrm>
          <a:off x="1567259" y="1674233"/>
          <a:ext cx="4701778" cy="549429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74" tIns="139700" rIns="95374" bIns="13970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/>
            <a:t>insert_one</a:t>
          </a:r>
          <a:r>
            <a:rPr lang="en-US" sz="1100" kern="1200" dirty="0"/>
            <a:t>()</a:t>
          </a:r>
        </a:p>
      </dsp:txBody>
      <dsp:txXfrm>
        <a:off x="1567259" y="1674233"/>
        <a:ext cx="4701778" cy="549429"/>
      </dsp:txXfrm>
    </dsp:sp>
    <dsp:sp modelId="{24EA2A76-2419-BC42-B97D-10C707864CE2}">
      <dsp:nvSpPr>
        <dsp:cNvPr id="0" name=""/>
        <dsp:cNvSpPr/>
      </dsp:nvSpPr>
      <dsp:spPr>
        <a:xfrm rot="10800000">
          <a:off x="0" y="837200"/>
          <a:ext cx="1567259" cy="84527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63" tIns="120904" rIns="111463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Python</a:t>
          </a:r>
        </a:p>
      </dsp:txBody>
      <dsp:txXfrm rot="-10800000">
        <a:off x="0" y="837200"/>
        <a:ext cx="1567259" cy="549429"/>
      </dsp:txXfrm>
    </dsp:sp>
    <dsp:sp modelId="{D918775E-E266-AA45-80FC-6B48D027F78C}">
      <dsp:nvSpPr>
        <dsp:cNvPr id="0" name=""/>
        <dsp:cNvSpPr/>
      </dsp:nvSpPr>
      <dsp:spPr>
        <a:xfrm>
          <a:off x="1567259" y="837200"/>
          <a:ext cx="4701778" cy="549429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74" tIns="139700" rIns="95374" bIns="13970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packages: request, </a:t>
          </a:r>
          <a:r>
            <a:rPr lang="en-US" sz="1100" kern="1200" dirty="0" err="1"/>
            <a:t>json</a:t>
          </a:r>
          <a:endParaRPr lang="en-US" sz="1100" kern="1200" dirty="0"/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/>
            <a:t>request.geturl</a:t>
          </a:r>
          <a:r>
            <a:rPr lang="en-US" sz="1100" kern="1200" dirty="0"/>
            <a:t>(URL)</a:t>
          </a:r>
        </a:p>
      </dsp:txBody>
      <dsp:txXfrm>
        <a:off x="1567259" y="837200"/>
        <a:ext cx="4701778" cy="549429"/>
      </dsp:txXfrm>
    </dsp:sp>
    <dsp:sp modelId="{9B1C0566-234D-9040-847B-785DDDFD3914}">
      <dsp:nvSpPr>
        <dsp:cNvPr id="0" name=""/>
        <dsp:cNvSpPr/>
      </dsp:nvSpPr>
      <dsp:spPr>
        <a:xfrm rot="10800000">
          <a:off x="0" y="168"/>
          <a:ext cx="1567259" cy="84527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63" tIns="120904" rIns="111463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Dice API</a:t>
          </a:r>
        </a:p>
      </dsp:txBody>
      <dsp:txXfrm rot="-10800000">
        <a:off x="0" y="168"/>
        <a:ext cx="1567259" cy="549429"/>
      </dsp:txXfrm>
    </dsp:sp>
    <dsp:sp modelId="{C53AB987-E05F-5A41-91CA-C2AAF9D0B407}">
      <dsp:nvSpPr>
        <dsp:cNvPr id="0" name=""/>
        <dsp:cNvSpPr/>
      </dsp:nvSpPr>
      <dsp:spPr>
        <a:xfrm>
          <a:off x="1567259" y="168"/>
          <a:ext cx="4701778" cy="549429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74" tIns="139700" rIns="95374" bIns="13970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/>
            <a:t>url</a:t>
          </a:r>
          <a:r>
            <a:rPr lang="en-US" sz="1100" kern="1200" dirty="0"/>
            <a:t>: http://</a:t>
          </a:r>
          <a:r>
            <a:rPr lang="en-US" sz="1100" kern="1200" dirty="0" err="1"/>
            <a:t>service.dice.com</a:t>
          </a:r>
          <a:r>
            <a:rPr lang="en-US" sz="1100" kern="1200" dirty="0"/>
            <a:t>/</a:t>
          </a:r>
        </a:p>
      </dsp:txBody>
      <dsp:txXfrm>
        <a:off x="1567259" y="168"/>
        <a:ext cx="4701778" cy="5494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9517CF-CA1E-CE44-974D-50833A67E944}">
      <dsp:nvSpPr>
        <dsp:cNvPr id="0" name=""/>
        <dsp:cNvSpPr/>
      </dsp:nvSpPr>
      <dsp:spPr>
        <a:xfrm>
          <a:off x="3318" y="329643"/>
          <a:ext cx="1450957" cy="8705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$match</a:t>
          </a:r>
          <a:endParaRPr lang="en-US" sz="2700" kern="1200" dirty="0"/>
        </a:p>
      </dsp:txBody>
      <dsp:txXfrm>
        <a:off x="28816" y="355141"/>
        <a:ext cx="1399961" cy="819578"/>
      </dsp:txXfrm>
    </dsp:sp>
    <dsp:sp modelId="{D7ABB503-A018-3643-AB73-5D13F8FADAB6}">
      <dsp:nvSpPr>
        <dsp:cNvPr id="0" name=""/>
        <dsp:cNvSpPr/>
      </dsp:nvSpPr>
      <dsp:spPr>
        <a:xfrm>
          <a:off x="1599372" y="585012"/>
          <a:ext cx="307603" cy="35983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599372" y="656979"/>
        <a:ext cx="215322" cy="215903"/>
      </dsp:txXfrm>
    </dsp:sp>
    <dsp:sp modelId="{451C12AD-C4F7-E145-B38E-B0C0903DF53E}">
      <dsp:nvSpPr>
        <dsp:cNvPr id="0" name=""/>
        <dsp:cNvSpPr/>
      </dsp:nvSpPr>
      <dsp:spPr>
        <a:xfrm>
          <a:off x="2034659" y="329643"/>
          <a:ext cx="1450957" cy="8705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$group</a:t>
          </a:r>
          <a:endParaRPr lang="en-US" sz="2700" kern="1200" dirty="0"/>
        </a:p>
      </dsp:txBody>
      <dsp:txXfrm>
        <a:off x="2060157" y="355141"/>
        <a:ext cx="1399961" cy="819578"/>
      </dsp:txXfrm>
    </dsp:sp>
    <dsp:sp modelId="{089C654E-73DD-6443-8190-F3A61ADD624D}">
      <dsp:nvSpPr>
        <dsp:cNvPr id="0" name=""/>
        <dsp:cNvSpPr/>
      </dsp:nvSpPr>
      <dsp:spPr>
        <a:xfrm>
          <a:off x="3630712" y="585012"/>
          <a:ext cx="307603" cy="35983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630712" y="656979"/>
        <a:ext cx="215322" cy="215903"/>
      </dsp:txXfrm>
    </dsp:sp>
    <dsp:sp modelId="{B13F9080-77F3-D641-96F7-DDDD2D4599DE}">
      <dsp:nvSpPr>
        <dsp:cNvPr id="0" name=""/>
        <dsp:cNvSpPr/>
      </dsp:nvSpPr>
      <dsp:spPr>
        <a:xfrm>
          <a:off x="4066000" y="329643"/>
          <a:ext cx="1450957" cy="8705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$project</a:t>
          </a:r>
          <a:endParaRPr lang="en-US" sz="2700" kern="1200" dirty="0"/>
        </a:p>
      </dsp:txBody>
      <dsp:txXfrm>
        <a:off x="4091498" y="355141"/>
        <a:ext cx="1399961" cy="819578"/>
      </dsp:txXfrm>
    </dsp:sp>
    <dsp:sp modelId="{91FAA128-08D0-664C-825B-12493225C537}">
      <dsp:nvSpPr>
        <dsp:cNvPr id="0" name=""/>
        <dsp:cNvSpPr/>
      </dsp:nvSpPr>
      <dsp:spPr>
        <a:xfrm>
          <a:off x="5662053" y="585012"/>
          <a:ext cx="307603" cy="35983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662053" y="656979"/>
        <a:ext cx="215322" cy="215903"/>
      </dsp:txXfrm>
    </dsp:sp>
    <dsp:sp modelId="{8845E6BA-4986-B040-900B-CA4301320097}">
      <dsp:nvSpPr>
        <dsp:cNvPr id="0" name=""/>
        <dsp:cNvSpPr/>
      </dsp:nvSpPr>
      <dsp:spPr>
        <a:xfrm>
          <a:off x="6097340" y="329643"/>
          <a:ext cx="1450957" cy="8705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$sort</a:t>
          </a:r>
          <a:endParaRPr lang="en-US" sz="2700" kern="1200" dirty="0"/>
        </a:p>
      </dsp:txBody>
      <dsp:txXfrm>
        <a:off x="6122838" y="355141"/>
        <a:ext cx="1399961" cy="8195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54E86A-BEF5-EE42-B804-E433012B298A}">
      <dsp:nvSpPr>
        <dsp:cNvPr id="0" name=""/>
        <dsp:cNvSpPr/>
      </dsp:nvSpPr>
      <dsp:spPr>
        <a:xfrm>
          <a:off x="1351423" y="1502"/>
          <a:ext cx="948403" cy="4450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$match</a:t>
          </a:r>
          <a:endParaRPr lang="en-US" sz="1800" kern="1200" dirty="0"/>
        </a:p>
      </dsp:txBody>
      <dsp:txXfrm>
        <a:off x="1364459" y="14538"/>
        <a:ext cx="922331" cy="419008"/>
      </dsp:txXfrm>
    </dsp:sp>
    <dsp:sp modelId="{C663397B-64EE-5440-A257-E9EE4698A925}">
      <dsp:nvSpPr>
        <dsp:cNvPr id="0" name=""/>
        <dsp:cNvSpPr/>
      </dsp:nvSpPr>
      <dsp:spPr>
        <a:xfrm rot="5400000">
          <a:off x="1742172" y="457709"/>
          <a:ext cx="166905" cy="20028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1765539" y="474400"/>
        <a:ext cx="120172" cy="116834"/>
      </dsp:txXfrm>
    </dsp:sp>
    <dsp:sp modelId="{1830AEBF-16A4-5D4A-9EDE-88D61E31F46B}">
      <dsp:nvSpPr>
        <dsp:cNvPr id="0" name=""/>
        <dsp:cNvSpPr/>
      </dsp:nvSpPr>
      <dsp:spPr>
        <a:xfrm>
          <a:off x="1351423" y="669122"/>
          <a:ext cx="948403" cy="4450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$project</a:t>
          </a:r>
          <a:endParaRPr lang="en-US" sz="1800" kern="1200" dirty="0"/>
        </a:p>
      </dsp:txBody>
      <dsp:txXfrm>
        <a:off x="1364459" y="682158"/>
        <a:ext cx="922331" cy="419008"/>
      </dsp:txXfrm>
    </dsp:sp>
    <dsp:sp modelId="{A9EE83D9-DE9D-A04D-919A-2617438FB7BF}">
      <dsp:nvSpPr>
        <dsp:cNvPr id="0" name=""/>
        <dsp:cNvSpPr/>
      </dsp:nvSpPr>
      <dsp:spPr>
        <a:xfrm rot="5400000">
          <a:off x="1742172" y="1125330"/>
          <a:ext cx="166905" cy="20028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1765539" y="1142021"/>
        <a:ext cx="120172" cy="116834"/>
      </dsp:txXfrm>
    </dsp:sp>
    <dsp:sp modelId="{E2FD0108-D07F-334B-A4A4-1BFC766DFB7B}">
      <dsp:nvSpPr>
        <dsp:cNvPr id="0" name=""/>
        <dsp:cNvSpPr/>
      </dsp:nvSpPr>
      <dsp:spPr>
        <a:xfrm>
          <a:off x="1351423" y="1336743"/>
          <a:ext cx="948403" cy="4450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$match</a:t>
          </a:r>
          <a:endParaRPr lang="en-US" sz="1800" kern="1200" dirty="0"/>
        </a:p>
      </dsp:txBody>
      <dsp:txXfrm>
        <a:off x="1364459" y="1349779"/>
        <a:ext cx="922331" cy="419008"/>
      </dsp:txXfrm>
    </dsp:sp>
    <dsp:sp modelId="{F1A04BAC-67E2-7B45-9AA1-115FFFB9BC0B}">
      <dsp:nvSpPr>
        <dsp:cNvPr id="0" name=""/>
        <dsp:cNvSpPr/>
      </dsp:nvSpPr>
      <dsp:spPr>
        <a:xfrm rot="5400000">
          <a:off x="1742172" y="1792950"/>
          <a:ext cx="166905" cy="20028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1765539" y="1809641"/>
        <a:ext cx="120172" cy="116834"/>
      </dsp:txXfrm>
    </dsp:sp>
    <dsp:sp modelId="{6BB1B299-A22C-B449-BEF6-70262250B734}">
      <dsp:nvSpPr>
        <dsp:cNvPr id="0" name=""/>
        <dsp:cNvSpPr/>
      </dsp:nvSpPr>
      <dsp:spPr>
        <a:xfrm>
          <a:off x="1351423" y="2004364"/>
          <a:ext cx="948403" cy="4450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$group</a:t>
          </a:r>
          <a:endParaRPr lang="en-US" sz="1800" kern="1200" dirty="0"/>
        </a:p>
      </dsp:txBody>
      <dsp:txXfrm>
        <a:off x="1364459" y="2017400"/>
        <a:ext cx="922331" cy="419008"/>
      </dsp:txXfrm>
    </dsp:sp>
    <dsp:sp modelId="{2A24F7A6-51D5-5D46-B974-2800E6F3FBDA}">
      <dsp:nvSpPr>
        <dsp:cNvPr id="0" name=""/>
        <dsp:cNvSpPr/>
      </dsp:nvSpPr>
      <dsp:spPr>
        <a:xfrm rot="5400000">
          <a:off x="1742172" y="2460571"/>
          <a:ext cx="166905" cy="20028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1765539" y="2477262"/>
        <a:ext cx="120172" cy="116834"/>
      </dsp:txXfrm>
    </dsp:sp>
    <dsp:sp modelId="{C1FAC7FC-6D1C-A847-8463-FAC85198C728}">
      <dsp:nvSpPr>
        <dsp:cNvPr id="0" name=""/>
        <dsp:cNvSpPr/>
      </dsp:nvSpPr>
      <dsp:spPr>
        <a:xfrm>
          <a:off x="1351423" y="2671984"/>
          <a:ext cx="948403" cy="4450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$project</a:t>
          </a:r>
          <a:endParaRPr lang="en-US" sz="1800" kern="1200" dirty="0"/>
        </a:p>
      </dsp:txBody>
      <dsp:txXfrm>
        <a:off x="1364459" y="2685020"/>
        <a:ext cx="922331" cy="419008"/>
      </dsp:txXfrm>
    </dsp:sp>
    <dsp:sp modelId="{6EC6904A-290F-174D-B634-8366995501FF}">
      <dsp:nvSpPr>
        <dsp:cNvPr id="0" name=""/>
        <dsp:cNvSpPr/>
      </dsp:nvSpPr>
      <dsp:spPr>
        <a:xfrm rot="5400000">
          <a:off x="1742172" y="3128192"/>
          <a:ext cx="166905" cy="20028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1765539" y="3144883"/>
        <a:ext cx="120172" cy="116834"/>
      </dsp:txXfrm>
    </dsp:sp>
    <dsp:sp modelId="{2B4F3001-DCAC-5346-8BDF-CC26D9FA5372}">
      <dsp:nvSpPr>
        <dsp:cNvPr id="0" name=""/>
        <dsp:cNvSpPr/>
      </dsp:nvSpPr>
      <dsp:spPr>
        <a:xfrm>
          <a:off x="1351423" y="3339605"/>
          <a:ext cx="948403" cy="4450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$sort</a:t>
          </a:r>
          <a:endParaRPr lang="en-US" sz="1800" kern="1200" dirty="0"/>
        </a:p>
      </dsp:txBody>
      <dsp:txXfrm>
        <a:off x="1364459" y="3352641"/>
        <a:ext cx="922331" cy="4190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633356-321A-F54A-94AC-040EAA02F3BC}">
      <dsp:nvSpPr>
        <dsp:cNvPr id="0" name=""/>
        <dsp:cNvSpPr/>
      </dsp:nvSpPr>
      <dsp:spPr>
        <a:xfrm>
          <a:off x="2191911" y="924"/>
          <a:ext cx="742213" cy="3290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$match</a:t>
          </a:r>
          <a:endParaRPr lang="en-US" sz="1400" kern="1200" dirty="0"/>
        </a:p>
      </dsp:txBody>
      <dsp:txXfrm>
        <a:off x="2201549" y="10562"/>
        <a:ext cx="722937" cy="309796"/>
      </dsp:txXfrm>
    </dsp:sp>
    <dsp:sp modelId="{CE47BE1D-EB4B-A34A-ADF5-C219CEEA076A}">
      <dsp:nvSpPr>
        <dsp:cNvPr id="0" name=""/>
        <dsp:cNvSpPr/>
      </dsp:nvSpPr>
      <dsp:spPr>
        <a:xfrm rot="5400000">
          <a:off x="2501317" y="338224"/>
          <a:ext cx="123402" cy="1480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2518594" y="350564"/>
        <a:ext cx="88850" cy="86381"/>
      </dsp:txXfrm>
    </dsp:sp>
    <dsp:sp modelId="{A37E8FB8-2EB6-2C4A-8952-84FF885557F5}">
      <dsp:nvSpPr>
        <dsp:cNvPr id="0" name=""/>
        <dsp:cNvSpPr/>
      </dsp:nvSpPr>
      <dsp:spPr>
        <a:xfrm>
          <a:off x="2191911" y="494533"/>
          <a:ext cx="742213" cy="3290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$project</a:t>
          </a:r>
          <a:endParaRPr lang="en-US" sz="1400" kern="1200" dirty="0"/>
        </a:p>
      </dsp:txBody>
      <dsp:txXfrm>
        <a:off x="2201549" y="504171"/>
        <a:ext cx="722937" cy="309796"/>
      </dsp:txXfrm>
    </dsp:sp>
    <dsp:sp modelId="{F9E6AD08-09E2-E643-930C-98B453E57299}">
      <dsp:nvSpPr>
        <dsp:cNvPr id="0" name=""/>
        <dsp:cNvSpPr/>
      </dsp:nvSpPr>
      <dsp:spPr>
        <a:xfrm rot="5400000">
          <a:off x="2501317" y="831833"/>
          <a:ext cx="123402" cy="1480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2518594" y="844173"/>
        <a:ext cx="88850" cy="86381"/>
      </dsp:txXfrm>
    </dsp:sp>
    <dsp:sp modelId="{34F2E055-7114-0E4A-BCBA-FDD25A597704}">
      <dsp:nvSpPr>
        <dsp:cNvPr id="0" name=""/>
        <dsp:cNvSpPr/>
      </dsp:nvSpPr>
      <dsp:spPr>
        <a:xfrm>
          <a:off x="2191911" y="988143"/>
          <a:ext cx="742213" cy="3290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$match</a:t>
          </a:r>
          <a:endParaRPr lang="en-US" sz="1400" kern="1200" dirty="0"/>
        </a:p>
      </dsp:txBody>
      <dsp:txXfrm>
        <a:off x="2201549" y="997781"/>
        <a:ext cx="722937" cy="309796"/>
      </dsp:txXfrm>
    </dsp:sp>
    <dsp:sp modelId="{7EB5351B-6878-8440-8AD2-E0FD5D3C4ED3}">
      <dsp:nvSpPr>
        <dsp:cNvPr id="0" name=""/>
        <dsp:cNvSpPr/>
      </dsp:nvSpPr>
      <dsp:spPr>
        <a:xfrm rot="5400000">
          <a:off x="2501317" y="1325443"/>
          <a:ext cx="123402" cy="1480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2518594" y="1337783"/>
        <a:ext cx="88850" cy="86381"/>
      </dsp:txXfrm>
    </dsp:sp>
    <dsp:sp modelId="{81F97C93-7AF3-FE47-A82F-BEDE21176907}">
      <dsp:nvSpPr>
        <dsp:cNvPr id="0" name=""/>
        <dsp:cNvSpPr/>
      </dsp:nvSpPr>
      <dsp:spPr>
        <a:xfrm>
          <a:off x="2191911" y="1481752"/>
          <a:ext cx="742213" cy="3290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$group</a:t>
          </a:r>
          <a:endParaRPr lang="en-US" sz="1400" kern="1200" dirty="0"/>
        </a:p>
      </dsp:txBody>
      <dsp:txXfrm>
        <a:off x="2201549" y="1491390"/>
        <a:ext cx="722937" cy="309796"/>
      </dsp:txXfrm>
    </dsp:sp>
    <dsp:sp modelId="{00F91F08-AD7D-CD4D-8605-2F9F99015596}">
      <dsp:nvSpPr>
        <dsp:cNvPr id="0" name=""/>
        <dsp:cNvSpPr/>
      </dsp:nvSpPr>
      <dsp:spPr>
        <a:xfrm rot="5400000">
          <a:off x="2501317" y="1819052"/>
          <a:ext cx="123402" cy="1480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2518594" y="1831392"/>
        <a:ext cx="88850" cy="86381"/>
      </dsp:txXfrm>
    </dsp:sp>
    <dsp:sp modelId="{CBE7CCE8-08EB-7E4E-8249-6DD4AAB46B57}">
      <dsp:nvSpPr>
        <dsp:cNvPr id="0" name=""/>
        <dsp:cNvSpPr/>
      </dsp:nvSpPr>
      <dsp:spPr>
        <a:xfrm>
          <a:off x="2191911" y="1975362"/>
          <a:ext cx="742213" cy="3290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$sort</a:t>
          </a:r>
          <a:endParaRPr lang="en-US" sz="1400" kern="1200" dirty="0"/>
        </a:p>
      </dsp:txBody>
      <dsp:txXfrm>
        <a:off x="2201549" y="1985000"/>
        <a:ext cx="722937" cy="309796"/>
      </dsp:txXfrm>
    </dsp:sp>
    <dsp:sp modelId="{9BA4E7C5-A168-5947-A75D-C49D8D881249}">
      <dsp:nvSpPr>
        <dsp:cNvPr id="0" name=""/>
        <dsp:cNvSpPr/>
      </dsp:nvSpPr>
      <dsp:spPr>
        <a:xfrm rot="5400000">
          <a:off x="2501317" y="2312662"/>
          <a:ext cx="123402" cy="1480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2518594" y="2325002"/>
        <a:ext cx="88850" cy="86381"/>
      </dsp:txXfrm>
    </dsp:sp>
    <dsp:sp modelId="{23AA5910-B9BC-2C48-B6E2-5135535B2F3F}">
      <dsp:nvSpPr>
        <dsp:cNvPr id="0" name=""/>
        <dsp:cNvSpPr/>
      </dsp:nvSpPr>
      <dsp:spPr>
        <a:xfrm>
          <a:off x="2191911" y="2468971"/>
          <a:ext cx="742213" cy="3290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$group</a:t>
          </a:r>
          <a:endParaRPr lang="en-US" sz="1400" kern="1200" dirty="0"/>
        </a:p>
      </dsp:txBody>
      <dsp:txXfrm>
        <a:off x="2201549" y="2478609"/>
        <a:ext cx="722937" cy="309796"/>
      </dsp:txXfrm>
    </dsp:sp>
    <dsp:sp modelId="{21678DF8-6C3C-414A-B451-0C1D2A524721}">
      <dsp:nvSpPr>
        <dsp:cNvPr id="0" name=""/>
        <dsp:cNvSpPr/>
      </dsp:nvSpPr>
      <dsp:spPr>
        <a:xfrm rot="5400000">
          <a:off x="2501317" y="2806271"/>
          <a:ext cx="123402" cy="1480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2518594" y="2818611"/>
        <a:ext cx="88850" cy="86381"/>
      </dsp:txXfrm>
    </dsp:sp>
    <dsp:sp modelId="{FEB035B0-BEDE-FB4F-955B-C298714250B7}">
      <dsp:nvSpPr>
        <dsp:cNvPr id="0" name=""/>
        <dsp:cNvSpPr/>
      </dsp:nvSpPr>
      <dsp:spPr>
        <a:xfrm>
          <a:off x="2191911" y="2962581"/>
          <a:ext cx="742213" cy="3290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$project</a:t>
          </a:r>
          <a:endParaRPr lang="en-US" sz="1400" kern="1200" dirty="0"/>
        </a:p>
      </dsp:txBody>
      <dsp:txXfrm>
        <a:off x="2201549" y="2972219"/>
        <a:ext cx="722937" cy="309796"/>
      </dsp:txXfrm>
    </dsp:sp>
    <dsp:sp modelId="{78F444EE-CC5D-A04A-9396-85B82283B044}">
      <dsp:nvSpPr>
        <dsp:cNvPr id="0" name=""/>
        <dsp:cNvSpPr/>
      </dsp:nvSpPr>
      <dsp:spPr>
        <a:xfrm rot="5400000">
          <a:off x="2501317" y="3299880"/>
          <a:ext cx="123402" cy="1480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2518594" y="3312220"/>
        <a:ext cx="88850" cy="86381"/>
      </dsp:txXfrm>
    </dsp:sp>
    <dsp:sp modelId="{D081DD92-5A25-004B-94A7-0320EA57607F}">
      <dsp:nvSpPr>
        <dsp:cNvPr id="0" name=""/>
        <dsp:cNvSpPr/>
      </dsp:nvSpPr>
      <dsp:spPr>
        <a:xfrm>
          <a:off x="2191911" y="3456190"/>
          <a:ext cx="742213" cy="3290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$sort</a:t>
          </a:r>
          <a:endParaRPr lang="en-US" sz="1400" kern="1200" dirty="0"/>
        </a:p>
      </dsp:txBody>
      <dsp:txXfrm>
        <a:off x="2201549" y="3465828"/>
        <a:ext cx="722937" cy="3097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645E14-7A83-8941-914F-BAC529F26013}">
      <dsp:nvSpPr>
        <dsp:cNvPr id="0" name=""/>
        <dsp:cNvSpPr/>
      </dsp:nvSpPr>
      <dsp:spPr>
        <a:xfrm>
          <a:off x="1232784" y="1780"/>
          <a:ext cx="1192030" cy="6622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$group</a:t>
          </a:r>
          <a:endParaRPr lang="en-US" sz="2200" kern="1200" dirty="0"/>
        </a:p>
      </dsp:txBody>
      <dsp:txXfrm>
        <a:off x="1252180" y="21176"/>
        <a:ext cx="1153238" cy="623447"/>
      </dsp:txXfrm>
    </dsp:sp>
    <dsp:sp modelId="{EDCB55A9-3261-654B-9A64-6F1AC8D325DB}">
      <dsp:nvSpPr>
        <dsp:cNvPr id="0" name=""/>
        <dsp:cNvSpPr/>
      </dsp:nvSpPr>
      <dsp:spPr>
        <a:xfrm rot="5400000">
          <a:off x="1704630" y="680575"/>
          <a:ext cx="248339" cy="2980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1739397" y="705409"/>
        <a:ext cx="178805" cy="173837"/>
      </dsp:txXfrm>
    </dsp:sp>
    <dsp:sp modelId="{8169AB18-C819-E545-ABED-DE978C0B1E0D}">
      <dsp:nvSpPr>
        <dsp:cNvPr id="0" name=""/>
        <dsp:cNvSpPr/>
      </dsp:nvSpPr>
      <dsp:spPr>
        <a:xfrm>
          <a:off x="1232784" y="995139"/>
          <a:ext cx="1192030" cy="6622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$sort</a:t>
          </a:r>
          <a:endParaRPr lang="en-US" sz="2200" kern="1200" dirty="0"/>
        </a:p>
      </dsp:txBody>
      <dsp:txXfrm>
        <a:off x="1252180" y="1014535"/>
        <a:ext cx="1153238" cy="623447"/>
      </dsp:txXfrm>
    </dsp:sp>
    <dsp:sp modelId="{22A88FDF-6CB5-E14F-85E6-F3687E502F93}">
      <dsp:nvSpPr>
        <dsp:cNvPr id="0" name=""/>
        <dsp:cNvSpPr/>
      </dsp:nvSpPr>
      <dsp:spPr>
        <a:xfrm rot="5400000">
          <a:off x="1704630" y="1673934"/>
          <a:ext cx="248339" cy="2980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1739397" y="1698768"/>
        <a:ext cx="178805" cy="173837"/>
      </dsp:txXfrm>
    </dsp:sp>
    <dsp:sp modelId="{7D6BFB49-A061-B34C-A644-7FCAF604486D}">
      <dsp:nvSpPr>
        <dsp:cNvPr id="0" name=""/>
        <dsp:cNvSpPr/>
      </dsp:nvSpPr>
      <dsp:spPr>
        <a:xfrm>
          <a:off x="1232784" y="1988498"/>
          <a:ext cx="1192030" cy="6622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$project</a:t>
          </a:r>
          <a:endParaRPr lang="en-US" sz="2200" kern="1200" dirty="0"/>
        </a:p>
      </dsp:txBody>
      <dsp:txXfrm>
        <a:off x="1252180" y="2007894"/>
        <a:ext cx="1153238" cy="623447"/>
      </dsp:txXfrm>
    </dsp:sp>
    <dsp:sp modelId="{B55B7E3B-793F-1E4A-85AD-47DAC698DD34}">
      <dsp:nvSpPr>
        <dsp:cNvPr id="0" name=""/>
        <dsp:cNvSpPr/>
      </dsp:nvSpPr>
      <dsp:spPr>
        <a:xfrm rot="5400000">
          <a:off x="1704630" y="2667293"/>
          <a:ext cx="248339" cy="2980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1739397" y="2692127"/>
        <a:ext cx="178805" cy="173837"/>
      </dsp:txXfrm>
    </dsp:sp>
    <dsp:sp modelId="{F407E0DB-C005-F445-8260-08830D3F186D}">
      <dsp:nvSpPr>
        <dsp:cNvPr id="0" name=""/>
        <dsp:cNvSpPr/>
      </dsp:nvSpPr>
      <dsp:spPr>
        <a:xfrm>
          <a:off x="1232784" y="2981857"/>
          <a:ext cx="1192030" cy="6622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$limit</a:t>
          </a:r>
          <a:endParaRPr lang="en-US" sz="2200" kern="1200" dirty="0"/>
        </a:p>
      </dsp:txBody>
      <dsp:txXfrm>
        <a:off x="1252180" y="3001253"/>
        <a:ext cx="1153238" cy="6234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15942-53B5-7341-BFCE-58303BF8DB47}" type="datetimeFigureOut">
              <a:rPr lang="en-US" smtClean="0"/>
              <a:t>8/15/17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0A947C-FF50-CE43-9B5D-1AF7602D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74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</a:t>
            </a:r>
            <a:r>
              <a:rPr lang="en-US" dirty="0" err="1" smtClean="0"/>
              <a:t>github</a:t>
            </a:r>
            <a:r>
              <a:rPr lang="en-US" baseline="0" dirty="0" smtClean="0"/>
              <a:t> table with a list of available Job website API’s. </a:t>
            </a:r>
          </a:p>
          <a:p>
            <a:r>
              <a:rPr lang="en-US" baseline="0" dirty="0" smtClean="0"/>
              <a:t>We wanted to find API’s that return a JSON response.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A947C-FF50-CE43-9B5D-1AF7602D04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10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pagination. And how we handled paginated</a:t>
            </a:r>
            <a:r>
              <a:rPr lang="en-US" baseline="0" dirty="0" smtClean="0"/>
              <a:t> results.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A947C-FF50-CE43-9B5D-1AF7602D04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49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MongoDB</a:t>
            </a:r>
            <a:r>
              <a:rPr lang="en-US" baseline="0" dirty="0"/>
              <a:t> is central to make all of this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A947C-FF50-CE43-9B5D-1AF7602D04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67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 in progress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A947C-FF50-CE43-9B5D-1AF7602D04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65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Aggregation uses a pipeline in MongoDB.</a:t>
            </a:r>
            <a:r>
              <a:rPr lang="en-US" baseline="0" dirty="0" smtClean="0"/>
              <a:t> All the documents in a collection go through each stage of the pipeline.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A947C-FF50-CE43-9B5D-1AF7602D04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17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$group you can use some of the aggregation expressions like $sum, $</a:t>
            </a:r>
            <a:r>
              <a:rPr lang="en-US" dirty="0" err="1" smtClean="0"/>
              <a:t>avg</a:t>
            </a:r>
            <a:r>
              <a:rPr lang="en-US" dirty="0" smtClean="0"/>
              <a:t>, $min, $max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A947C-FF50-CE43-9B5D-1AF7602D04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88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here</a:t>
            </a:r>
            <a:r>
              <a:rPr lang="en-US" baseline="0" dirty="0" smtClean="0"/>
              <a:t> that we don’t have state. We will be deriving the state field from location.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A947C-FF50-CE43-9B5D-1AF7602D04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68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Good</a:t>
            </a:r>
            <a:r>
              <a:rPr lang="en-US" baseline="0" dirty="0" smtClean="0"/>
              <a:t> way to explore and store the companies that are hiring data scientists.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Good way to find out which companies are located in your </a:t>
            </a:r>
            <a:r>
              <a:rPr lang="en-US" baseline="0" dirty="0" err="1" smtClean="0"/>
              <a:t>viscinity</a:t>
            </a:r>
            <a:r>
              <a:rPr lang="en-US" baseline="0" dirty="0" smtClean="0"/>
              <a:t> and what skills they are looking for.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A947C-FF50-CE43-9B5D-1AF7602D049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41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87A9-20D5-004B-BA32-D6F3F56304A3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AC172-610A-7E4A-9034-9832A4CC7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6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87A9-20D5-004B-BA32-D6F3F56304A3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AC172-610A-7E4A-9034-9832A4CC7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1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87A9-20D5-004B-BA32-D6F3F56304A3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AC172-610A-7E4A-9034-9832A4CC7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0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87A9-20D5-004B-BA32-D6F3F56304A3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AC172-610A-7E4A-9034-9832A4CC7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1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87A9-20D5-004B-BA32-D6F3F56304A3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AC172-610A-7E4A-9034-9832A4CC7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64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87A9-20D5-004B-BA32-D6F3F56304A3}" type="datetimeFigureOut">
              <a:rPr lang="en-US" smtClean="0"/>
              <a:t>8/15/17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AC172-610A-7E4A-9034-9832A4CC7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6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87A9-20D5-004B-BA32-D6F3F56304A3}" type="datetimeFigureOut">
              <a:rPr lang="en-US" smtClean="0"/>
              <a:t>8/15/17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AC172-610A-7E4A-9034-9832A4CC7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87A9-20D5-004B-BA32-D6F3F56304A3}" type="datetimeFigureOut">
              <a:rPr lang="en-US" smtClean="0"/>
              <a:t>8/15/17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AC172-610A-7E4A-9034-9832A4CC7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48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87A9-20D5-004B-BA32-D6F3F56304A3}" type="datetimeFigureOut">
              <a:rPr lang="en-US" smtClean="0"/>
              <a:t>8/15/17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AC172-610A-7E4A-9034-9832A4CC7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75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87A9-20D5-004B-BA32-D6F3F56304A3}" type="datetimeFigureOut">
              <a:rPr lang="en-US" smtClean="0"/>
              <a:t>8/15/17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AC172-610A-7E4A-9034-9832A4CC7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7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87A9-20D5-004B-BA32-D6F3F56304A3}" type="datetimeFigureOut">
              <a:rPr lang="en-US" smtClean="0"/>
              <a:t>8/15/17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AC172-610A-7E4A-9034-9832A4CC7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23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C87A9-20D5-004B-BA32-D6F3F56304A3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AC172-610A-7E4A-9034-9832A4CC7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ervice.dice.com/api/rest/jobsearch/v1/simple.json?text=mongodb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Term project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43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aggregation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 to our analysis is MongoDB aggregation framework</a:t>
            </a:r>
          </a:p>
          <a:p>
            <a:endParaRPr lang="en-US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02153561"/>
              </p:ext>
            </p:extLst>
          </p:nvPr>
        </p:nvGraphicFramePr>
        <p:xfrm>
          <a:off x="2049584" y="3657600"/>
          <a:ext cx="7551617" cy="1529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Multidocument 5"/>
          <p:cNvSpPr/>
          <p:nvPr/>
        </p:nvSpPr>
        <p:spPr>
          <a:xfrm>
            <a:off x="1125415" y="2795954"/>
            <a:ext cx="1547446" cy="861646"/>
          </a:xfrm>
          <a:prstGeom prst="flowChartMultidocumen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chemeClr>
              </a:gs>
              <a:gs pos="50000">
                <a:schemeClr val="accent1"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7" name="Multidocument 6"/>
          <p:cNvSpPr/>
          <p:nvPr/>
        </p:nvSpPr>
        <p:spPr>
          <a:xfrm>
            <a:off x="9249508" y="2795954"/>
            <a:ext cx="1406769" cy="791308"/>
          </a:xfrm>
          <a:prstGeom prst="flowChartMultidocumen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chemeClr>
              </a:gs>
              <a:gs pos="50000">
                <a:schemeClr val="accent1"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11" name="Bent-Up Arrow 10"/>
          <p:cNvSpPr/>
          <p:nvPr/>
        </p:nvSpPr>
        <p:spPr>
          <a:xfrm rot="5400000">
            <a:off x="1272502" y="3804688"/>
            <a:ext cx="924169" cy="62999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ent-Up Arrow 11"/>
          <p:cNvSpPr/>
          <p:nvPr/>
        </p:nvSpPr>
        <p:spPr>
          <a:xfrm>
            <a:off x="9601201" y="3522663"/>
            <a:ext cx="629995" cy="101905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5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711" y="862586"/>
            <a:ext cx="2816701" cy="18261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634" y="2780778"/>
            <a:ext cx="1984926" cy="2207374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96" y="862586"/>
            <a:ext cx="7974131" cy="3030170"/>
          </a:xfrm>
          <a:prstGeom prst="rect">
            <a:avLst/>
          </a:prstGeom>
        </p:spPr>
      </p:pic>
      <p:cxnSp>
        <p:nvCxnSpPr>
          <p:cNvPr id="23" name="Straight Connector 2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5360" y="5778706"/>
            <a:ext cx="10241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96" y="4988152"/>
            <a:ext cx="10084564" cy="69847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/>
              <a:t>Other Mongodb pipeline stages</a:t>
            </a:r>
          </a:p>
        </p:txBody>
      </p:sp>
    </p:spTree>
    <p:extLst>
      <p:ext uri="{BB962C8B-B14F-4D97-AF65-F5344CB8AC3E}">
        <p14:creationId xmlns:p14="http://schemas.microsoft.com/office/powerpoint/2010/main" val="335503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" r="20310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 sz="3700" dirty="0"/>
              <a:t>Structure of the inserted document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_id</a:t>
            </a:r>
          </a:p>
          <a:p>
            <a:r>
              <a:rPr lang="en-US" sz="1800" dirty="0" err="1" smtClean="0"/>
              <a:t>detailUrl</a:t>
            </a:r>
            <a:endParaRPr lang="en-US" sz="1800" dirty="0" smtClean="0"/>
          </a:p>
          <a:p>
            <a:r>
              <a:rPr lang="en-US" sz="1800" dirty="0" err="1" smtClean="0"/>
              <a:t>jobTitle</a:t>
            </a:r>
            <a:endParaRPr lang="en-US" sz="1800" dirty="0" smtClean="0"/>
          </a:p>
          <a:p>
            <a:r>
              <a:rPr lang="en-US" sz="1800" dirty="0" smtClean="0"/>
              <a:t>company</a:t>
            </a:r>
          </a:p>
          <a:p>
            <a:r>
              <a:rPr lang="en-US" sz="1800" dirty="0" smtClean="0"/>
              <a:t>location</a:t>
            </a:r>
          </a:p>
          <a:p>
            <a:r>
              <a:rPr lang="en-US" sz="1800" dirty="0" smtClean="0"/>
              <a:t>date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9416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4420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 sz="3700" dirty="0"/>
              <a:t>Q1: Data scientist jobs in US per state. 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6942999"/>
              </p:ext>
            </p:extLst>
          </p:nvPr>
        </p:nvGraphicFramePr>
        <p:xfrm>
          <a:off x="649288" y="2438400"/>
          <a:ext cx="3651250" cy="3786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3166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339" y="1490693"/>
            <a:ext cx="797169" cy="500898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816" y="1490693"/>
            <a:ext cx="7300984" cy="438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86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1" r="-3" b="-3"/>
          <a:stretch/>
        </p:blipFill>
        <p:spPr>
          <a:xfrm>
            <a:off x="6090612" y="10"/>
            <a:ext cx="6101387" cy="685799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/>
              <a:t>Q2: Top company within each state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599605"/>
              </p:ext>
            </p:extLst>
          </p:nvPr>
        </p:nvGraphicFramePr>
        <p:xfrm>
          <a:off x="649288" y="2438400"/>
          <a:ext cx="5126037" cy="3786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4984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351" y="137786"/>
            <a:ext cx="2932134" cy="667781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747" y="137786"/>
            <a:ext cx="3159790" cy="667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5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700" dirty="0"/>
              <a:t>Q3: Who is hiring more DS in your vicinity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80207062"/>
              </p:ext>
            </p:extLst>
          </p:nvPr>
        </p:nvGraphicFramePr>
        <p:xfrm>
          <a:off x="844062" y="2438399"/>
          <a:ext cx="3657600" cy="3645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593" y="0"/>
            <a:ext cx="55194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12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81" y="640080"/>
            <a:ext cx="4788133" cy="3291840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95"/>
          <a:stretch/>
        </p:blipFill>
        <p:spPr>
          <a:xfrm>
            <a:off x="6660406" y="640080"/>
            <a:ext cx="4802254" cy="32918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642583"/>
            <a:ext cx="9144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93317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Q4: </a:t>
            </a:r>
            <a:r>
              <a:rPr lang="en-US" dirty="0"/>
              <a:t>N</a:t>
            </a:r>
            <a:r>
              <a:rPr lang="en-US" dirty="0" smtClean="0"/>
              <a:t>umber of unique employers hiring 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</a:p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36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Goals of the project</a:t>
            </a:r>
          </a:p>
          <a:p>
            <a:r>
              <a:rPr lang="en-US" sz="2600" dirty="0" smtClean="0"/>
              <a:t>Where we got our data from </a:t>
            </a:r>
            <a:r>
              <a:rPr lang="mr-IN" sz="2600" dirty="0" smtClean="0"/>
              <a:t>–</a:t>
            </a:r>
            <a:r>
              <a:rPr lang="en-US" sz="2600" dirty="0" smtClean="0"/>
              <a:t> data source</a:t>
            </a:r>
          </a:p>
          <a:p>
            <a:r>
              <a:rPr lang="en-US" sz="2600" dirty="0" smtClean="0"/>
              <a:t>The reason we chose </a:t>
            </a:r>
            <a:r>
              <a:rPr lang="en-US" sz="2600" dirty="0" err="1" smtClean="0"/>
              <a:t>Mongodb</a:t>
            </a:r>
            <a:endParaRPr lang="en-US" sz="2600" dirty="0" smtClean="0"/>
          </a:p>
          <a:p>
            <a:r>
              <a:rPr lang="en-US" sz="2600" dirty="0" smtClean="0"/>
              <a:t>Other technologies that we used</a:t>
            </a:r>
          </a:p>
          <a:p>
            <a:r>
              <a:rPr lang="en-US" sz="2600" dirty="0" smtClean="0"/>
              <a:t>Briefly discuss MongoDB aggregation framework</a:t>
            </a:r>
          </a:p>
          <a:p>
            <a:r>
              <a:rPr lang="en-US" sz="2600" dirty="0" smtClean="0"/>
              <a:t>How we used MongoDB aggregation framework to do our analysis.</a:t>
            </a:r>
          </a:p>
          <a:p>
            <a:r>
              <a:rPr lang="en-US" sz="2600" dirty="0" smtClean="0"/>
              <a:t>Closing comments </a:t>
            </a:r>
            <a:r>
              <a:rPr lang="mr-IN" sz="2600" dirty="0" smtClean="0"/>
              <a:t>–</a:t>
            </a:r>
            <a:r>
              <a:rPr lang="en-US" sz="2600" dirty="0" smtClean="0"/>
              <a:t> how we generalized this job search to take any type of job and do similar analysis. </a:t>
            </a:r>
          </a:p>
          <a:p>
            <a:r>
              <a:rPr lang="en-US" sz="2600" dirty="0" smtClean="0"/>
              <a:t>Reproducible research.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6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Q5: SAS, R, Python, JS, MongoDB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</a:p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5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Interesting insights</a:t>
            </a:r>
          </a:p>
          <a:p>
            <a:r>
              <a:rPr lang="en-US" dirty="0" smtClean="0"/>
              <a:t>What other API’s offer</a:t>
            </a:r>
          </a:p>
          <a:p>
            <a:r>
              <a:rPr lang="en-US" dirty="0" smtClean="0"/>
              <a:t>Is there anything similar to this already done</a:t>
            </a:r>
          </a:p>
          <a:p>
            <a:r>
              <a:rPr lang="en-US" dirty="0" smtClean="0"/>
              <a:t>Where does Dice get its information</a:t>
            </a:r>
          </a:p>
          <a:p>
            <a:r>
              <a:rPr lang="en-US" dirty="0" smtClean="0"/>
              <a:t>Closing remarks</a:t>
            </a:r>
          </a:p>
          <a:p>
            <a:r>
              <a:rPr lang="en-US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demand for data scientists in US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umber of  data scientist jobs in US per state. </a:t>
            </a:r>
          </a:p>
          <a:p>
            <a:pPr lvl="1"/>
            <a:r>
              <a:rPr lang="en-US" dirty="0" smtClean="0"/>
              <a:t>What are the top 20 companies hiring data scientists in the US ?</a:t>
            </a:r>
          </a:p>
          <a:p>
            <a:pPr lvl="1"/>
            <a:r>
              <a:rPr lang="en-US" dirty="0" smtClean="0"/>
              <a:t>Who is hiring more data scientists in your vicinity</a:t>
            </a:r>
            <a:r>
              <a:rPr lang="en-US" dirty="0"/>
              <a:t> </a:t>
            </a:r>
            <a:r>
              <a:rPr lang="en-US" dirty="0" smtClean="0"/>
              <a:t>? </a:t>
            </a:r>
          </a:p>
          <a:p>
            <a:pPr lvl="1"/>
            <a:r>
              <a:rPr lang="en-US" dirty="0" smtClean="0"/>
              <a:t>What is the total number of unique employers in US hiring a data scientist ?</a:t>
            </a:r>
          </a:p>
          <a:p>
            <a:pPr lvl="1"/>
            <a:r>
              <a:rPr lang="en-US" dirty="0" smtClean="0"/>
              <a:t>Total number of jobs which require SAS, R, Python, </a:t>
            </a:r>
            <a:r>
              <a:rPr lang="en-US" dirty="0" err="1" smtClean="0"/>
              <a:t>Javascript</a:t>
            </a:r>
            <a:r>
              <a:rPr lang="en-US" dirty="0" smtClean="0"/>
              <a:t>, </a:t>
            </a:r>
            <a:r>
              <a:rPr lang="en-US" dirty="0" err="1" smtClean="0"/>
              <a:t>Mongodb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800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Initially we looked into API’s like</a:t>
            </a:r>
          </a:p>
          <a:p>
            <a:pPr lvl="1"/>
            <a:r>
              <a:rPr lang="en-US" dirty="0" smtClean="0"/>
              <a:t>LinkedIn API </a:t>
            </a:r>
            <a:r>
              <a:rPr lang="mr-IN" dirty="0" smtClean="0"/>
              <a:t>–</a:t>
            </a:r>
            <a:r>
              <a:rPr lang="en-US" dirty="0" smtClean="0"/>
              <a:t> needs API key </a:t>
            </a:r>
            <a:r>
              <a:rPr lang="mr-IN" dirty="0" smtClean="0"/>
              <a:t>–</a:t>
            </a:r>
            <a:r>
              <a:rPr lang="en-US" dirty="0" smtClean="0"/>
              <a:t> but limited in scope</a:t>
            </a:r>
          </a:p>
          <a:p>
            <a:pPr lvl="1"/>
            <a:r>
              <a:rPr lang="en-US" dirty="0" smtClean="0"/>
              <a:t>CareerBuilder API </a:t>
            </a:r>
            <a:r>
              <a:rPr lang="mr-IN" dirty="0" smtClean="0"/>
              <a:t>–</a:t>
            </a:r>
            <a:r>
              <a:rPr lang="en-US" dirty="0" smtClean="0"/>
              <a:t> needs to be partner </a:t>
            </a:r>
          </a:p>
          <a:p>
            <a:pPr lvl="1"/>
            <a:r>
              <a:rPr lang="en-US" dirty="0" smtClean="0"/>
              <a:t>Glassdoor API </a:t>
            </a:r>
            <a:r>
              <a:rPr lang="mr-IN" dirty="0" smtClean="0"/>
              <a:t>–</a:t>
            </a:r>
            <a:r>
              <a:rPr lang="en-US" dirty="0" smtClean="0"/>
              <a:t> needs API key </a:t>
            </a:r>
            <a:r>
              <a:rPr lang="mr-IN" dirty="0" smtClean="0"/>
              <a:t>–</a:t>
            </a:r>
            <a:r>
              <a:rPr lang="en-US" dirty="0" smtClean="0"/>
              <a:t> limited in scope</a:t>
            </a:r>
          </a:p>
          <a:p>
            <a:pPr lvl="1"/>
            <a:r>
              <a:rPr lang="en-US" dirty="0" smtClean="0"/>
              <a:t>Indeed API </a:t>
            </a:r>
            <a:r>
              <a:rPr lang="mr-IN" dirty="0" smtClean="0"/>
              <a:t>–</a:t>
            </a:r>
            <a:r>
              <a:rPr lang="en-US" dirty="0" smtClean="0"/>
              <a:t> needs to be partner</a:t>
            </a:r>
            <a:endParaRPr lang="en-US" dirty="0"/>
          </a:p>
          <a:p>
            <a:r>
              <a:rPr lang="en-US" dirty="0" smtClean="0"/>
              <a:t>Settled on Dice API</a:t>
            </a:r>
          </a:p>
          <a:p>
            <a:pPr lvl="1"/>
            <a:r>
              <a:rPr lang="en-US" dirty="0" smtClean="0"/>
              <a:t>Simple, Elegant and decent in scope.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service.dice.com</a:t>
            </a:r>
            <a:endParaRPr lang="en-US" dirty="0"/>
          </a:p>
          <a:p>
            <a:pPr lvl="1"/>
            <a:r>
              <a:rPr lang="en-US" dirty="0" smtClean="0">
                <a:hlinkClick r:id="rId2"/>
              </a:rPr>
              <a:t>http://service.dice.com/api/rest/jobsearch/v1/simple.json?text=mongodb</a:t>
            </a:r>
            <a:endParaRPr lang="en-US" dirty="0" smtClean="0"/>
          </a:p>
          <a:p>
            <a:r>
              <a:rPr lang="en-US" dirty="0" smtClean="0"/>
              <a:t>parameters</a:t>
            </a:r>
          </a:p>
          <a:p>
            <a:pPr lvl="1"/>
            <a:r>
              <a:rPr lang="en-US" dirty="0"/>
              <a:t>direct - </a:t>
            </a:r>
            <a:r>
              <a:rPr lang="en-US" i="1" dirty="0"/>
              <a:t>(optional)</a:t>
            </a:r>
            <a:r>
              <a:rPr lang="en-US" dirty="0"/>
              <a:t> if the value of this parameter is "1" then jobs returned will be direct hire</a:t>
            </a:r>
          </a:p>
          <a:p>
            <a:pPr lvl="1"/>
            <a:r>
              <a:rPr lang="en-US" dirty="0" err="1"/>
              <a:t>areacode</a:t>
            </a:r>
            <a:r>
              <a:rPr lang="en-US" dirty="0"/>
              <a:t> - </a:t>
            </a:r>
            <a:r>
              <a:rPr lang="en-US" i="1" dirty="0"/>
              <a:t>(optional)</a:t>
            </a:r>
            <a:r>
              <a:rPr lang="en-US" dirty="0"/>
              <a:t> specify the jobs area code</a:t>
            </a:r>
          </a:p>
          <a:p>
            <a:pPr lvl="1"/>
            <a:r>
              <a:rPr lang="en-US" b="1" dirty="0"/>
              <a:t>country</a:t>
            </a:r>
            <a:r>
              <a:rPr lang="en-US" dirty="0"/>
              <a:t> - </a:t>
            </a:r>
            <a:r>
              <a:rPr lang="en-US" i="1" dirty="0"/>
              <a:t>(optional)</a:t>
            </a:r>
            <a:r>
              <a:rPr lang="en-US" dirty="0"/>
              <a:t> specify the jobs ISO 3166 country code</a:t>
            </a:r>
          </a:p>
          <a:p>
            <a:pPr lvl="1"/>
            <a:r>
              <a:rPr lang="en-US" dirty="0"/>
              <a:t>state - </a:t>
            </a:r>
            <a:r>
              <a:rPr lang="en-US" i="1" dirty="0"/>
              <a:t>(optional)</a:t>
            </a:r>
            <a:r>
              <a:rPr lang="en-US" dirty="0"/>
              <a:t> specify the jobs United States Post Office state code</a:t>
            </a:r>
          </a:p>
          <a:p>
            <a:pPr lvl="1"/>
            <a:r>
              <a:rPr lang="en-US" dirty="0"/>
              <a:t>skill - </a:t>
            </a:r>
            <a:r>
              <a:rPr lang="en-US" i="1" dirty="0"/>
              <a:t>(optional)</a:t>
            </a:r>
            <a:r>
              <a:rPr lang="en-US" dirty="0"/>
              <a:t> specify search text for the jobs skill property</a:t>
            </a:r>
          </a:p>
          <a:p>
            <a:pPr lvl="1"/>
            <a:r>
              <a:rPr lang="en-US" b="1" dirty="0"/>
              <a:t>city</a:t>
            </a:r>
            <a:r>
              <a:rPr lang="en-US" dirty="0"/>
              <a:t> - </a:t>
            </a:r>
            <a:r>
              <a:rPr lang="en-US" i="1" dirty="0"/>
              <a:t>(optional)</a:t>
            </a:r>
            <a:r>
              <a:rPr lang="en-US" dirty="0"/>
              <a:t> specify the jobs United States Post Office </a:t>
            </a:r>
            <a:r>
              <a:rPr lang="en-US" dirty="0" err="1"/>
              <a:t>ZipCode</a:t>
            </a:r>
            <a:r>
              <a:rPr lang="en-US" dirty="0"/>
              <a:t> as the center of 40 mile radius</a:t>
            </a:r>
          </a:p>
          <a:p>
            <a:pPr lvl="1"/>
            <a:r>
              <a:rPr lang="en-US" b="1" dirty="0"/>
              <a:t>text - </a:t>
            </a:r>
            <a:r>
              <a:rPr lang="en-US" b="1" i="1" dirty="0"/>
              <a:t>(optional)</a:t>
            </a:r>
            <a:r>
              <a:rPr lang="en-US" dirty="0"/>
              <a:t> specify search text for the jobs entire body</a:t>
            </a:r>
          </a:p>
          <a:p>
            <a:pPr lvl="1"/>
            <a:r>
              <a:rPr lang="en-US" dirty="0" smtClean="0"/>
              <a:t>age</a:t>
            </a:r>
            <a:r>
              <a:rPr lang="en-US" dirty="0"/>
              <a:t> - </a:t>
            </a:r>
            <a:r>
              <a:rPr lang="en-US" i="1" dirty="0"/>
              <a:t>(optional)</a:t>
            </a:r>
            <a:r>
              <a:rPr lang="en-US" dirty="0"/>
              <a:t> specify a posting age (a.k.a. days back) </a:t>
            </a:r>
          </a:p>
          <a:p>
            <a:pPr lvl="1"/>
            <a:r>
              <a:rPr lang="en-US" dirty="0" smtClean="0"/>
              <a:t>page</a:t>
            </a:r>
            <a:r>
              <a:rPr lang="en-US" dirty="0"/>
              <a:t> - </a:t>
            </a:r>
            <a:r>
              <a:rPr lang="en-US" i="1" dirty="0"/>
              <a:t>(optional)</a:t>
            </a:r>
            <a:r>
              <a:rPr lang="en-US" dirty="0"/>
              <a:t> specify a page number of the results to be displayed (1 based) </a:t>
            </a:r>
          </a:p>
          <a:p>
            <a:pPr lvl="1"/>
            <a:r>
              <a:rPr lang="en-US" dirty="0" err="1"/>
              <a:t>pgcnt</a:t>
            </a:r>
            <a:r>
              <a:rPr lang="en-US" dirty="0"/>
              <a:t> - </a:t>
            </a:r>
            <a:r>
              <a:rPr lang="en-US" i="1" dirty="0"/>
              <a:t>(optional)</a:t>
            </a:r>
            <a:r>
              <a:rPr lang="en-US" dirty="0"/>
              <a:t> specify the number of results per page </a:t>
            </a:r>
          </a:p>
        </p:txBody>
      </p:sp>
    </p:spTree>
    <p:extLst>
      <p:ext uri="{BB962C8B-B14F-4D97-AF65-F5344CB8AC3E}">
        <p14:creationId xmlns:p14="http://schemas.microsoft.com/office/powerpoint/2010/main" val="106857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040091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{"count":354</a:t>
            </a:r>
            <a:r>
              <a:rPr lang="en-US" dirty="0" smtClean="0"/>
              <a:t>,"firstDocument":1,"lastDocument":50,"nextUrl":"/</a:t>
            </a:r>
            <a:r>
              <a:rPr lang="en-US" dirty="0" err="1" smtClean="0"/>
              <a:t>api</a:t>
            </a:r>
            <a:r>
              <a:rPr lang="en-US" dirty="0" smtClean="0"/>
              <a:t>/rest/</a:t>
            </a:r>
            <a:r>
              <a:rPr lang="en-US" dirty="0" err="1" smtClean="0"/>
              <a:t>jobsearch</a:t>
            </a:r>
            <a:r>
              <a:rPr lang="en-US" dirty="0" smtClean="0"/>
              <a:t>/v1/</a:t>
            </a:r>
            <a:r>
              <a:rPr lang="en-US" dirty="0" err="1" smtClean="0"/>
              <a:t>simple.json?areacode</a:t>
            </a:r>
            <a:r>
              <a:rPr lang="en-US" dirty="0" smtClean="0"/>
              <a:t>\u003d\u0026country\u003d\u0026state\u003d\u0026skill\u003d\u0026city\u003d07059\u0026text\u003dR\u0026ip\u003d\u0026diceid\u003d\u0026page\u003d2",</a:t>
            </a:r>
            <a:r>
              <a:rPr lang="en-US" dirty="0" smtClean="0">
                <a:solidFill>
                  <a:srgbClr val="FF0000"/>
                </a:solidFill>
              </a:rPr>
              <a:t>"resultItemList"</a:t>
            </a:r>
            <a:r>
              <a:rPr lang="en-US" dirty="0" smtClean="0"/>
              <a:t>:[</a:t>
            </a:r>
            <a:r>
              <a:rPr lang="en-US" dirty="0" smtClean="0">
                <a:solidFill>
                  <a:srgbClr val="FF0000"/>
                </a:solidFill>
              </a:rPr>
              <a:t>{"</a:t>
            </a:r>
            <a:r>
              <a:rPr lang="en-US" dirty="0" err="1" smtClean="0">
                <a:solidFill>
                  <a:srgbClr val="FF0000"/>
                </a:solidFill>
              </a:rPr>
              <a:t>detailUrl</a:t>
            </a:r>
            <a:r>
              <a:rPr lang="en-US" dirty="0" smtClean="0">
                <a:solidFill>
                  <a:srgbClr val="FF0000"/>
                </a:solidFill>
              </a:rPr>
              <a:t>":"http://</a:t>
            </a:r>
            <a:r>
              <a:rPr lang="en-US" dirty="0" err="1" smtClean="0">
                <a:solidFill>
                  <a:srgbClr val="FF0000"/>
                </a:solidFill>
              </a:rPr>
              <a:t>www.dice.com</a:t>
            </a:r>
            <a:r>
              <a:rPr lang="en-US" dirty="0" smtClean="0">
                <a:solidFill>
                  <a:srgbClr val="FF0000"/>
                </a:solidFill>
              </a:rPr>
              <a:t>/job/result/10378739/050424?src\u003d19","jobTitle":"R Programmer","company":"</a:t>
            </a:r>
            <a:r>
              <a:rPr lang="en-US" dirty="0" err="1" smtClean="0">
                <a:solidFill>
                  <a:srgbClr val="FF0000"/>
                </a:solidFill>
              </a:rPr>
              <a:t>Atyeti</a:t>
            </a:r>
            <a:r>
              <a:rPr lang="en-US" dirty="0" smtClean="0">
                <a:solidFill>
                  <a:srgbClr val="FF0000"/>
                </a:solidFill>
              </a:rPr>
              <a:t>","</a:t>
            </a:r>
            <a:r>
              <a:rPr lang="en-US" dirty="0" err="1" smtClean="0">
                <a:solidFill>
                  <a:srgbClr val="FF0000"/>
                </a:solidFill>
              </a:rPr>
              <a:t>location":"New</a:t>
            </a:r>
            <a:r>
              <a:rPr lang="en-US" dirty="0" smtClean="0">
                <a:solidFill>
                  <a:srgbClr val="FF0000"/>
                </a:solidFill>
              </a:rPr>
              <a:t> York, NY","date":"2017-08-14"</a:t>
            </a:r>
            <a:r>
              <a:rPr lang="en-US" dirty="0" smtClean="0"/>
              <a:t>},{"</a:t>
            </a:r>
            <a:r>
              <a:rPr lang="en-US" dirty="0" err="1" smtClean="0"/>
              <a:t>detailUrl</a:t>
            </a:r>
            <a:r>
              <a:rPr lang="en-US" dirty="0" smtClean="0"/>
              <a:t>":"http://</a:t>
            </a:r>
            <a:r>
              <a:rPr lang="en-US" dirty="0" err="1" smtClean="0"/>
              <a:t>www.dice.com</a:t>
            </a:r>
            <a:r>
              <a:rPr lang="en-US" dirty="0" smtClean="0"/>
              <a:t>/job/result/</a:t>
            </a:r>
            <a:r>
              <a:rPr lang="en-US" dirty="0" err="1" smtClean="0"/>
              <a:t>cybercod</a:t>
            </a:r>
            <a:r>
              <a:rPr lang="en-US" dirty="0" smtClean="0"/>
              <a:t>/CS9-13868335?src\u003d19","jobTitle":"Data Scientist - Python, R","company":"</a:t>
            </a:r>
            <a:r>
              <a:rPr lang="en-US" dirty="0" err="1" smtClean="0"/>
              <a:t>CyberCoders</a:t>
            </a:r>
            <a:r>
              <a:rPr lang="en-US" dirty="0" smtClean="0"/>
              <a:t>","</a:t>
            </a:r>
            <a:r>
              <a:rPr lang="en-US" dirty="0" err="1" smtClean="0"/>
              <a:t>location":"New</a:t>
            </a:r>
            <a:r>
              <a:rPr lang="en-US" dirty="0" smtClean="0"/>
              <a:t> York, NY","date":"2017-08-14"},{"</a:t>
            </a:r>
            <a:r>
              <a:rPr lang="en-US" dirty="0" err="1" smtClean="0"/>
              <a:t>detailUrl</a:t>
            </a:r>
            <a:r>
              <a:rPr lang="en-US" dirty="0" smtClean="0"/>
              <a:t>":"http://</a:t>
            </a:r>
            <a:r>
              <a:rPr lang="en-US" dirty="0" err="1" smtClean="0"/>
              <a:t>www.dice.com</a:t>
            </a:r>
            <a:r>
              <a:rPr lang="en-US" dirty="0" smtClean="0"/>
              <a:t>/job/result/</a:t>
            </a:r>
            <a:r>
              <a:rPr lang="en-US" dirty="0" err="1" smtClean="0"/>
              <a:t>cybercod</a:t>
            </a:r>
            <a:r>
              <a:rPr lang="en-US" dirty="0" smtClean="0"/>
              <a:t>/LF2-137252113?src\u003d19","jobTitle":"Senior Data Scientist - R, Python, Hadoop","company":"</a:t>
            </a:r>
            <a:r>
              <a:rPr lang="en-US" dirty="0" err="1" smtClean="0"/>
              <a:t>CyberCoders</a:t>
            </a:r>
            <a:r>
              <a:rPr lang="en-US" dirty="0" smtClean="0"/>
              <a:t>","</a:t>
            </a:r>
            <a:r>
              <a:rPr lang="en-US" dirty="0" err="1" smtClean="0"/>
              <a:t>location":"New</a:t>
            </a:r>
            <a:r>
              <a:rPr lang="en-US" dirty="0" smtClean="0"/>
              <a:t> York, NY","date":"2017-08-14"},{"</a:t>
            </a:r>
            <a:r>
              <a:rPr lang="en-US" dirty="0" err="1" smtClean="0"/>
              <a:t>detailUrl</a:t>
            </a:r>
            <a:r>
              <a:rPr lang="en-US" dirty="0" smtClean="0"/>
              <a:t>":"http://</a:t>
            </a:r>
            <a:r>
              <a:rPr lang="en-US" dirty="0" err="1" smtClean="0"/>
              <a:t>www.dice.com</a:t>
            </a:r>
            <a:r>
              <a:rPr lang="en-US" dirty="0" smtClean="0"/>
              <a:t>/job/result/10364413/114295?src\u003d19","jobTitle":"Data Scientist - SQL/R/Python - Capital Markets - up to $300k","company":"Botsford Associates </a:t>
            </a:r>
            <a:r>
              <a:rPr lang="en-US" dirty="0" err="1" smtClean="0"/>
              <a:t>LLC","location":"New</a:t>
            </a:r>
            <a:r>
              <a:rPr lang="en-US" dirty="0" smtClean="0"/>
              <a:t> York, NY","date":"2017-08-14"},{"</a:t>
            </a:r>
            <a:r>
              <a:rPr lang="en-US" dirty="0" err="1" smtClean="0"/>
              <a:t>detailUrl</a:t>
            </a:r>
            <a:r>
              <a:rPr lang="en-US" dirty="0" smtClean="0"/>
              <a:t>":"http://</a:t>
            </a:r>
            <a:r>
              <a:rPr lang="en-US" dirty="0" err="1" smtClean="0"/>
              <a:t>www.dice.com</a:t>
            </a:r>
            <a:r>
              <a:rPr lang="en-US" dirty="0" smtClean="0"/>
              <a:t>/job/result/</a:t>
            </a:r>
            <a:r>
              <a:rPr lang="en-US" dirty="0" err="1" smtClean="0"/>
              <a:t>primusga</a:t>
            </a:r>
            <a:r>
              <a:rPr lang="en-US" dirty="0" smtClean="0"/>
              <a:t>/</a:t>
            </a:r>
            <a:r>
              <a:rPr lang="en-US" dirty="0" err="1" smtClean="0"/>
              <a:t>datascientistnj?src</a:t>
            </a:r>
            <a:r>
              <a:rPr lang="en-US" dirty="0" smtClean="0"/>
              <a:t>\u003d19","jobTitle":"Data Scientist, Machine Learning, R, Python, Sparks, Predictive </a:t>
            </a:r>
            <a:r>
              <a:rPr lang="en-US" dirty="0" err="1" smtClean="0"/>
              <a:t>Model","company":"Primus</a:t>
            </a:r>
            <a:r>
              <a:rPr lang="en-US" dirty="0" smtClean="0"/>
              <a:t> Software </a:t>
            </a:r>
            <a:r>
              <a:rPr lang="en-US" dirty="0" err="1" smtClean="0"/>
              <a:t>Corp","location":"warren</a:t>
            </a:r>
            <a:r>
              <a:rPr lang="en-US" dirty="0" smtClean="0"/>
              <a:t>, NJ","date":"2017-08-14"},{"</a:t>
            </a:r>
            <a:r>
              <a:rPr lang="en-US" dirty="0" err="1" smtClean="0"/>
              <a:t>detailUrl</a:t>
            </a:r>
            <a:r>
              <a:rPr lang="en-US" dirty="0" smtClean="0"/>
              <a:t>":"http://</a:t>
            </a:r>
            <a:r>
              <a:rPr lang="en-US" dirty="0" err="1" smtClean="0"/>
              <a:t>www.dice.com</a:t>
            </a:r>
            <a:r>
              <a:rPr lang="en-US" dirty="0" smtClean="0"/>
              <a:t>/job/result/</a:t>
            </a:r>
            <a:r>
              <a:rPr lang="en-US" dirty="0" err="1" smtClean="0"/>
              <a:t>primusga</a:t>
            </a:r>
            <a:r>
              <a:rPr lang="en-US" dirty="0" smtClean="0"/>
              <a:t>/</a:t>
            </a:r>
            <a:r>
              <a:rPr lang="en-US" dirty="0" err="1" smtClean="0"/>
              <a:t>deeplearningnj?src</a:t>
            </a:r>
            <a:r>
              <a:rPr lang="en-US" dirty="0" smtClean="0"/>
              <a:t>\u003d19","jobTitle":"Deep Learning, Python, R, Machine </a:t>
            </a:r>
            <a:r>
              <a:rPr lang="en-US" dirty="0" err="1" smtClean="0"/>
              <a:t>Languague</a:t>
            </a:r>
            <a:r>
              <a:rPr lang="en-US" dirty="0" smtClean="0"/>
              <a:t>, Scientist, Tensor, </a:t>
            </a:r>
            <a:r>
              <a:rPr lang="en-US" dirty="0" err="1" smtClean="0"/>
              <a:t>Thean</a:t>
            </a:r>
            <a:r>
              <a:rPr lang="en-US" dirty="0" smtClean="0"/>
              <a:t>","</a:t>
            </a:r>
            <a:r>
              <a:rPr lang="en-US" dirty="0" err="1" smtClean="0"/>
              <a:t>company":"Primus</a:t>
            </a:r>
            <a:r>
              <a:rPr lang="en-US" dirty="0" smtClean="0"/>
              <a:t> Software </a:t>
            </a:r>
            <a:r>
              <a:rPr lang="en-US" dirty="0" err="1" smtClean="0"/>
              <a:t>Corp","location":"warren</a:t>
            </a:r>
            <a:r>
              <a:rPr lang="en-US" dirty="0" smtClean="0"/>
              <a:t>, NJ","date":"2017-08-14"}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7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4F436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81" y="640080"/>
            <a:ext cx="4788133" cy="3291840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4365" y="793700"/>
            <a:ext cx="4974336" cy="2984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642583"/>
            <a:ext cx="9144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End Result</a:t>
            </a:r>
          </a:p>
        </p:txBody>
      </p:sp>
    </p:spTree>
    <p:extLst>
      <p:ext uri="{BB962C8B-B14F-4D97-AF65-F5344CB8AC3E}">
        <p14:creationId xmlns:p14="http://schemas.microsoft.com/office/powerpoint/2010/main" val="39232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Technologies Used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6394425"/>
              </p:ext>
            </p:extLst>
          </p:nvPr>
        </p:nvGraphicFramePr>
        <p:xfrm>
          <a:off x="838200" y="1825625"/>
          <a:ext cx="10714892" cy="2816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822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Visualize the architecture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3013473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075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4690</TotalTime>
  <Words>814</Words>
  <Application>Microsoft Macintosh PowerPoint</Application>
  <PresentationFormat>Widescreen</PresentationFormat>
  <Paragraphs>137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Calibri Light</vt:lpstr>
      <vt:lpstr>Mangal</vt:lpstr>
      <vt:lpstr>Arial</vt:lpstr>
      <vt:lpstr>Office Theme</vt:lpstr>
      <vt:lpstr>Term project Presentation</vt:lpstr>
      <vt:lpstr>Overview</vt:lpstr>
      <vt:lpstr>Goals of the project</vt:lpstr>
      <vt:lpstr>Data source</vt:lpstr>
      <vt:lpstr>Dice API</vt:lpstr>
      <vt:lpstr>Sample response</vt:lpstr>
      <vt:lpstr>End Result</vt:lpstr>
      <vt:lpstr>Technologies Used</vt:lpstr>
      <vt:lpstr>Visualize the architecture</vt:lpstr>
      <vt:lpstr>MongoDB aggregation framework</vt:lpstr>
      <vt:lpstr>Other Mongodb pipeline stages</vt:lpstr>
      <vt:lpstr>Structure of the inserted document</vt:lpstr>
      <vt:lpstr>Q1: Data scientist jobs in US per state. </vt:lpstr>
      <vt:lpstr>Output:</vt:lpstr>
      <vt:lpstr>Q2: Top company within each state</vt:lpstr>
      <vt:lpstr>Output</vt:lpstr>
      <vt:lpstr>Q3: Who is hiring more DS in your vicinity ?</vt:lpstr>
      <vt:lpstr>Output</vt:lpstr>
      <vt:lpstr>Q4: Number of unique employers hiring DS</vt:lpstr>
      <vt:lpstr>Q5: SAS, R, Python, JS, MongoDB </vt:lpstr>
      <vt:lpstr>Additional Points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Termproject Presentation</dc:title>
  <dc:creator>Shravan Kuchkula</dc:creator>
  <cp:lastModifiedBy>Shravan Kuchkula</cp:lastModifiedBy>
  <cp:revision>32</cp:revision>
  <dcterms:created xsi:type="dcterms:W3CDTF">2017-08-12T14:52:42Z</dcterms:created>
  <dcterms:modified xsi:type="dcterms:W3CDTF">2017-08-15T22:49:17Z</dcterms:modified>
</cp:coreProperties>
</file>