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9" r:id="rId5"/>
    <p:sldMasterId id="2147483699" r:id="rId6"/>
    <p:sldMasterId id="2147483710" r:id="rId7"/>
  </p:sldMasterIdLst>
  <p:notesMasterIdLst>
    <p:notesMasterId r:id="rId12"/>
  </p:notesMasterIdLst>
  <p:sldIdLst>
    <p:sldId id="2147482872" r:id="rId8"/>
    <p:sldId id="2076137408" r:id="rId9"/>
    <p:sldId id="2147481412" r:id="rId10"/>
    <p:sldId id="21473751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5C8B87-F771-C0EE-8A0C-EFF08E80CECF}" name="Raleigh Murch" initials="RM" userId="S::332083@NTTDATA.COM::bf1d5486-ff39-4842-97ac-a26ee869d3ba" providerId="AD"/>
  <p188:author id="{98D76EBA-3A45-1D5F-5974-697298D95F84}" name="Lacey Grutzik" initials="LG" userId="S::324334@NTTDATA.COM::bfd7813d-1790-4a95-b07a-6d04c50f7b22" providerId="AD"/>
  <p188:author id="{F9E8C7C4-5EE1-DD7C-5E79-AAB91ED58B3D}" name="Susan Masters" initials="SM" userId="S::324558@nttdata.com::7e2f1739-5e90-4f42-8463-65a43fab52f5" providerId="AD"/>
  <p188:author id="{49E051DD-E6AA-1E03-B6B4-7598809A500A}" name="Casey Allison" initials="CA" userId="S::201370@NTTDATA.COM::ff4af759-9f3a-4df7-b312-aa4a8f85e4c8" providerId="AD"/>
  <p188:author id="{E7C10DE3-75ED-1C46-D83E-D058758031F3}" name="Angela Evans" initials="" userId="S::326490@NTTDATA.COM::b977f5cf-ef17-4728-969b-6cba9d3a7cc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8DF55-943B-244D-B3AD-BC8075768C60}" v="2" dt="2025-09-23T17:57:31.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5"/>
    <p:restoredTop sz="94684"/>
  </p:normalViewPr>
  <p:slideViewPr>
    <p:cSldViewPr snapToGrid="0">
      <p:cViewPr varScale="1">
        <p:scale>
          <a:sx n="112" d="100"/>
          <a:sy n="112" d="100"/>
        </p:scale>
        <p:origin x="15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leigh Murch" userId="bf1d5486-ff39-4842-97ac-a26ee869d3ba" providerId="ADAL" clId="{6722DD1A-ACBD-5223-88A4-0154C158DD24}"/>
    <pc:docChg chg="addSld delSld modSld">
      <pc:chgData name="Raleigh Murch" userId="bf1d5486-ff39-4842-97ac-a26ee869d3ba" providerId="ADAL" clId="{6722DD1A-ACBD-5223-88A4-0154C158DD24}" dt="2025-09-23T18:35:08.102" v="3" actId="2696"/>
      <pc:docMkLst>
        <pc:docMk/>
      </pc:docMkLst>
      <pc:sldChg chg="addSp modSp new del">
        <pc:chgData name="Raleigh Murch" userId="bf1d5486-ff39-4842-97ac-a26ee869d3ba" providerId="ADAL" clId="{6722DD1A-ACBD-5223-88A4-0154C158DD24}" dt="2025-09-23T18:35:08.102" v="3" actId="2696"/>
        <pc:sldMkLst>
          <pc:docMk/>
          <pc:sldMk cId="2454684361" sldId="2147482873"/>
        </pc:sldMkLst>
        <pc:spChg chg="add mod">
          <ac:chgData name="Raleigh Murch" userId="bf1d5486-ff39-4842-97ac-a26ee869d3ba" providerId="ADAL" clId="{6722DD1A-ACBD-5223-88A4-0154C158DD24}" dt="2025-09-23T17:57:31.180" v="2"/>
          <ac:spMkLst>
            <pc:docMk/>
            <pc:sldMk cId="2454684361" sldId="2147482873"/>
            <ac:spMk id="5" creationId="{78F4D17F-7863-3ECA-4FFD-9463E19E4EB1}"/>
          </ac:spMkLst>
        </pc:spChg>
        <pc:graphicFrameChg chg="add mod">
          <ac:chgData name="Raleigh Murch" userId="bf1d5486-ff39-4842-97ac-a26ee869d3ba" providerId="ADAL" clId="{6722DD1A-ACBD-5223-88A4-0154C158DD24}" dt="2025-09-23T17:57:22.657" v="1"/>
          <ac:graphicFrameMkLst>
            <pc:docMk/>
            <pc:sldMk cId="2454684361" sldId="2147482873"/>
            <ac:graphicFrameMk id="3" creationId="{498D74A1-4392-AD64-84E2-59734CF6B756}"/>
          </ac:graphicFrameMkLst>
        </pc:graphicFrameChg>
        <pc:graphicFrameChg chg="add mod">
          <ac:chgData name="Raleigh Murch" userId="bf1d5486-ff39-4842-97ac-a26ee869d3ba" providerId="ADAL" clId="{6722DD1A-ACBD-5223-88A4-0154C158DD24}" dt="2025-09-23T17:57:22.657" v="1"/>
          <ac:graphicFrameMkLst>
            <pc:docMk/>
            <pc:sldMk cId="2454684361" sldId="2147482873"/>
            <ac:graphicFrameMk id="4" creationId="{9824D10E-E4C2-00A7-6C60-7212B78DFDA5}"/>
          </ac:graphicFrameMkLst>
        </pc:graphicFrameChg>
        <pc:picChg chg="add mod">
          <ac:chgData name="Raleigh Murch" userId="bf1d5486-ff39-4842-97ac-a26ee869d3ba" providerId="ADAL" clId="{6722DD1A-ACBD-5223-88A4-0154C158DD24}" dt="2025-09-23T17:57:31.180" v="2"/>
          <ac:picMkLst>
            <pc:docMk/>
            <pc:sldMk cId="2454684361" sldId="2147482873"/>
            <ac:picMk id="1026" creationId="{408155FA-991D-FDC1-DF2B-621D2A0D0B09}"/>
          </ac:picMkLst>
        </pc:picChg>
        <pc:picChg chg="add mod">
          <ac:chgData name="Raleigh Murch" userId="bf1d5486-ff39-4842-97ac-a26ee869d3ba" providerId="ADAL" clId="{6722DD1A-ACBD-5223-88A4-0154C158DD24}" dt="2025-09-23T17:57:31.180" v="2"/>
          <ac:picMkLst>
            <pc:docMk/>
            <pc:sldMk cId="2454684361" sldId="2147482873"/>
            <ac:picMk id="1027" creationId="{97C1A418-FC52-EBC3-5A84-5A9FB1943D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188C1-7C9C-054D-9420-E8EF68AEE3E0}" type="datetimeFigureOut">
              <a:rPr lang="en-US" smtClean="0"/>
              <a:t>9/23/25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12B5F-ABD1-1044-AE32-E22FAD7471C6}" type="slidenum">
              <a:rPr lang="en-US" smtClean="0"/>
              <a:t>‹#›</a:t>
            </a:fld>
            <a:endParaRPr lang="en-US"/>
          </a:p>
        </p:txBody>
      </p:sp>
    </p:spTree>
    <p:extLst>
      <p:ext uri="{BB962C8B-B14F-4D97-AF65-F5344CB8AC3E}">
        <p14:creationId xmlns:p14="http://schemas.microsoft.com/office/powerpoint/2010/main" val="90707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fld id="{2081FCD0-0B3F-4662-A1E4-AB7FCE2F39E0}" type="slidenum">
              <a:rPr kumimoji="0" lang="en-US" sz="1200" b="0" i="0" u="none" strike="noStrike" kern="1200" cap="none" spc="0" normalizeH="0" baseline="0" noProof="0" smtClean="0">
                <a:ln>
                  <a:noFill/>
                </a:ln>
                <a:solidFill>
                  <a:srgbClr val="404040"/>
                </a:solidFill>
                <a:effectLst/>
                <a:uLnTx/>
                <a:uFillTx/>
                <a:latin typeface="Roboto" panose="02000000000000000000" pitchFamily="2" charset="0"/>
                <a:ea typeface="+mn-ea"/>
                <a:cs typeface="+mn-cs"/>
              </a:rPr>
              <a:pPr marL="0" marR="0" lvl="0" indent="0" algn="r" defTabSz="914400" rtl="0" eaLnBrk="1" fontAlgn="auto" latinLnBrk="0" hangingPunct="1">
                <a:lnSpc>
                  <a:spcPct val="110000"/>
                </a:lnSpc>
                <a:spcBef>
                  <a:spcPts val="600"/>
                </a:spcBef>
                <a:spcAft>
                  <a:spcPts val="0"/>
                </a:spcAft>
                <a:buClrTx/>
                <a:buSzTx/>
                <a:buFontTx/>
                <a:buNone/>
                <a:tabLst/>
                <a:defRPr/>
              </a:pPr>
              <a:t>1</a:t>
            </a:fld>
            <a:endParaRPr kumimoji="0" lang="en-US" sz="1200" b="0" i="0" u="none" strike="noStrike" kern="1200" cap="none" spc="0" normalizeH="0" baseline="0" noProof="0">
              <a:ln>
                <a:noFill/>
              </a:ln>
              <a:solidFill>
                <a:srgbClr val="404040"/>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16191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9AAED7-EB68-B44B-A29A-E9CFE7A1147D}" type="slidenum">
              <a:rPr lang="ja-JP" altLang="en-US" smtClean="0"/>
              <a:pPr/>
              <a:t>2</a:t>
            </a:fld>
            <a:endParaRPr lang="ja-JP" altLang="en-US"/>
          </a:p>
        </p:txBody>
      </p:sp>
    </p:spTree>
    <p:extLst>
      <p:ext uri="{BB962C8B-B14F-4D97-AF65-F5344CB8AC3E}">
        <p14:creationId xmlns:p14="http://schemas.microsoft.com/office/powerpoint/2010/main" val="231182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7AD8F-09E3-490C-E949-94FC9782E3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5D77C-9196-DEB0-7334-943C3DF9E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8F98F-828B-D75E-527C-028C1024ED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3D702F-A43F-7727-F9F8-A4B0BBAAF896}"/>
              </a:ext>
            </a:extLst>
          </p:cNvPr>
          <p:cNvSpPr>
            <a:spLocks noGrp="1"/>
          </p:cNvSpPr>
          <p:nvPr>
            <p:ph type="sldNum" sz="quarter" idx="5"/>
          </p:nvPr>
        </p:nvSpPr>
        <p:spPr/>
        <p:txBody>
          <a:bodyPr/>
          <a:lstStyle/>
          <a:p>
            <a:fld id="{AF9AAED7-EB68-B44B-A29A-E9CFE7A1147D}" type="slidenum">
              <a:rPr lang="ja-JP" altLang="en-US" smtClean="0"/>
              <a:pPr/>
              <a:t>3</a:t>
            </a:fld>
            <a:endParaRPr lang="ja-JP" altLang="en-US"/>
          </a:p>
        </p:txBody>
      </p:sp>
    </p:spTree>
    <p:extLst>
      <p:ext uri="{BB962C8B-B14F-4D97-AF65-F5344CB8AC3E}">
        <p14:creationId xmlns:p14="http://schemas.microsoft.com/office/powerpoint/2010/main" val="212979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6613D799-FF48-46F0-9966-440140B3BFD7}"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pPr marL="0" marR="0" lvl="0" indent="0" algn="r" defTabSz="966612"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97211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18.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18.sv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_Cover_Light_Full Innovation Curve">
    <p:spTree>
      <p:nvGrpSpPr>
        <p:cNvPr id="1" name=""/>
        <p:cNvGrpSpPr/>
        <p:nvPr/>
      </p:nvGrpSpPr>
      <p:grpSpPr>
        <a:xfrm>
          <a:off x="0" y="0"/>
          <a:ext cx="0" cy="0"/>
          <a:chOff x="0" y="0"/>
          <a:chExt cx="0" cy="0"/>
        </a:xfrm>
      </p:grpSpPr>
      <p:pic>
        <p:nvPicPr>
          <p:cNvPr id="14" name="Innovation Curve">
            <a:extLst>
              <a:ext uri="{FF2B5EF4-FFF2-40B4-BE49-F238E27FC236}">
                <a16:creationId xmlns:a16="http://schemas.microsoft.com/office/drawing/2014/main" id="{9211F747-506E-5ED4-9B68-EE6B3F99C9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nvPicPr>
        <p:blipFill>
          <a:blip r:embed="rId2" cstate="screen">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5334000" y="-14748"/>
            <a:ext cx="6872748" cy="6872748"/>
          </a:xfrm>
          <a:prstGeom prst="rect">
            <a:avLst/>
          </a:prstGeom>
        </p:spPr>
      </p:pic>
      <p:sp>
        <p:nvSpPr>
          <p:cNvPr id="16" name="Title 1">
            <a:extLst>
              <a:ext uri="{FF2B5EF4-FFF2-40B4-BE49-F238E27FC236}">
                <a16:creationId xmlns:a16="http://schemas.microsoft.com/office/drawing/2014/main" id="{1506BD0E-4DCD-8BA9-2037-DE975A1F0915}"/>
              </a:ext>
            </a:extLst>
          </p:cNvPr>
          <p:cNvSpPr>
            <a:spLocks noGrp="1"/>
          </p:cNvSpPr>
          <p:nvPr>
            <p:ph type="ctrTitle" hasCustomPrompt="1"/>
          </p:nvPr>
        </p:nvSpPr>
        <p:spPr bwMode="gray">
          <a:xfrm>
            <a:off x="380048" y="2438400"/>
            <a:ext cx="4843462" cy="1371600"/>
          </a:xfrm>
        </p:spPr>
        <p:txBody>
          <a:bodyPr vert="horz" lIns="0" tIns="45720" rIns="0" bIns="45720" rtlCol="0" anchor="b">
            <a:noAutofit/>
          </a:bodyPr>
          <a:lstStyle>
            <a:lvl1pPr>
              <a:defRPr lang="en-GB" sz="4400" b="0" i="0" dirty="0">
                <a:solidFill>
                  <a:schemeClr val="accent1"/>
                </a:solidFill>
                <a:latin typeface="Calibri" panose="020F0502020204030204" pitchFamily="34" charset="0"/>
                <a:cs typeface="Calibri" panose="020F0502020204030204" pitchFamily="34" charset="0"/>
              </a:defRPr>
            </a:lvl1pPr>
          </a:lstStyle>
          <a:p>
            <a:pPr lvl="0">
              <a:lnSpc>
                <a:spcPct val="100000"/>
              </a:lnSpc>
            </a:pPr>
            <a:r>
              <a:rPr lang="en-US"/>
              <a:t>Click to edit Master title Style</a:t>
            </a:r>
          </a:p>
        </p:txBody>
      </p:sp>
      <p:sp>
        <p:nvSpPr>
          <p:cNvPr id="17" name="Subtitle 2">
            <a:extLst>
              <a:ext uri="{FF2B5EF4-FFF2-40B4-BE49-F238E27FC236}">
                <a16:creationId xmlns:a16="http://schemas.microsoft.com/office/drawing/2014/main" id="{DD68B773-8219-9567-613E-7A2F2D4F6C2B}"/>
              </a:ext>
            </a:extLst>
          </p:cNvPr>
          <p:cNvSpPr>
            <a:spLocks noGrp="1"/>
          </p:cNvSpPr>
          <p:nvPr>
            <p:ph type="subTitle" idx="1" hasCustomPrompt="1"/>
          </p:nvPr>
        </p:nvSpPr>
        <p:spPr bwMode="gray">
          <a:xfrm>
            <a:off x="380048" y="3810000"/>
            <a:ext cx="4843462" cy="353943"/>
          </a:xfrm>
        </p:spPr>
        <p:txBody>
          <a:bodyPr wrap="square" lIns="0" tIns="45720" rIns="0">
            <a:spAutoFit/>
          </a:bodyPr>
          <a:lstStyle>
            <a:lvl1pPr>
              <a:spcBef>
                <a:spcPts val="0"/>
              </a:spcBef>
              <a:spcAft>
                <a:spcPts val="0"/>
              </a:spcAft>
              <a:defRPr lang="en-GB" sz="2000" b="0" i="0" dirty="0">
                <a:solidFill>
                  <a:schemeClr val="accent1"/>
                </a:solidFill>
                <a:latin typeface="Calibri" panose="020F0502020204030204" pitchFamily="34" charset="0"/>
                <a:cs typeface="Calibri" panose="020F050202020403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2" name="Date Placeholder 3">
            <a:extLst>
              <a:ext uri="{FF2B5EF4-FFF2-40B4-BE49-F238E27FC236}">
                <a16:creationId xmlns:a16="http://schemas.microsoft.com/office/drawing/2014/main" id="{A9B553D8-6E2B-127F-58DE-5165236A2DF1}"/>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ctr">
              <a:lnSpc>
                <a:spcPct val="100000"/>
              </a:lnSpc>
              <a:defRPr sz="1000">
                <a:solidFill>
                  <a:srgbClr val="6B6B6B"/>
                </a:solidFill>
                <a:latin typeface="Calibri" panose="020F0502020204030204" pitchFamily="34" charset="0"/>
                <a:cs typeface="Calibri" panose="020F0502020204030204" pitchFamily="34" charset="0"/>
              </a:defRPr>
            </a:lvl1pPr>
          </a:lstStyle>
          <a:p>
            <a:pPr algn="r"/>
            <a:endParaRPr lang="en-US"/>
          </a:p>
        </p:txBody>
      </p:sp>
      <p:sp>
        <p:nvSpPr>
          <p:cNvPr id="3" name="Footer Placeholder 4">
            <a:extLst>
              <a:ext uri="{FF2B5EF4-FFF2-40B4-BE49-F238E27FC236}">
                <a16:creationId xmlns:a16="http://schemas.microsoft.com/office/drawing/2014/main" id="{0453B208-9097-2E2C-EC03-BD8A67670037}"/>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pic>
        <p:nvPicPr>
          <p:cNvPr id="4" name="NTT DATA Global Logo" descr="NTT DATA Logo">
            <a:extLst>
              <a:ext uri="{FF2B5EF4-FFF2-40B4-BE49-F238E27FC236}">
                <a16:creationId xmlns:a16="http://schemas.microsoft.com/office/drawing/2014/main" id="{07CD756B-D053-7A46-EC8E-FF1D6BF1F701}"/>
              </a:ext>
            </a:extLst>
          </p:cNvPr>
          <p:cNvPicPr>
            <a:picLocks noGrp="1" noRot="1" noChangeAspect="1" noMove="1" noResize="1" noEditPoints="1" noAdjustHandles="1" noChangeArrowheads="1" noChangeShapeType="1" noCrop="1"/>
          </p:cNvPicPr>
          <p:nvPr userDrawn="1"/>
        </p:nvPicPr>
        <p:blipFill>
          <a:blip r:embed="rId4">
            <a:extLst>
              <a:ext uri="{96DAC541-7B7A-43D3-8B79-37D633B846F1}">
                <asvg:svgBlip xmlns:asvg="http://schemas.microsoft.com/office/drawing/2016/SVG/main" r:embed="rId5"/>
              </a:ext>
            </a:extLst>
          </a:blip>
          <a:stretch>
            <a:fillRect/>
          </a:stretch>
        </p:blipFill>
        <p:spPr>
          <a:xfrm>
            <a:off x="371475" y="320040"/>
            <a:ext cx="1959942" cy="399600"/>
          </a:xfrm>
          <a:prstGeom prst="rect">
            <a:avLst/>
          </a:prstGeom>
        </p:spPr>
      </p:pic>
      <p:sp>
        <p:nvSpPr>
          <p:cNvPr id="7" name="Info Box">
            <a:extLst>
              <a:ext uri="{FF2B5EF4-FFF2-40B4-BE49-F238E27FC236}">
                <a16:creationId xmlns:a16="http://schemas.microsoft.com/office/drawing/2014/main" id="{3CC8FA91-A78C-BC6E-F17A-FF26055644B2}"/>
              </a:ext>
              <a:ext uri="{C183D7F6-B498-43B3-948B-1728B52AA6E4}">
                <adec:decorative xmlns:adec="http://schemas.microsoft.com/office/drawing/2017/decorative" val="0"/>
              </a:ext>
            </a:extLst>
          </p:cNvPr>
          <p:cNvSpPr>
            <a:spLocks noGrp="1"/>
          </p:cNvSpPr>
          <p:nvPr>
            <p:ph sz="quarter" idx="18" hasCustomPrompt="1"/>
          </p:nvPr>
        </p:nvSpPr>
        <p:spPr>
          <a:xfrm>
            <a:off x="10101235"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chemeClr val="tx2"/>
                </a:solidFill>
                <a:latin typeface="Calibri" panose="020F0502020204030204" pitchFamily="34" charset="0"/>
                <a:cs typeface="Calibri" panose="020F0502020204030204" pitchFamily="34" charset="0"/>
              </a:defRPr>
            </a:lvl1pPr>
          </a:lstStyle>
          <a:p>
            <a:pPr lvl="0"/>
            <a:r>
              <a:rPr lang="en-US" noProof="0"/>
              <a:t>Information Type:</a:t>
            </a:r>
            <a:br>
              <a:rPr lang="en-US" noProof="0"/>
            </a:br>
            <a:r>
              <a:rPr lang="en-US" noProof="0"/>
              <a:t>Company:  </a:t>
            </a:r>
            <a:br>
              <a:rPr lang="en-US" noProof="0"/>
            </a:br>
            <a:r>
              <a:rPr lang="en-US" noProof="0"/>
              <a:t>Information Owner:</a:t>
            </a:r>
          </a:p>
        </p:txBody>
      </p:sp>
    </p:spTree>
    <p:extLst>
      <p:ext uri="{BB962C8B-B14F-4D97-AF65-F5344CB8AC3E}">
        <p14:creationId xmlns:p14="http://schemas.microsoft.com/office/powerpoint/2010/main" val="3166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_Blank_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93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_Blank_Light with footer">
    <p:bg>
      <p:bgPr>
        <a:solidFill>
          <a:schemeClr val="bg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BB093E97-7B76-EAE6-8B05-F60EEDCE94B8}"/>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4" name="Slide Number Placeholder 5">
            <a:extLst>
              <a:ext uri="{FF2B5EF4-FFF2-40B4-BE49-F238E27FC236}">
                <a16:creationId xmlns:a16="http://schemas.microsoft.com/office/drawing/2014/main" id="{DC15EF50-5A96-90F8-F18A-9D8143A4FF0D}"/>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1509456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_Picture Full L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0077599-73C2-4B77-944D-C34B64F408E3}"/>
              </a:ext>
            </a:extLst>
          </p:cNvPr>
          <p:cNvSpPr>
            <a:spLocks noGrp="1"/>
          </p:cNvSpPr>
          <p:nvPr>
            <p:ph type="pic" sz="quarter" idx="13" hasCustomPrompt="1"/>
          </p:nvPr>
        </p:nvSpPr>
        <p:spPr bwMode="gray">
          <a:xfrm>
            <a:off x="0" y="0"/>
            <a:ext cx="12192000" cy="6858000"/>
          </a:xfrm>
          <a:solidFill>
            <a:schemeClr val="bg1"/>
          </a:solidFill>
        </p:spPr>
        <p:txBody>
          <a:bodyPr anchor="ctr" anchorCtr="0"/>
          <a:lstStyle>
            <a:lvl1pPr algn="ctr">
              <a:defRPr sz="2000">
                <a:solidFill>
                  <a:srgbClr val="0072BC"/>
                </a:solidFill>
                <a:latin typeface="Calibri" panose="020F0502020204030204" pitchFamily="34" charset="0"/>
                <a:cs typeface="Calibri" panose="020F0502020204030204" pitchFamily="34" charset="0"/>
              </a:defRPr>
            </a:lvl1pPr>
          </a:lstStyle>
          <a:p>
            <a:r>
              <a:rPr lang="en-US"/>
              <a:t>Click to add picture</a:t>
            </a:r>
          </a:p>
        </p:txBody>
      </p:sp>
      <p:sp>
        <p:nvSpPr>
          <p:cNvPr id="2" name="Title 1">
            <a:extLst>
              <a:ext uri="{FF2B5EF4-FFF2-40B4-BE49-F238E27FC236}">
                <a16:creationId xmlns:a16="http://schemas.microsoft.com/office/drawing/2014/main" id="{08473574-5E40-4F4B-82BD-ECFABA52E2E4}"/>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11" name="Text Placeholder 10">
            <a:extLst>
              <a:ext uri="{FF2B5EF4-FFF2-40B4-BE49-F238E27FC236}">
                <a16:creationId xmlns:a16="http://schemas.microsoft.com/office/drawing/2014/main" id="{8CCAE21C-42ED-4CFD-A1E1-FE234323EC4E}"/>
              </a:ext>
            </a:extLst>
          </p:cNvPr>
          <p:cNvSpPr>
            <a:spLocks noGrp="1"/>
          </p:cNvSpPr>
          <p:nvPr>
            <p:ph type="body" sz="quarter" idx="14" hasCustomPrompt="1"/>
          </p:nvPr>
        </p:nvSpPr>
        <p:spPr bwMode="gray">
          <a:xfrm>
            <a:off x="0" y="5194300"/>
            <a:ext cx="12192000" cy="16637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latin typeface="Calibri" panose="020F0502020204030204" pitchFamily="34" charset="0"/>
                <a:cs typeface="Calibri" panose="020F0502020204030204" pitchFamily="34" charset="0"/>
              </a:defRPr>
            </a:lvl1pPr>
          </a:lstStyle>
          <a:p>
            <a:pPr lvl="0"/>
            <a:r>
              <a:rPr lang="en-US"/>
              <a:t>.</a:t>
            </a:r>
          </a:p>
        </p:txBody>
      </p:sp>
      <p:sp>
        <p:nvSpPr>
          <p:cNvPr id="13" name="Footer Placeholder 4">
            <a:extLst>
              <a:ext uri="{FF2B5EF4-FFF2-40B4-BE49-F238E27FC236}">
                <a16:creationId xmlns:a16="http://schemas.microsoft.com/office/drawing/2014/main" id="{55F7F56A-370B-17D8-1574-704076541262}"/>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chemeClr val="bg1"/>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4" name="Slide Number Placeholder 5">
            <a:extLst>
              <a:ext uri="{FF2B5EF4-FFF2-40B4-BE49-F238E27FC236}">
                <a16:creationId xmlns:a16="http://schemas.microsoft.com/office/drawing/2014/main" id="{7E04D86C-67F3-2898-A9B9-7C78B586F28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chemeClr val="bg1"/>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3" name="NTT DATA Global Logo" descr="NTT DATA Global Logo">
            <a:extLst>
              <a:ext uri="{FF2B5EF4-FFF2-40B4-BE49-F238E27FC236}">
                <a16:creationId xmlns:a16="http://schemas.microsoft.com/office/drawing/2014/main" id="{AAC9A100-4458-748B-AE62-3E3DB5DF4514}"/>
              </a:ext>
            </a:extLst>
          </p:cNvPr>
          <p:cNvSpPr txBox="1">
            <a:spLocks noChangeAspect="1"/>
          </p:cNvSpPr>
          <p:nvPr userDrawn="1"/>
        </p:nvSpPr>
        <p:spPr bwMode="gray">
          <a:xfrm>
            <a:off x="10531725" y="6449437"/>
            <a:ext cx="1288800" cy="263108"/>
          </a:xfrm>
          <a:prstGeom prst="rect">
            <a:avLst/>
          </a:prstGeom>
          <a:blipFill dpi="0" rotWithShape="1">
            <a:blip r:embed="rId2"/>
            <a:srcRect/>
            <a:stretch>
              <a:fillRect/>
            </a:stretch>
          </a:blipFill>
        </p:spPr>
        <p:txBody>
          <a:bodyPr wrap="none" lIns="0" tIns="0" rIns="0" bIns="0"/>
          <a:lstStyle>
            <a:lvl1pPr marL="0" indent="0" algn="l" defTabSz="914400" rtl="0" eaLnBrk="1" latinLnBrk="0" hangingPunct="1">
              <a:lnSpc>
                <a:spcPct val="100000"/>
              </a:lnSpc>
              <a:spcBef>
                <a:spcPts val="0"/>
              </a:spcBef>
              <a:spcAft>
                <a:spcPts val="600"/>
              </a:spcAft>
              <a:buFontTx/>
              <a:buNone/>
              <a:defRPr lang="en-US" sz="200" kern="1200">
                <a:solidFill>
                  <a:schemeClr val="accent2"/>
                </a:solidFill>
                <a:latin typeface="+mn-lt"/>
                <a:ea typeface="+mn-ea"/>
                <a:cs typeface="+mn-cs"/>
              </a:defRPr>
            </a:lvl1pPr>
            <a:lvl2pPr marL="285750" indent="-285750" algn="l" defTabSz="914400" rtl="0" eaLnBrk="1" latinLnBrk="0" hangingPunct="1">
              <a:lnSpc>
                <a:spcPct val="100000"/>
              </a:lnSpc>
              <a:spcBef>
                <a:spcPts val="500"/>
              </a:spcBef>
              <a:buClr>
                <a:schemeClr val="bg1"/>
              </a:buClr>
              <a:buFont typeface="Arial" panose="020B0604020202020204" pitchFamily="34" charset="0"/>
              <a:buChar char="•"/>
              <a:defRPr lang="en-US" sz="1800" kern="1200">
                <a:noFill/>
                <a:latin typeface="+mn-lt"/>
                <a:ea typeface="+mn-ea"/>
                <a:cs typeface="+mn-cs"/>
              </a:defRPr>
            </a:lvl2pPr>
            <a:lvl3pPr marL="536575"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3pPr>
            <a:lvl4pPr marL="804863"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4pPr>
            <a:lvl5pPr marL="1077913" indent="-273050"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a:lstStyle>
          <a:p>
            <a:r>
              <a:rPr lang="en-DE"/>
              <a:t> </a:t>
            </a:r>
          </a:p>
        </p:txBody>
      </p:sp>
    </p:spTree>
    <p:extLst>
      <p:ext uri="{BB962C8B-B14F-4D97-AF65-F5344CB8AC3E}">
        <p14:creationId xmlns:p14="http://schemas.microsoft.com/office/powerpoint/2010/main" val="1950079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_Picture Right Light">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318A9578-38C1-F618-D2D6-E94DBB278B98}"/>
              </a:ext>
            </a:extLst>
          </p:cNvPr>
          <p:cNvSpPr>
            <a:spLocks noGrp="1"/>
          </p:cNvSpPr>
          <p:nvPr>
            <p:ph type="pic" sz="quarter" idx="28" hasCustomPrompt="1"/>
          </p:nvPr>
        </p:nvSpPr>
        <p:spPr>
          <a:xfrm>
            <a:off x="815340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14" name="Text Placeholder 5">
            <a:extLst>
              <a:ext uri="{FF2B5EF4-FFF2-40B4-BE49-F238E27FC236}">
                <a16:creationId xmlns:a16="http://schemas.microsoft.com/office/drawing/2014/main" id="{B6E0CB35-CBF9-AFA5-830C-F4D86F088977}"/>
              </a:ext>
            </a:extLst>
          </p:cNvPr>
          <p:cNvSpPr>
            <a:spLocks noGrp="1"/>
          </p:cNvSpPr>
          <p:nvPr>
            <p:ph type="body" sz="quarter" idx="29" hasCustomPrompt="1"/>
          </p:nvPr>
        </p:nvSpPr>
        <p:spPr bwMode="gray">
          <a:xfrm>
            <a:off x="815340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2" name="NTT DATA Global Logo" descr="NTT DATA Global Logo">
            <a:extLst>
              <a:ext uri="{FF2B5EF4-FFF2-40B4-BE49-F238E27FC236}">
                <a16:creationId xmlns:a16="http://schemas.microsoft.com/office/drawing/2014/main" id="{5082467D-38B1-0541-A8E7-DD846D36F5B1}"/>
              </a:ext>
            </a:extLst>
          </p:cNvPr>
          <p:cNvSpPr txBox="1">
            <a:spLocks noChangeAspect="1"/>
          </p:cNvSpPr>
          <p:nvPr userDrawn="1"/>
        </p:nvSpPr>
        <p:spPr bwMode="gray">
          <a:xfrm>
            <a:off x="10531725" y="6449437"/>
            <a:ext cx="1288800" cy="263108"/>
          </a:xfrm>
          <a:prstGeom prst="rect">
            <a:avLst/>
          </a:prstGeom>
          <a:blipFill dpi="0" rotWithShape="1">
            <a:blip r:embed="rId2"/>
            <a:srcRect/>
            <a:stretch>
              <a:fillRect/>
            </a:stretch>
          </a:blipFill>
        </p:spPr>
        <p:txBody>
          <a:bodyPr wrap="none" lIns="0" tIns="0" rIns="0" bIns="0"/>
          <a:lstStyle>
            <a:lvl1pPr marL="0" indent="0" algn="l" defTabSz="914400" rtl="0" eaLnBrk="1" latinLnBrk="0" hangingPunct="1">
              <a:lnSpc>
                <a:spcPct val="100000"/>
              </a:lnSpc>
              <a:spcBef>
                <a:spcPts val="0"/>
              </a:spcBef>
              <a:spcAft>
                <a:spcPts val="600"/>
              </a:spcAft>
              <a:buFontTx/>
              <a:buNone/>
              <a:defRPr lang="en-US" sz="200" kern="1200">
                <a:solidFill>
                  <a:schemeClr val="accent2"/>
                </a:solidFill>
                <a:latin typeface="+mn-lt"/>
                <a:ea typeface="+mn-ea"/>
                <a:cs typeface="+mn-cs"/>
              </a:defRPr>
            </a:lvl1pPr>
            <a:lvl2pPr marL="285750" indent="-285750" algn="l" defTabSz="914400" rtl="0" eaLnBrk="1" latinLnBrk="0" hangingPunct="1">
              <a:lnSpc>
                <a:spcPct val="100000"/>
              </a:lnSpc>
              <a:spcBef>
                <a:spcPts val="500"/>
              </a:spcBef>
              <a:buClr>
                <a:schemeClr val="bg1"/>
              </a:buClr>
              <a:buFont typeface="Arial" panose="020B0604020202020204" pitchFamily="34" charset="0"/>
              <a:buChar char="•"/>
              <a:defRPr lang="en-US" sz="1800" kern="1200">
                <a:noFill/>
                <a:latin typeface="+mn-lt"/>
                <a:ea typeface="+mn-ea"/>
                <a:cs typeface="+mn-cs"/>
              </a:defRPr>
            </a:lvl2pPr>
            <a:lvl3pPr marL="536575"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3pPr>
            <a:lvl4pPr marL="804863"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4pPr>
            <a:lvl5pPr marL="1077913" indent="-273050"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a:lstStyle>
          <a:p>
            <a:r>
              <a:rPr lang="en-DE"/>
              <a:t> </a:t>
            </a:r>
          </a:p>
        </p:txBody>
      </p:sp>
    </p:spTree>
    <p:extLst>
      <p:ext uri="{BB962C8B-B14F-4D97-AF65-F5344CB8AC3E}">
        <p14:creationId xmlns:p14="http://schemas.microsoft.com/office/powerpoint/2010/main" val="228730002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_Picture Left Ligh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F7A191D-6071-E779-7F2E-34886D0882B7}"/>
              </a:ext>
            </a:extLst>
          </p:cNvPr>
          <p:cNvSpPr>
            <a:spLocks noGrp="1"/>
          </p:cNvSpPr>
          <p:nvPr>
            <p:ph type="pic" sz="quarter" idx="12" hasCustomPrompt="1"/>
          </p:nvPr>
        </p:nvSpPr>
        <p:spPr>
          <a:xfrm>
            <a:off x="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a:xfrm>
            <a:off x="4586909" y="333375"/>
            <a:ext cx="7233616" cy="792000"/>
          </a:xfrm>
        </p:spPr>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79629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11" name="Text Placeholder 5">
            <a:extLst>
              <a:ext uri="{FF2B5EF4-FFF2-40B4-BE49-F238E27FC236}">
                <a16:creationId xmlns:a16="http://schemas.microsoft.com/office/drawing/2014/main" id="{A5DF90C5-2F99-EF32-CBEA-23287BDE2447}"/>
              </a:ext>
            </a:extLst>
          </p:cNvPr>
          <p:cNvSpPr>
            <a:spLocks noGrp="1"/>
          </p:cNvSpPr>
          <p:nvPr>
            <p:ph type="body" sz="quarter" idx="27" hasCustomPrompt="1"/>
          </p:nvPr>
        </p:nvSpPr>
        <p:spPr bwMode="gray">
          <a:xfrm>
            <a:off x="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4338956" y="6563358"/>
            <a:ext cx="3524884"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Tree>
    <p:extLst>
      <p:ext uri="{BB962C8B-B14F-4D97-AF65-F5344CB8AC3E}">
        <p14:creationId xmlns:p14="http://schemas.microsoft.com/office/powerpoint/2010/main" val="16641395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_Picture Bottom Ligh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64ED725C-5701-90B3-92A2-BAE98517DD4F}"/>
              </a:ext>
            </a:extLst>
          </p:cNvPr>
          <p:cNvSpPr>
            <a:spLocks noGrp="1"/>
          </p:cNvSpPr>
          <p:nvPr>
            <p:ph type="pic" sz="quarter" idx="13" hasCustomPrompt="1"/>
          </p:nvPr>
        </p:nvSpPr>
        <p:spPr>
          <a:xfrm>
            <a:off x="0" y="3352800"/>
            <a:ext cx="12192000" cy="3509682"/>
          </a:xfrm>
          <a:prstGeom prst="rect">
            <a:avLst/>
          </a:prstGeom>
          <a:solidFill>
            <a:schemeClr val="accent6">
              <a:lumMod val="60000"/>
              <a:lumOff val="40000"/>
            </a:schemeClr>
          </a:solidFill>
        </p:spPr>
        <p:txBody>
          <a:bodyPr lIns="0" tIns="0" rIns="0" bIns="0" anchor="ctr"/>
          <a:lstStyle>
            <a:lvl1pPr marL="0" indent="0" algn="ctr">
              <a:buFontTx/>
              <a:buNone/>
              <a:defRPr sz="2400">
                <a:solidFill>
                  <a:schemeClr val="tx2"/>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a:t>
            </a:r>
            <a:br>
              <a:rPr lang="en-US"/>
            </a:br>
            <a:r>
              <a:rPr lang="en-US"/>
              <a:t>Then Reorder: Send to back</a:t>
            </a:r>
          </a:p>
        </p:txBody>
      </p:sp>
      <p:sp>
        <p:nvSpPr>
          <p:cNvPr id="16" name="Text Placeholder 5">
            <a:extLst>
              <a:ext uri="{FF2B5EF4-FFF2-40B4-BE49-F238E27FC236}">
                <a16:creationId xmlns:a16="http://schemas.microsoft.com/office/drawing/2014/main" id="{D008BF2A-3887-409B-2567-9779543E991D}"/>
              </a:ext>
            </a:extLst>
          </p:cNvPr>
          <p:cNvSpPr>
            <a:spLocks noGrp="1"/>
          </p:cNvSpPr>
          <p:nvPr>
            <p:ph type="body" sz="quarter" idx="27" hasCustomPrompt="1"/>
          </p:nvPr>
        </p:nvSpPr>
        <p:spPr bwMode="gray">
          <a:xfrm>
            <a:off x="0" y="5202000"/>
            <a:ext cx="121920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10" name="Footer Placeholder 4">
            <a:extLst>
              <a:ext uri="{FF2B5EF4-FFF2-40B4-BE49-F238E27FC236}">
                <a16:creationId xmlns:a16="http://schemas.microsoft.com/office/drawing/2014/main" id="{87A8D542-4123-5D52-32A8-5A10FF2E7D6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chemeClr val="bg1"/>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5" name="Slide Number Placeholder 5">
            <a:extLst>
              <a:ext uri="{FF2B5EF4-FFF2-40B4-BE49-F238E27FC236}">
                <a16:creationId xmlns:a16="http://schemas.microsoft.com/office/drawing/2014/main" id="{3F919FBB-9A4E-7FAD-B0F2-5D660792C32E}"/>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chemeClr val="bg1"/>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18" name="Title 5">
            <a:extLst>
              <a:ext uri="{FF2B5EF4-FFF2-40B4-BE49-F238E27FC236}">
                <a16:creationId xmlns:a16="http://schemas.microsoft.com/office/drawing/2014/main" id="{685F5729-4D42-77C1-FCC6-A3E027B0D91F}"/>
              </a:ext>
            </a:extLst>
          </p:cNvPr>
          <p:cNvSpPr>
            <a:spLocks noGrp="1"/>
          </p:cNvSpPr>
          <p:nvPr>
            <p:ph type="title" hasCustomPrompt="1"/>
          </p:nvPr>
        </p:nvSpPr>
        <p:spPr bwMode="gray">
          <a:xfrm>
            <a:off x="371475" y="333375"/>
            <a:ext cx="11449050" cy="792000"/>
          </a:xfrm>
        </p:spPr>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2" name="NTT DATA Global Logo" descr="NTT DATA Global Logo">
            <a:extLst>
              <a:ext uri="{FF2B5EF4-FFF2-40B4-BE49-F238E27FC236}">
                <a16:creationId xmlns:a16="http://schemas.microsoft.com/office/drawing/2014/main" id="{331DD0DE-B5CC-A60D-D998-80C96B7B6CAD}"/>
              </a:ext>
            </a:extLst>
          </p:cNvPr>
          <p:cNvSpPr txBox="1">
            <a:spLocks noChangeAspect="1"/>
          </p:cNvSpPr>
          <p:nvPr userDrawn="1"/>
        </p:nvSpPr>
        <p:spPr bwMode="gray">
          <a:xfrm>
            <a:off x="10531725" y="6449437"/>
            <a:ext cx="1288800" cy="263108"/>
          </a:xfrm>
          <a:prstGeom prst="rect">
            <a:avLst/>
          </a:prstGeom>
          <a:blipFill dpi="0" rotWithShape="1">
            <a:blip r:embed="rId2"/>
            <a:srcRect/>
            <a:stretch>
              <a:fillRect/>
            </a:stretch>
          </a:blipFill>
        </p:spPr>
        <p:txBody>
          <a:bodyPr wrap="none" lIns="0" tIns="0" rIns="0" bIns="0"/>
          <a:lstStyle>
            <a:lvl1pPr marL="0" indent="0" algn="l" defTabSz="914400" rtl="0" eaLnBrk="1" latinLnBrk="0" hangingPunct="1">
              <a:lnSpc>
                <a:spcPct val="100000"/>
              </a:lnSpc>
              <a:spcBef>
                <a:spcPts val="0"/>
              </a:spcBef>
              <a:spcAft>
                <a:spcPts val="600"/>
              </a:spcAft>
              <a:buFontTx/>
              <a:buNone/>
              <a:defRPr lang="en-US" sz="200" kern="1200">
                <a:solidFill>
                  <a:schemeClr val="accent2"/>
                </a:solidFill>
                <a:latin typeface="+mn-lt"/>
                <a:ea typeface="+mn-ea"/>
                <a:cs typeface="+mn-cs"/>
              </a:defRPr>
            </a:lvl1pPr>
            <a:lvl2pPr marL="285750" indent="-285750" algn="l" defTabSz="914400" rtl="0" eaLnBrk="1" latinLnBrk="0" hangingPunct="1">
              <a:lnSpc>
                <a:spcPct val="100000"/>
              </a:lnSpc>
              <a:spcBef>
                <a:spcPts val="500"/>
              </a:spcBef>
              <a:buClr>
                <a:schemeClr val="bg1"/>
              </a:buClr>
              <a:buFont typeface="Arial" panose="020B0604020202020204" pitchFamily="34" charset="0"/>
              <a:buChar char="•"/>
              <a:defRPr lang="en-US" sz="1800" kern="1200">
                <a:noFill/>
                <a:latin typeface="+mn-lt"/>
                <a:ea typeface="+mn-ea"/>
                <a:cs typeface="+mn-cs"/>
              </a:defRPr>
            </a:lvl2pPr>
            <a:lvl3pPr marL="536575"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3pPr>
            <a:lvl4pPr marL="804863" indent="-268288"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4pPr>
            <a:lvl5pPr marL="1077913" indent="-273050" algn="l" defTabSz="914400" rtl="0" eaLnBrk="1" latinLnBrk="0" hangingPunct="1">
              <a:lnSpc>
                <a:spcPct val="100000"/>
              </a:lnSpc>
              <a:spcBef>
                <a:spcPts val="500"/>
              </a:spcBef>
              <a:buClr>
                <a:schemeClr val="bg1"/>
              </a:buClr>
              <a:buFont typeface="Arial" panose="020B0604020202020204" pitchFamily="34" charset="0"/>
              <a:buChar char="»"/>
              <a:defRPr lang="en-US" sz="1600" kern="1200">
                <a:no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a:lstStyle>
          <a:p>
            <a:r>
              <a:rPr lang="en-DE"/>
              <a:t> </a:t>
            </a:r>
          </a:p>
        </p:txBody>
      </p:sp>
    </p:spTree>
    <p:extLst>
      <p:ext uri="{BB962C8B-B14F-4D97-AF65-F5344CB8AC3E}">
        <p14:creationId xmlns:p14="http://schemas.microsoft.com/office/powerpoint/2010/main" val="412933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_Pictures Three L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799AD32-EACB-40FD-ACFA-9178E8D00357}"/>
              </a:ext>
            </a:extLst>
          </p:cNvPr>
          <p:cNvSpPr>
            <a:spLocks noGrp="1"/>
          </p:cNvSpPr>
          <p:nvPr>
            <p:ph type="pic" sz="quarter" idx="13" hasCustomPrompt="1"/>
          </p:nvPr>
        </p:nvSpPr>
        <p:spPr bwMode="gray">
          <a:xfrm>
            <a:off x="1"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8" name="Picture Placeholder 6">
            <a:extLst>
              <a:ext uri="{FF2B5EF4-FFF2-40B4-BE49-F238E27FC236}">
                <a16:creationId xmlns:a16="http://schemas.microsoft.com/office/drawing/2014/main" id="{C73D5620-2B8C-49E1-ADF3-9ADE2BF3BA3C}"/>
              </a:ext>
            </a:extLst>
          </p:cNvPr>
          <p:cNvSpPr>
            <a:spLocks noGrp="1"/>
          </p:cNvSpPr>
          <p:nvPr>
            <p:ph type="pic" sz="quarter" idx="14" hasCustomPrompt="1"/>
          </p:nvPr>
        </p:nvSpPr>
        <p:spPr bwMode="gray">
          <a:xfrm>
            <a:off x="4088000"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9" name="Picture Placeholder 6">
            <a:extLst>
              <a:ext uri="{FF2B5EF4-FFF2-40B4-BE49-F238E27FC236}">
                <a16:creationId xmlns:a16="http://schemas.microsoft.com/office/drawing/2014/main" id="{A31D45D1-5334-4DD5-8154-DAD52B3C3972}"/>
              </a:ext>
            </a:extLst>
          </p:cNvPr>
          <p:cNvSpPr>
            <a:spLocks noGrp="1"/>
          </p:cNvSpPr>
          <p:nvPr>
            <p:ph type="pic" sz="quarter" idx="15" hasCustomPrompt="1"/>
          </p:nvPr>
        </p:nvSpPr>
        <p:spPr bwMode="gray">
          <a:xfrm>
            <a:off x="8175999"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45487416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_Picture Collection Light">
    <p:spTree>
      <p:nvGrpSpPr>
        <p:cNvPr id="1" name=""/>
        <p:cNvGrpSpPr/>
        <p:nvPr/>
      </p:nvGrpSpPr>
      <p:grpSpPr>
        <a:xfrm>
          <a:off x="0" y="0"/>
          <a:ext cx="0" cy="0"/>
          <a:chOff x="0" y="0"/>
          <a:chExt cx="0" cy="0"/>
        </a:xfrm>
      </p:grpSpPr>
      <p:sp>
        <p:nvSpPr>
          <p:cNvPr id="28" name="Picture Placeholder 25">
            <a:extLst>
              <a:ext uri="{C183D7F6-B498-43B3-948B-1728B52AA6E4}">
                <adec:decorative xmlns:adec="http://schemas.microsoft.com/office/drawing/2017/decorative" val="1"/>
              </a:ext>
            </a:extLst>
          </p:cNvPr>
          <p:cNvSpPr>
            <a:spLocks noGrp="1"/>
          </p:cNvSpPr>
          <p:nvPr>
            <p:ph type="pic" sz="quarter" idx="22" hasCustomPrompt="1"/>
          </p:nvPr>
        </p:nvSpPr>
        <p:spPr>
          <a:xfrm>
            <a:off x="3877779" y="3987605"/>
            <a:ext cx="5371355" cy="2249683"/>
          </a:xfrm>
          <a:prstGeom prst="roundRect">
            <a:avLst>
              <a:gd name="adj" fmla="val 0"/>
            </a:avLst>
          </a:prstGeom>
          <a:solidFill>
            <a:schemeClr val="accent3"/>
          </a:solidFill>
          <a:ln w="3175" cmpd="sng">
            <a:noFill/>
          </a:ln>
          <a:effectLst/>
        </p:spPr>
        <p:txBody>
          <a:bodyPr vert="horz" lIns="91440" tIns="45720" rIns="91440" bIns="45720" rtlCol="0" anchor="ctr" anchorCtr="0">
            <a:normAutofit/>
          </a:bodyPr>
          <a:lstStyle>
            <a:lvl1pPr marL="0" indent="0" algn="ctr" defTabSz="1219170" rtl="0" eaLnBrk="1" latinLnBrk="0" hangingPunct="1">
              <a:lnSpc>
                <a:spcPct val="95000"/>
              </a:lnSpc>
              <a:spcBef>
                <a:spcPts val="1920"/>
              </a:spcBef>
              <a:buClr>
                <a:srgbClr val="92D050"/>
              </a:buClr>
              <a:buSzPct val="90000"/>
              <a:buFont typeface="Arial" pitchFamily="34" charset="0"/>
              <a:buNone/>
              <a:tabLst/>
              <a:defRPr lang="en-US" sz="2667" kern="1200" dirty="0">
                <a:solidFill>
                  <a:schemeClr val="bg1"/>
                </a:solidFill>
                <a:latin typeface="Calibri" panose="020F0502020204030204" pitchFamily="34" charset="0"/>
                <a:ea typeface="+mn-ea"/>
                <a:cs typeface="Calibri" panose="020F0502020204030204" pitchFamily="34" charset="0"/>
              </a:defRPr>
            </a:lvl1pPr>
          </a:lstStyle>
          <a:p>
            <a:r>
              <a:rPr lang="en-US"/>
              <a:t>Insert photo here</a:t>
            </a:r>
          </a:p>
        </p:txBody>
      </p:sp>
      <p:sp>
        <p:nvSpPr>
          <p:cNvPr id="13" name="Rounded Rectangle 12">
            <a:extLst>
              <a:ext uri="{C183D7F6-B498-43B3-948B-1728B52AA6E4}">
                <adec:decorative xmlns:adec="http://schemas.microsoft.com/office/drawing/2017/decorative" val="1"/>
              </a:ext>
            </a:extLst>
          </p:cNvPr>
          <p:cNvSpPr/>
          <p:nvPr userDrawn="1"/>
        </p:nvSpPr>
        <p:spPr>
          <a:xfrm>
            <a:off x="9349318" y="2163386"/>
            <a:ext cx="2484125" cy="2675053"/>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1"/>
              </a:solidFill>
              <a:latin typeface="+mn-lt"/>
            </a:endParaRPr>
          </a:p>
        </p:txBody>
      </p:sp>
      <p:sp>
        <p:nvSpPr>
          <p:cNvPr id="6" name="Picture Placeholder 25">
            <a:extLst>
              <a:ext uri="{C183D7F6-B498-43B3-948B-1728B52AA6E4}">
                <adec:decorative xmlns:adec="http://schemas.microsoft.com/office/drawing/2017/decorative" val="1"/>
              </a:ext>
            </a:extLst>
          </p:cNvPr>
          <p:cNvSpPr>
            <a:spLocks noGrp="1"/>
          </p:cNvSpPr>
          <p:nvPr>
            <p:ph type="pic" sz="quarter" idx="10" hasCustomPrompt="1"/>
          </p:nvPr>
        </p:nvSpPr>
        <p:spPr>
          <a:xfrm>
            <a:off x="371475" y="333373"/>
            <a:ext cx="4419959" cy="3547536"/>
          </a:xfrm>
          <a:prstGeom prst="roundRect">
            <a:avLst>
              <a:gd name="adj" fmla="val 0"/>
            </a:avLst>
          </a:prstGeom>
          <a:solidFill>
            <a:schemeClr val="accent3"/>
          </a:solidFill>
          <a:ln>
            <a:noFill/>
          </a:ln>
          <a:effectLst/>
        </p:spPr>
        <p:txBody>
          <a:bodyPr vert="horz" lIns="91440" tIns="45720" rIns="91440" bIns="45720" rtlCol="0" anchor="ctr" anchorCtr="0">
            <a:normAutofit/>
          </a:bodyPr>
          <a:lstStyle>
            <a:lvl1pPr marL="0" indent="0" algn="ctr" defTabSz="1219170" rtl="0" eaLnBrk="1" latinLnBrk="0" hangingPunct="1">
              <a:lnSpc>
                <a:spcPct val="100000"/>
              </a:lnSpc>
              <a:spcBef>
                <a:spcPts val="1920"/>
              </a:spcBef>
              <a:buClr>
                <a:srgbClr val="92D050"/>
              </a:buClr>
              <a:buSzPct val="90000"/>
              <a:buFont typeface="Arial" pitchFamily="34" charset="0"/>
              <a:buNone/>
              <a:tabLst/>
              <a:defRPr lang="en-US" sz="2667" kern="1200" dirty="0">
                <a:solidFill>
                  <a:schemeClr val="bg1"/>
                </a:solidFill>
                <a:latin typeface="Calibri" panose="020F0502020204030204" pitchFamily="34" charset="0"/>
                <a:ea typeface="+mn-ea"/>
                <a:cs typeface="Calibri" panose="020F0502020204030204" pitchFamily="34" charset="0"/>
              </a:defRPr>
            </a:lvl1pPr>
          </a:lstStyle>
          <a:p>
            <a:r>
              <a:rPr lang="en-US"/>
              <a:t>Insert photo here</a:t>
            </a:r>
          </a:p>
        </p:txBody>
      </p:sp>
      <p:sp>
        <p:nvSpPr>
          <p:cNvPr id="14" name="Picture Placeholder 25">
            <a:extLst>
              <a:ext uri="{C183D7F6-B498-43B3-948B-1728B52AA6E4}">
                <adec:decorative xmlns:adec="http://schemas.microsoft.com/office/drawing/2017/decorative" val="1"/>
              </a:ext>
            </a:extLst>
          </p:cNvPr>
          <p:cNvSpPr>
            <a:spLocks noGrp="1"/>
          </p:cNvSpPr>
          <p:nvPr>
            <p:ph type="pic" sz="quarter" idx="15" hasCustomPrompt="1"/>
          </p:nvPr>
        </p:nvSpPr>
        <p:spPr>
          <a:xfrm>
            <a:off x="9349318" y="2140170"/>
            <a:ext cx="2484124" cy="2680693"/>
          </a:xfrm>
          <a:prstGeom prst="roundRect">
            <a:avLst>
              <a:gd name="adj" fmla="val 0"/>
            </a:avLst>
          </a:prstGeom>
          <a:solidFill>
            <a:schemeClr val="accent3"/>
          </a:solidFill>
          <a:ln w="3175" cmpd="sng">
            <a:noFill/>
          </a:ln>
          <a:effectLst/>
        </p:spPr>
        <p:txBody>
          <a:bodyPr vert="horz" lIns="91440" tIns="45720" rIns="91440" bIns="45720" rtlCol="0" anchor="ctr" anchorCtr="0">
            <a:normAutofit/>
          </a:bodyPr>
          <a:lstStyle>
            <a:lvl1pPr marL="0" indent="0" algn="ctr" defTabSz="1219170" rtl="0" eaLnBrk="1" latinLnBrk="0" hangingPunct="1">
              <a:lnSpc>
                <a:spcPct val="100000"/>
              </a:lnSpc>
              <a:spcBef>
                <a:spcPts val="1920"/>
              </a:spcBef>
              <a:buClr>
                <a:srgbClr val="92D050"/>
              </a:buClr>
              <a:buSzPct val="90000"/>
              <a:buFont typeface="Arial" pitchFamily="34" charset="0"/>
              <a:buNone/>
              <a:tabLst/>
              <a:defRPr lang="en-US" sz="2667" kern="1200" dirty="0">
                <a:solidFill>
                  <a:schemeClr val="bg1"/>
                </a:solidFill>
                <a:latin typeface="Calibri" panose="020F0502020204030204" pitchFamily="34" charset="0"/>
                <a:ea typeface="+mn-ea"/>
                <a:cs typeface="Calibri" panose="020F0502020204030204" pitchFamily="34" charset="0"/>
              </a:defRPr>
            </a:lvl1pPr>
          </a:lstStyle>
          <a:p>
            <a:r>
              <a:rPr lang="en-US"/>
              <a:t>Insert photo here</a:t>
            </a:r>
          </a:p>
        </p:txBody>
      </p:sp>
      <p:sp>
        <p:nvSpPr>
          <p:cNvPr id="29" name="Text Placeholder 4"/>
          <p:cNvSpPr>
            <a:spLocks noGrp="1"/>
          </p:cNvSpPr>
          <p:nvPr>
            <p:ph type="body" sz="quarter" idx="23" hasCustomPrompt="1"/>
          </p:nvPr>
        </p:nvSpPr>
        <p:spPr>
          <a:xfrm>
            <a:off x="371475" y="2422522"/>
            <a:ext cx="4419959" cy="1458387"/>
          </a:xfrm>
          <a:prstGeom prst="roundRect">
            <a:avLst>
              <a:gd name="adj" fmla="val 0"/>
            </a:avLst>
          </a:prstGeom>
          <a:noFill/>
          <a:ln>
            <a:noFill/>
          </a:ln>
          <a:effectLst/>
        </p:spPr>
        <p:txBody>
          <a:bodyPr anchor="t" anchorCtr="0"/>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19" name="Text Placeholder 4"/>
          <p:cNvSpPr>
            <a:spLocks noGrp="1"/>
          </p:cNvSpPr>
          <p:nvPr>
            <p:ph type="body" sz="quarter" idx="17" hasCustomPrompt="1"/>
          </p:nvPr>
        </p:nvSpPr>
        <p:spPr>
          <a:xfrm>
            <a:off x="4902048" y="333375"/>
            <a:ext cx="4347085" cy="3555695"/>
          </a:xfrm>
          <a:prstGeom prst="roundRect">
            <a:avLst>
              <a:gd name="adj" fmla="val 0"/>
            </a:avLst>
          </a:prstGeom>
          <a:solidFill>
            <a:schemeClr val="accent1"/>
          </a:solidFill>
          <a:ln>
            <a:noFill/>
          </a:ln>
          <a:effectLst/>
        </p:spPr>
        <p:txBody>
          <a:bodyPr lIns="108000" anchor="ctr"/>
          <a:lstStyle>
            <a:lvl1pPr marL="0" indent="0" algn="l">
              <a:lnSpc>
                <a:spcPct val="100000"/>
              </a:lnSpc>
              <a:tabLst/>
              <a:defRPr sz="3200" b="1">
                <a:solidFill>
                  <a:schemeClr val="bg1"/>
                </a:solidFill>
                <a:effectLst/>
                <a:latin typeface="Calibri" panose="020F0502020204030204" pitchFamily="34" charset="0"/>
                <a:cs typeface="Calibri" panose="020F0502020204030204" pitchFamily="34" charset="0"/>
              </a:defRPr>
            </a:lvl1pPr>
            <a:lvl2pPr marL="0" indent="0" algn="l">
              <a:lnSpc>
                <a:spcPct val="100000"/>
              </a:lnSpc>
              <a:defRPr>
                <a:solidFill>
                  <a:schemeClr val="bg1"/>
                </a:solidFill>
                <a:effectLst/>
                <a:latin typeface="Calibri" panose="020F0502020204030204" pitchFamily="34" charset="0"/>
                <a:cs typeface="Calibri" panose="020F0502020204030204" pitchFamily="34" charset="0"/>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a:p>
            <a:pPr lvl="1"/>
            <a:r>
              <a:rPr lang="en-US" altLang="ja-JP"/>
              <a:t>Second level</a:t>
            </a:r>
          </a:p>
        </p:txBody>
      </p:sp>
      <p:sp>
        <p:nvSpPr>
          <p:cNvPr id="21" name="Text Placeholder 4"/>
          <p:cNvSpPr>
            <a:spLocks noGrp="1"/>
          </p:cNvSpPr>
          <p:nvPr>
            <p:ph type="body" sz="quarter" idx="14" hasCustomPrompt="1"/>
          </p:nvPr>
        </p:nvSpPr>
        <p:spPr>
          <a:xfrm>
            <a:off x="9359747" y="333375"/>
            <a:ext cx="2474100" cy="1700963"/>
          </a:xfrm>
          <a:prstGeom prst="roundRect">
            <a:avLst>
              <a:gd name="adj" fmla="val 0"/>
            </a:avLst>
          </a:prstGeom>
          <a:solidFill>
            <a:schemeClr val="accent6"/>
          </a:solidFill>
          <a:ln>
            <a:noFill/>
          </a:ln>
          <a:effectLst/>
        </p:spPr>
        <p:txBody>
          <a:bodyPr anchor="ctr"/>
          <a:lstStyle>
            <a:lvl1pPr algn="ctr">
              <a:lnSpc>
                <a:spcPct val="100000"/>
              </a:lnSpc>
              <a:defRPr sz="2133">
                <a:solidFill>
                  <a:schemeClr val="bg1"/>
                </a:solidFill>
                <a:latin typeface="Calibri" panose="020F0502020204030204" pitchFamily="34" charset="0"/>
                <a:cs typeface="Calibri" panose="020F0502020204030204" pitchFamily="34" charset="0"/>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6" name="Text Placeholder 4"/>
          <p:cNvSpPr>
            <a:spLocks noGrp="1"/>
          </p:cNvSpPr>
          <p:nvPr>
            <p:ph type="body" sz="quarter" idx="21" hasCustomPrompt="1"/>
          </p:nvPr>
        </p:nvSpPr>
        <p:spPr>
          <a:xfrm>
            <a:off x="9359747" y="3744196"/>
            <a:ext cx="2474099" cy="1076667"/>
          </a:xfrm>
          <a:prstGeom prst="roundRect">
            <a:avLst>
              <a:gd name="adj" fmla="val 0"/>
            </a:avLst>
          </a:prstGeom>
          <a:noFill/>
          <a:ln>
            <a:noFill/>
          </a:ln>
          <a:effectLst/>
        </p:spPr>
        <p:txBody>
          <a:bodyPr anchor="t" anchorCtr="0"/>
          <a:lstStyle>
            <a:lvl1pPr algn="ctr">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4" name="Text Placeholder 4"/>
          <p:cNvSpPr>
            <a:spLocks noGrp="1"/>
          </p:cNvSpPr>
          <p:nvPr>
            <p:ph type="body" sz="quarter" idx="13" hasCustomPrompt="1"/>
          </p:nvPr>
        </p:nvSpPr>
        <p:spPr>
          <a:xfrm>
            <a:off x="371475" y="3987606"/>
            <a:ext cx="3420269" cy="2249682"/>
          </a:xfrm>
          <a:prstGeom prst="roundRect">
            <a:avLst>
              <a:gd name="adj" fmla="val 0"/>
            </a:avLst>
          </a:prstGeom>
          <a:solidFill>
            <a:schemeClr val="accent6"/>
          </a:solidFill>
          <a:ln>
            <a:noFill/>
          </a:ln>
          <a:effectLst/>
        </p:spPr>
        <p:txBody>
          <a:bodyPr lIns="108000" anchor="ctr"/>
          <a:lstStyle>
            <a:lvl1pPr algn="l">
              <a:lnSpc>
                <a:spcPct val="100000"/>
              </a:lnSpc>
              <a:defRPr sz="2667" b="1">
                <a:solidFill>
                  <a:schemeClr val="bg1"/>
                </a:solidFill>
                <a:latin typeface="Calibri" panose="020F0502020204030204" pitchFamily="34" charset="0"/>
                <a:cs typeface="Calibri" panose="020F0502020204030204" pitchFamily="34" charset="0"/>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5" name="Text Placeholder 4"/>
          <p:cNvSpPr>
            <a:spLocks noGrp="1"/>
          </p:cNvSpPr>
          <p:nvPr>
            <p:ph type="body" sz="quarter" idx="20" hasCustomPrompt="1"/>
          </p:nvPr>
        </p:nvSpPr>
        <p:spPr>
          <a:xfrm>
            <a:off x="3877779" y="5399590"/>
            <a:ext cx="5371355" cy="837698"/>
          </a:xfrm>
          <a:prstGeom prst="roundRect">
            <a:avLst>
              <a:gd name="adj" fmla="val 0"/>
            </a:avLst>
          </a:prstGeom>
          <a:noFill/>
          <a:ln>
            <a:noFill/>
          </a:ln>
          <a:effectLst/>
        </p:spPr>
        <p:txBody>
          <a:bodyPr anchor="t" anchorCtr="0"/>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2" name="Text Placeholder 4"/>
          <p:cNvSpPr>
            <a:spLocks noGrp="1"/>
          </p:cNvSpPr>
          <p:nvPr>
            <p:ph type="body" sz="quarter" idx="19" hasCustomPrompt="1"/>
          </p:nvPr>
        </p:nvSpPr>
        <p:spPr>
          <a:xfrm>
            <a:off x="9349318" y="4926695"/>
            <a:ext cx="2471207" cy="1310593"/>
          </a:xfrm>
          <a:prstGeom prst="roundRect">
            <a:avLst>
              <a:gd name="adj" fmla="val 0"/>
            </a:avLst>
          </a:prstGeom>
          <a:solidFill>
            <a:schemeClr val="bg2"/>
          </a:solidFill>
          <a:ln>
            <a:noFill/>
          </a:ln>
          <a:effectLst/>
        </p:spPr>
        <p:txBody>
          <a:bodyPr anchor="ctr"/>
          <a:lstStyle>
            <a:lvl1pPr algn="ctr">
              <a:lnSpc>
                <a:spcPct val="100000"/>
              </a:lnSpc>
              <a:defRPr sz="2133">
                <a:solidFill>
                  <a:schemeClr val="bg1"/>
                </a:solidFill>
                <a:latin typeface="Calibri" panose="020F0502020204030204" pitchFamily="34" charset="0"/>
                <a:cs typeface="Calibri" panose="020F0502020204030204" pitchFamily="34" charset="0"/>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5" name="TextBox 4">
            <a:extLst>
              <a:ext uri="{FF2B5EF4-FFF2-40B4-BE49-F238E27FC236}">
                <a16:creationId xmlns:a16="http://schemas.microsoft.com/office/drawing/2014/main" id="{AFBA9505-91C7-B9FF-4651-787D86C3BED1}"/>
              </a:ext>
            </a:extLst>
          </p:cNvPr>
          <p:cNvSpPr txBox="1"/>
          <p:nvPr userDrawn="1"/>
        </p:nvSpPr>
        <p:spPr>
          <a:xfrm>
            <a:off x="3685309" y="-803564"/>
            <a:ext cx="0" cy="0"/>
          </a:xfrm>
          <a:prstGeom prst="rect">
            <a:avLst/>
          </a:prstGeom>
          <a:noFill/>
        </p:spPr>
        <p:txBody>
          <a:bodyPr wrap="none" rtlCol="0">
            <a:noAutofit/>
          </a:bodyPr>
          <a:lstStyle/>
          <a:p>
            <a:pPr algn="l"/>
            <a:endParaRPr lang="en-US">
              <a:solidFill>
                <a:srgbClr val="FFFFFF"/>
              </a:solidFill>
            </a:endParaRPr>
          </a:p>
        </p:txBody>
      </p:sp>
      <p:sp>
        <p:nvSpPr>
          <p:cNvPr id="8" name="Footer Placeholder 4">
            <a:extLst>
              <a:ext uri="{FF2B5EF4-FFF2-40B4-BE49-F238E27FC236}">
                <a16:creationId xmlns:a16="http://schemas.microsoft.com/office/drawing/2014/main" id="{59C35B40-A84A-00D6-5FD3-6FD80F61E86D}"/>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9" name="Slide Number Placeholder 5">
            <a:extLst>
              <a:ext uri="{FF2B5EF4-FFF2-40B4-BE49-F238E27FC236}">
                <a16:creationId xmlns:a16="http://schemas.microsoft.com/office/drawing/2014/main" id="{BFC1EFC3-6CA1-181A-9D7F-24D4581B2107}"/>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388600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_Closing Slide White Light">
    <p:spTree>
      <p:nvGrpSpPr>
        <p:cNvPr id="1" name=""/>
        <p:cNvGrpSpPr/>
        <p:nvPr/>
      </p:nvGrpSpPr>
      <p:grpSpPr>
        <a:xfrm>
          <a:off x="0" y="0"/>
          <a:ext cx="0" cy="0"/>
          <a:chOff x="0" y="0"/>
          <a:chExt cx="0" cy="0"/>
        </a:xfrm>
      </p:grpSpPr>
      <p:pic>
        <p:nvPicPr>
          <p:cNvPr id="3" name="NTT DATA Global Logo">
            <a:extLst>
              <a:ext uri="{FF2B5EF4-FFF2-40B4-BE49-F238E27FC236}">
                <a16:creationId xmlns:a16="http://schemas.microsoft.com/office/drawing/2014/main" id="{01F40004-0B55-0534-B49E-3160E9FA2E10}"/>
              </a:ext>
            </a:extLst>
          </p:cNvPr>
          <p:cNvPicPr>
            <a:picLocks noGrp="1" noRot="1" noChangeAspect="1" noMove="1" noResize="1" noEditPoints="1" noAdjustHandles="1" noChangeArrowheads="1" noChangeShapeType="1" noCrop="1"/>
          </p:cNvPicPr>
          <p:nvPr userDrawn="1"/>
        </p:nvPicPr>
        <p:blipFill>
          <a:blip r:embed="rId2">
            <a:extLst>
              <a:ext uri="{96DAC541-7B7A-43D3-8B79-37D633B846F1}">
                <asvg:svgBlip xmlns:asvg="http://schemas.microsoft.com/office/drawing/2016/SVG/main" r:embed="rId3"/>
              </a:ext>
            </a:extLst>
          </a:blip>
          <a:stretch>
            <a:fillRect/>
          </a:stretch>
        </p:blipFill>
        <p:spPr>
          <a:xfrm>
            <a:off x="3403287" y="2880000"/>
            <a:ext cx="5385427" cy="1098000"/>
          </a:xfrm>
          <a:prstGeom prst="rect">
            <a:avLst/>
          </a:prstGeom>
        </p:spPr>
      </p:pic>
    </p:spTree>
    <p:extLst>
      <p:ext uri="{BB962C8B-B14F-4D97-AF65-F5344CB8AC3E}">
        <p14:creationId xmlns:p14="http://schemas.microsoft.com/office/powerpoint/2010/main" val="1570972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_Closing Slide Future Blue with Picture Light">
    <p:bg>
      <p:bgPr>
        <a:solidFill>
          <a:schemeClr val="accent2"/>
        </a:solidFill>
        <a:effectLst/>
      </p:bgPr>
    </p:bg>
    <p:spTree>
      <p:nvGrpSpPr>
        <p:cNvPr id="1" name=""/>
        <p:cNvGrpSpPr/>
        <p:nvPr/>
      </p:nvGrpSpPr>
      <p:grpSpPr>
        <a:xfrm>
          <a:off x="0" y="0"/>
          <a:ext cx="0" cy="0"/>
          <a:chOff x="0" y="0"/>
          <a:chExt cx="0" cy="0"/>
        </a:xfrm>
      </p:grpSpPr>
      <p:sp>
        <p:nvSpPr>
          <p:cNvPr id="2" name="NTT DATA Global Logo" descr="NTT DATA Global Logo">
            <a:extLst>
              <a:ext uri="{FF2B5EF4-FFF2-40B4-BE49-F238E27FC236}">
                <a16:creationId xmlns:a16="http://schemas.microsoft.com/office/drawing/2014/main" id="{98CC4E28-4615-54DE-9A23-19AE8504C324}"/>
              </a:ext>
            </a:extLst>
          </p:cNvPr>
          <p:cNvSpPr>
            <a:spLocks noGrp="1" noChangeAspect="1"/>
          </p:cNvSpPr>
          <p:nvPr>
            <p:ph type="body" sz="quarter" idx="17" hasCustomPrompt="1"/>
          </p:nvPr>
        </p:nvSpPr>
        <p:spPr bwMode="black">
          <a:xfrm>
            <a:off x="3403200" y="2879266"/>
            <a:ext cx="5385600" cy="1099468"/>
          </a:xfrm>
          <a:prstGeom prst="rect">
            <a:avLst/>
          </a:prstGeom>
          <a:blipFill dpi="0" rotWithShape="1">
            <a:blip r:embed="rId2"/>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US"/>
              <a:t> </a:t>
            </a:r>
          </a:p>
        </p:txBody>
      </p:sp>
      <p:sp>
        <p:nvSpPr>
          <p:cNvPr id="3" name="Picture Placeholder 4">
            <a:extLst>
              <a:ext uri="{FF2B5EF4-FFF2-40B4-BE49-F238E27FC236}">
                <a16:creationId xmlns:a16="http://schemas.microsoft.com/office/drawing/2014/main" id="{FB17ABEB-CE11-6DFE-1EDF-82662ED8C955}"/>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chemeClr val="bg1"/>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 Then reorder: Send to back</a:t>
            </a:r>
          </a:p>
        </p:txBody>
      </p:sp>
    </p:spTree>
    <p:extLst>
      <p:ext uri="{BB962C8B-B14F-4D97-AF65-F5344CB8AC3E}">
        <p14:creationId xmlns:p14="http://schemas.microsoft.com/office/powerpoint/2010/main" val="9935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_Cover_Light_Partial Innovation Curve">
    <p:spTree>
      <p:nvGrpSpPr>
        <p:cNvPr id="1" name=""/>
        <p:cNvGrpSpPr/>
        <p:nvPr/>
      </p:nvGrpSpPr>
      <p:grpSpPr>
        <a:xfrm>
          <a:off x="0" y="0"/>
          <a:ext cx="0" cy="0"/>
          <a:chOff x="0" y="0"/>
          <a:chExt cx="0" cy="0"/>
        </a:xfrm>
      </p:grpSpPr>
      <p:pic>
        <p:nvPicPr>
          <p:cNvPr id="16" name="Innovation Curve">
            <a:extLst>
              <a:ext uri="{FF2B5EF4-FFF2-40B4-BE49-F238E27FC236}">
                <a16:creationId xmlns:a16="http://schemas.microsoft.com/office/drawing/2014/main" id="{00ADE50C-F63B-648C-9FD0-E0FA384DFD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nvPicPr>
        <p:blipFill>
          <a:blip r:embed="rId2" cstate="screen">
            <a:alphaModFix amt="20000"/>
            <a:extLst>
              <a:ext uri="{28A0092B-C50C-407E-A947-70E740481C1C}">
                <a14:useLocalDpi xmlns:a14="http://schemas.microsoft.com/office/drawing/2010/main"/>
              </a:ext>
            </a:extLst>
          </a:blip>
          <a:stretch>
            <a:fillRect/>
          </a:stretch>
        </p:blipFill>
        <p:spPr>
          <a:xfrm>
            <a:off x="7616952" y="0"/>
            <a:ext cx="4602549" cy="6876288"/>
          </a:xfrm>
          <a:prstGeom prst="rect">
            <a:avLst/>
          </a:prstGeom>
        </p:spPr>
      </p:pic>
      <p:sp>
        <p:nvSpPr>
          <p:cNvPr id="13" name="Title 1">
            <a:extLst>
              <a:ext uri="{FF2B5EF4-FFF2-40B4-BE49-F238E27FC236}">
                <a16:creationId xmlns:a16="http://schemas.microsoft.com/office/drawing/2014/main" id="{82ADFA92-0E48-355A-2DA8-D40523A9A84F}"/>
              </a:ext>
            </a:extLst>
          </p:cNvPr>
          <p:cNvSpPr>
            <a:spLocks noGrp="1"/>
          </p:cNvSpPr>
          <p:nvPr>
            <p:ph type="ctrTitle" hasCustomPrompt="1"/>
          </p:nvPr>
        </p:nvSpPr>
        <p:spPr bwMode="gray">
          <a:xfrm>
            <a:off x="380048" y="2438400"/>
            <a:ext cx="6969876" cy="1371600"/>
          </a:xfrm>
        </p:spPr>
        <p:txBody>
          <a:bodyPr vert="horz" lIns="0" tIns="45720" rIns="0" bIns="45720" rtlCol="0" anchor="b">
            <a:noAutofit/>
          </a:bodyPr>
          <a:lstStyle>
            <a:lvl1pPr>
              <a:defRPr lang="en-GB" sz="4400" b="0" i="0" dirty="0">
                <a:solidFill>
                  <a:schemeClr val="accent1"/>
                </a:solidFill>
                <a:latin typeface="Calibri" panose="020F0502020204030204" pitchFamily="34" charset="0"/>
                <a:cs typeface="Calibri" panose="020F0502020204030204" pitchFamily="34" charset="0"/>
              </a:defRPr>
            </a:lvl1pPr>
          </a:lstStyle>
          <a:p>
            <a:pPr lvl="0">
              <a:lnSpc>
                <a:spcPct val="100000"/>
              </a:lnSpc>
            </a:pPr>
            <a:r>
              <a:rPr lang="en-US"/>
              <a:t>Click to edit Master title Style</a:t>
            </a:r>
          </a:p>
        </p:txBody>
      </p:sp>
      <p:sp>
        <p:nvSpPr>
          <p:cNvPr id="15" name="Subtitle 2">
            <a:extLst>
              <a:ext uri="{FF2B5EF4-FFF2-40B4-BE49-F238E27FC236}">
                <a16:creationId xmlns:a16="http://schemas.microsoft.com/office/drawing/2014/main" id="{48B12889-37ED-D704-59B8-7CECF20BCF23}"/>
              </a:ext>
            </a:extLst>
          </p:cNvPr>
          <p:cNvSpPr>
            <a:spLocks noGrp="1"/>
          </p:cNvSpPr>
          <p:nvPr>
            <p:ph type="subTitle" idx="1" hasCustomPrompt="1"/>
          </p:nvPr>
        </p:nvSpPr>
        <p:spPr bwMode="gray">
          <a:xfrm>
            <a:off x="380048" y="3810000"/>
            <a:ext cx="6969876" cy="353943"/>
          </a:xfrm>
        </p:spPr>
        <p:txBody>
          <a:bodyPr wrap="square" lIns="0" tIns="45720" rIns="0">
            <a:spAutoFit/>
          </a:bodyPr>
          <a:lstStyle>
            <a:lvl1pPr>
              <a:spcBef>
                <a:spcPts val="0"/>
              </a:spcBef>
              <a:spcAft>
                <a:spcPts val="0"/>
              </a:spcAft>
              <a:defRPr lang="en-GB" sz="2000" b="0" i="0" dirty="0">
                <a:solidFill>
                  <a:schemeClr val="accent1"/>
                </a:solidFill>
                <a:latin typeface="Calibri" panose="020F0502020204030204" pitchFamily="34" charset="0"/>
                <a:cs typeface="Calibri" panose="020F050202020403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4" name="Footer Placeholder 4">
            <a:extLst>
              <a:ext uri="{FF2B5EF4-FFF2-40B4-BE49-F238E27FC236}">
                <a16:creationId xmlns:a16="http://schemas.microsoft.com/office/drawing/2014/main" id="{655333B3-E5F2-A1A8-F59F-D7085B34A148}"/>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3" name="Date Placeholder 3">
            <a:extLst>
              <a:ext uri="{FF2B5EF4-FFF2-40B4-BE49-F238E27FC236}">
                <a16:creationId xmlns:a16="http://schemas.microsoft.com/office/drawing/2014/main" id="{F00FCC36-8879-E02B-48F4-D31C54AAA166}"/>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rgbClr val="6B6B6B"/>
                </a:solidFill>
                <a:latin typeface="Calibri" panose="020F0502020204030204" pitchFamily="34" charset="0"/>
                <a:cs typeface="Calibri" panose="020F0502020204030204" pitchFamily="34" charset="0"/>
              </a:defRPr>
            </a:lvl1pPr>
          </a:lstStyle>
          <a:p>
            <a:endParaRPr lang="en-US"/>
          </a:p>
        </p:txBody>
      </p:sp>
      <p:pic>
        <p:nvPicPr>
          <p:cNvPr id="5" name="NTT DATA Global Logo">
            <a:extLst>
              <a:ext uri="{FF2B5EF4-FFF2-40B4-BE49-F238E27FC236}">
                <a16:creationId xmlns:a16="http://schemas.microsoft.com/office/drawing/2014/main" id="{6696BBEF-690F-3F5E-4ABD-464267D3697F}"/>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371475" y="320040"/>
            <a:ext cx="1959942" cy="399600"/>
          </a:xfrm>
          <a:prstGeom prst="rect">
            <a:avLst/>
          </a:prstGeom>
        </p:spPr>
      </p:pic>
      <p:sp>
        <p:nvSpPr>
          <p:cNvPr id="6" name="Info Box">
            <a:extLst>
              <a:ext uri="{FF2B5EF4-FFF2-40B4-BE49-F238E27FC236}">
                <a16:creationId xmlns:a16="http://schemas.microsoft.com/office/drawing/2014/main" id="{A934FE38-155A-D06E-C380-44183B713798}"/>
              </a:ext>
            </a:extLst>
          </p:cNvPr>
          <p:cNvSpPr>
            <a:spLocks noGrp="1"/>
          </p:cNvSpPr>
          <p:nvPr>
            <p:ph sz="quarter" idx="20" hasCustomPrompt="1"/>
          </p:nvPr>
        </p:nvSpPr>
        <p:spPr>
          <a:xfrm>
            <a:off x="371475" y="5875374"/>
            <a:ext cx="1958400" cy="395869"/>
          </a:xfrm>
          <a:prstGeom prst="rect">
            <a:avLst/>
          </a:prstGeom>
          <a:ln>
            <a:noFill/>
          </a:ln>
        </p:spPr>
        <p:txBody>
          <a:bodyPr wrap="square" lIns="36000" tIns="36000" rIns="36000" bIns="36000">
            <a:noAutofit/>
          </a:bodyPr>
          <a:lstStyle>
            <a:lvl1pPr>
              <a:lnSpc>
                <a:spcPct val="100000"/>
              </a:lnSpc>
              <a:spcBef>
                <a:spcPts val="0"/>
              </a:spcBef>
              <a:spcAft>
                <a:spcPts val="0"/>
              </a:spcAft>
              <a:defRPr sz="700">
                <a:solidFill>
                  <a:srgbClr val="6B6B6B"/>
                </a:solidFill>
                <a:latin typeface="Calibri" panose="020F0502020204030204" pitchFamily="34" charset="0"/>
                <a:cs typeface="Calibri" panose="020F0502020204030204" pitchFamily="34" charset="0"/>
              </a:defRPr>
            </a:lvl1pPr>
          </a:lstStyle>
          <a:p>
            <a:pPr lvl="0"/>
            <a:r>
              <a:rPr lang="en-US" noProof="0"/>
              <a:t>Information Type:</a:t>
            </a:r>
            <a:br>
              <a:rPr lang="en-US" noProof="0"/>
            </a:br>
            <a:r>
              <a:rPr lang="en-US" noProof="0"/>
              <a:t>Company:  </a:t>
            </a:r>
            <a:br>
              <a:rPr lang="en-US" noProof="0"/>
            </a:br>
            <a:r>
              <a:rPr lang="en-US" noProof="0"/>
              <a:t>Information Owner:</a:t>
            </a:r>
          </a:p>
        </p:txBody>
      </p:sp>
    </p:spTree>
    <p:extLst>
      <p:ext uri="{BB962C8B-B14F-4D97-AF65-F5344CB8AC3E}">
        <p14:creationId xmlns:p14="http://schemas.microsoft.com/office/powerpoint/2010/main" val="3949486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_Divider_Image Left Light">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597D1B3A-E1F6-AFF4-3A3F-A37A17CBCB29}"/>
              </a:ext>
            </a:extLst>
          </p:cNvPr>
          <p:cNvSpPr>
            <a:spLocks noGrp="1"/>
          </p:cNvSpPr>
          <p:nvPr>
            <p:ph type="title" hasCustomPrompt="1"/>
          </p:nvPr>
        </p:nvSpPr>
        <p:spPr>
          <a:xfrm>
            <a:off x="4494530" y="2286000"/>
            <a:ext cx="7315200" cy="3951288"/>
          </a:xfrm>
        </p:spPr>
        <p:txBody>
          <a:bodyPr/>
          <a:lstStyle>
            <a:lvl1pPr>
              <a:defRPr sz="4800">
                <a:solidFill>
                  <a:schemeClr val="accent1"/>
                </a:solidFill>
                <a:latin typeface="Calibri" panose="020F0502020204030204" pitchFamily="34" charset="0"/>
                <a:cs typeface="Calibri" panose="020F0502020204030204" pitchFamily="34" charset="0"/>
              </a:defRPr>
            </a:lvl1pPr>
          </a:lstStyle>
          <a:p>
            <a:r>
              <a:rPr lang="en-US"/>
              <a:t>Divider Page Text</a:t>
            </a:r>
          </a:p>
        </p:txBody>
      </p:sp>
      <p:sp>
        <p:nvSpPr>
          <p:cNvPr id="15" name="Section Number">
            <a:extLst>
              <a:ext uri="{FF2B5EF4-FFF2-40B4-BE49-F238E27FC236}">
                <a16:creationId xmlns:a16="http://schemas.microsoft.com/office/drawing/2014/main" id="{353938DB-D71F-BCC9-253A-E90421933DD0}"/>
              </a:ext>
            </a:extLst>
          </p:cNvPr>
          <p:cNvSpPr>
            <a:spLocks noGrp="1"/>
          </p:cNvSpPr>
          <p:nvPr>
            <p:ph type="body" sz="quarter" idx="13" hasCustomPrompt="1"/>
          </p:nvPr>
        </p:nvSpPr>
        <p:spPr>
          <a:xfrm>
            <a:off x="4494530" y="685800"/>
            <a:ext cx="7315200" cy="1447800"/>
          </a:xfrm>
          <a:prstGeom prst="rect">
            <a:avLst/>
          </a:prstGeom>
        </p:spPr>
        <p:txBody>
          <a:bodyPr lIns="0" tIns="45720" rIns="0"/>
          <a:lstStyle>
            <a:lvl1pPr>
              <a:defRPr lang="en-US" sz="9600" b="1" dirty="0" smtClean="0">
                <a:solidFill>
                  <a:schemeClr val="accent2"/>
                </a:solidFill>
                <a:latin typeface="Calibri" panose="020F0502020204030204" pitchFamily="34" charset="0"/>
                <a:cs typeface="Calibri" panose="020F0502020204030204" pitchFamily="34" charset="0"/>
              </a:defRPr>
            </a:lvl1pPr>
          </a:lstStyle>
          <a:p>
            <a:pPr lvl="0">
              <a:lnSpc>
                <a:spcPct val="100000"/>
              </a:lnSpc>
            </a:pPr>
            <a:r>
              <a:rPr lang="en-US"/>
              <a:t>#</a:t>
            </a:r>
          </a:p>
        </p:txBody>
      </p:sp>
      <p:sp>
        <p:nvSpPr>
          <p:cNvPr id="16" name="Picture Placeholder 4">
            <a:extLst>
              <a:ext uri="{FF2B5EF4-FFF2-40B4-BE49-F238E27FC236}">
                <a16:creationId xmlns:a16="http://schemas.microsoft.com/office/drawing/2014/main" id="{CBAA2EA5-06E3-8691-22FA-AE783265C861}"/>
              </a:ext>
            </a:extLst>
          </p:cNvPr>
          <p:cNvSpPr>
            <a:spLocks noGrp="1"/>
          </p:cNvSpPr>
          <p:nvPr>
            <p:ph type="pic" sz="quarter" idx="12" hasCustomPrompt="1"/>
          </p:nvPr>
        </p:nvSpPr>
        <p:spPr>
          <a:xfrm>
            <a:off x="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6" name="Text Placeholder 5">
            <a:extLst>
              <a:ext uri="{FF2B5EF4-FFF2-40B4-BE49-F238E27FC236}">
                <a16:creationId xmlns:a16="http://schemas.microsoft.com/office/drawing/2014/main" id="{84E201FA-14DE-26F5-5B59-34540918F7C3}"/>
              </a:ext>
            </a:extLst>
          </p:cNvPr>
          <p:cNvSpPr>
            <a:spLocks noGrp="1"/>
          </p:cNvSpPr>
          <p:nvPr>
            <p:ph type="body" sz="quarter" idx="27" hasCustomPrompt="1"/>
          </p:nvPr>
        </p:nvSpPr>
        <p:spPr bwMode="gray">
          <a:xfrm>
            <a:off x="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4" name="Footer Placeholder 4">
            <a:extLst>
              <a:ext uri="{FF2B5EF4-FFF2-40B4-BE49-F238E27FC236}">
                <a16:creationId xmlns:a16="http://schemas.microsoft.com/office/drawing/2014/main" id="{07D78CB3-8E2A-426A-73F0-19178ABAAB0D}"/>
              </a:ext>
            </a:extLst>
          </p:cNvPr>
          <p:cNvSpPr>
            <a:spLocks noGrp="1"/>
          </p:cNvSpPr>
          <p:nvPr>
            <p:ph type="ftr" sz="quarter" idx="3"/>
          </p:nvPr>
        </p:nvSpPr>
        <p:spPr bwMode="gray">
          <a:xfrm>
            <a:off x="4494530" y="6563358"/>
            <a:ext cx="3202940"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5" name="Slide Number Placeholder 5">
            <a:extLst>
              <a:ext uri="{FF2B5EF4-FFF2-40B4-BE49-F238E27FC236}">
                <a16:creationId xmlns:a16="http://schemas.microsoft.com/office/drawing/2014/main" id="{90D19329-B7C0-CE48-A2F3-05D87FD03717}"/>
              </a:ext>
            </a:extLst>
          </p:cNvPr>
          <p:cNvSpPr>
            <a:spLocks noGrp="1"/>
          </p:cNvSpPr>
          <p:nvPr>
            <p:ph type="sldNum" sz="quarter" idx="4"/>
          </p:nvPr>
        </p:nvSpPr>
        <p:spPr bwMode="gray">
          <a:xfrm>
            <a:off x="7777162"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296412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_Divider_InnovationCurve on Right Light">
    <p:bg>
      <p:bgPr>
        <a:solidFill>
          <a:schemeClr val="bg1"/>
        </a:solidFill>
        <a:effectLst/>
      </p:bgPr>
    </p:bg>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597D1B3A-E1F6-AFF4-3A3F-A37A17CBCB29}"/>
              </a:ext>
            </a:extLst>
          </p:cNvPr>
          <p:cNvSpPr>
            <a:spLocks noGrp="1"/>
          </p:cNvSpPr>
          <p:nvPr>
            <p:ph type="title" hasCustomPrompt="1"/>
          </p:nvPr>
        </p:nvSpPr>
        <p:spPr>
          <a:xfrm>
            <a:off x="371475" y="2286000"/>
            <a:ext cx="7315200" cy="3886200"/>
          </a:xfrm>
        </p:spPr>
        <p:txBody>
          <a:bodyPr/>
          <a:lstStyle>
            <a:lvl1pPr>
              <a:defRPr sz="4000">
                <a:solidFill>
                  <a:schemeClr val="accent1"/>
                </a:solidFill>
                <a:latin typeface="Calibri" panose="020F0502020204030204" pitchFamily="34" charset="0"/>
                <a:cs typeface="Calibri" panose="020F0502020204030204" pitchFamily="34" charset="0"/>
              </a:defRPr>
            </a:lvl1pPr>
          </a:lstStyle>
          <a:p>
            <a:r>
              <a:rPr lang="en-US"/>
              <a:t>Divider Page</a:t>
            </a:r>
          </a:p>
        </p:txBody>
      </p:sp>
      <p:sp>
        <p:nvSpPr>
          <p:cNvPr id="15" name="Section Number">
            <a:extLst>
              <a:ext uri="{FF2B5EF4-FFF2-40B4-BE49-F238E27FC236}">
                <a16:creationId xmlns:a16="http://schemas.microsoft.com/office/drawing/2014/main" id="{353938DB-D71F-BCC9-253A-E90421933DD0}"/>
              </a:ext>
            </a:extLst>
          </p:cNvPr>
          <p:cNvSpPr>
            <a:spLocks noGrp="1"/>
          </p:cNvSpPr>
          <p:nvPr>
            <p:ph type="body" sz="quarter" idx="13" hasCustomPrompt="1"/>
          </p:nvPr>
        </p:nvSpPr>
        <p:spPr>
          <a:xfrm>
            <a:off x="371475" y="685800"/>
            <a:ext cx="7315200" cy="1447800"/>
          </a:xfrm>
          <a:prstGeom prst="rect">
            <a:avLst/>
          </a:prstGeom>
        </p:spPr>
        <p:txBody>
          <a:bodyPr lIns="0" tIns="45720" rIns="0"/>
          <a:lstStyle>
            <a:lvl1pPr>
              <a:defRPr lang="en-US" sz="9600" b="1" dirty="0" smtClean="0">
                <a:solidFill>
                  <a:schemeClr val="accent2"/>
                </a:solidFill>
                <a:latin typeface="Calibri" panose="020F0502020204030204" pitchFamily="34" charset="0"/>
                <a:cs typeface="Calibri" panose="020F0502020204030204" pitchFamily="34" charset="0"/>
              </a:defRPr>
            </a:lvl1pPr>
          </a:lstStyle>
          <a:p>
            <a:pPr lvl="0">
              <a:lnSpc>
                <a:spcPct val="100000"/>
              </a:lnSpc>
            </a:pPr>
            <a:r>
              <a:rPr lang="en-US"/>
              <a:t>#</a:t>
            </a:r>
          </a:p>
        </p:txBody>
      </p:sp>
      <p:sp>
        <p:nvSpPr>
          <p:cNvPr id="4" name="Footer Placeholder 4">
            <a:extLst>
              <a:ext uri="{FF2B5EF4-FFF2-40B4-BE49-F238E27FC236}">
                <a16:creationId xmlns:a16="http://schemas.microsoft.com/office/drawing/2014/main" id="{07D78CB3-8E2A-426A-73F0-19178ABAAB0D}"/>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5" name="Slide Number Placeholder 5">
            <a:extLst>
              <a:ext uri="{FF2B5EF4-FFF2-40B4-BE49-F238E27FC236}">
                <a16:creationId xmlns:a16="http://schemas.microsoft.com/office/drawing/2014/main" id="{90D19329-B7C0-CE48-A2F3-05D87FD03717}"/>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pic>
        <p:nvPicPr>
          <p:cNvPr id="17" name="Picture 6">
            <a:extLst>
              <a:ext uri="{FF2B5EF4-FFF2-40B4-BE49-F238E27FC236}">
                <a16:creationId xmlns:a16="http://schemas.microsoft.com/office/drawing/2014/main" id="{8E54CF47-5670-1E36-A01C-CE6BD5FD4ECA}"/>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Tree>
    <p:extLst>
      <p:ext uri="{BB962C8B-B14F-4D97-AF65-F5344CB8AC3E}">
        <p14:creationId xmlns:p14="http://schemas.microsoft.com/office/powerpoint/2010/main" val="3758209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_Divider_Innovation Curve Image Left L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725B5FD-E0E9-1E4B-5EFE-D46E0910A6CB}"/>
              </a:ext>
            </a:extLst>
          </p:cNvPr>
          <p:cNvSpPr>
            <a:spLocks noGrp="1"/>
          </p:cNvSpPr>
          <p:nvPr>
            <p:ph type="title" hasCustomPrompt="1"/>
          </p:nvPr>
        </p:nvSpPr>
        <p:spPr>
          <a:xfrm>
            <a:off x="4495800" y="2433116"/>
            <a:ext cx="7315200" cy="3739084"/>
          </a:xfrm>
        </p:spPr>
        <p:txBody>
          <a:bodyPr/>
          <a:lstStyle>
            <a:lvl1pPr>
              <a:defRPr sz="4000">
                <a:solidFill>
                  <a:schemeClr val="accent1"/>
                </a:solidFill>
                <a:latin typeface="Calibri" panose="020F0502020204030204" pitchFamily="34" charset="0"/>
                <a:cs typeface="Calibri" panose="020F0502020204030204" pitchFamily="34" charset="0"/>
              </a:defRPr>
            </a:lvl1pPr>
          </a:lstStyle>
          <a:p>
            <a:r>
              <a:rPr lang="en-US"/>
              <a:t>Divider Page</a:t>
            </a:r>
          </a:p>
        </p:txBody>
      </p:sp>
      <p:sp>
        <p:nvSpPr>
          <p:cNvPr id="12" name="Section Number">
            <a:extLst>
              <a:ext uri="{FF2B5EF4-FFF2-40B4-BE49-F238E27FC236}">
                <a16:creationId xmlns:a16="http://schemas.microsoft.com/office/drawing/2014/main" id="{4337322C-F1A6-A8D5-2662-80C365ECE1C8}"/>
              </a:ext>
            </a:extLst>
          </p:cNvPr>
          <p:cNvSpPr>
            <a:spLocks noGrp="1"/>
          </p:cNvSpPr>
          <p:nvPr>
            <p:ph type="body" sz="quarter" idx="12" hasCustomPrompt="1"/>
          </p:nvPr>
        </p:nvSpPr>
        <p:spPr>
          <a:xfrm>
            <a:off x="4495800" y="685800"/>
            <a:ext cx="7315200" cy="1447800"/>
          </a:xfrm>
          <a:prstGeom prst="rect">
            <a:avLst/>
          </a:prstGeom>
        </p:spPr>
        <p:txBody>
          <a:bodyPr lIns="0" tIns="45720" rIns="0"/>
          <a:lstStyle>
            <a:lvl1pPr>
              <a:defRPr lang="en-US" sz="9600" b="1" dirty="0" smtClean="0">
                <a:solidFill>
                  <a:schemeClr val="accent2"/>
                </a:solidFill>
                <a:latin typeface="Calibri" panose="020F0502020204030204" pitchFamily="34" charset="0"/>
                <a:cs typeface="Calibri" panose="020F0502020204030204" pitchFamily="34" charset="0"/>
              </a:defRPr>
            </a:lvl1pPr>
          </a:lstStyle>
          <a:p>
            <a:pPr lvl="0">
              <a:lnSpc>
                <a:spcPct val="100000"/>
              </a:lnSpc>
            </a:pPr>
            <a:r>
              <a:rPr lang="en-US"/>
              <a:t>#</a:t>
            </a:r>
          </a:p>
        </p:txBody>
      </p:sp>
      <p:sp>
        <p:nvSpPr>
          <p:cNvPr id="11" name="Footer Placeholder 4">
            <a:extLst>
              <a:ext uri="{FF2B5EF4-FFF2-40B4-BE49-F238E27FC236}">
                <a16:creationId xmlns:a16="http://schemas.microsoft.com/office/drawing/2014/main" id="{8795E080-1F31-4238-044C-F377C0E2532A}"/>
              </a:ext>
            </a:extLst>
          </p:cNvPr>
          <p:cNvSpPr>
            <a:spLocks noGrp="1"/>
          </p:cNvSpPr>
          <p:nvPr>
            <p:ph type="ftr" sz="quarter" idx="3"/>
          </p:nvPr>
        </p:nvSpPr>
        <p:spPr bwMode="gray">
          <a:xfrm>
            <a:off x="371475" y="6563358"/>
            <a:ext cx="249364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3" name="Slide Number Placeholder 5">
            <a:extLst>
              <a:ext uri="{FF2B5EF4-FFF2-40B4-BE49-F238E27FC236}">
                <a16:creationId xmlns:a16="http://schemas.microsoft.com/office/drawing/2014/main" id="{5ACFAEF6-C002-CEF8-D12E-35B10EFF2EE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pic>
        <p:nvPicPr>
          <p:cNvPr id="14" name="Picture 6">
            <a:extLst>
              <a:ext uri="{FF2B5EF4-FFF2-40B4-BE49-F238E27FC236}">
                <a16:creationId xmlns:a16="http://schemas.microsoft.com/office/drawing/2014/main" id="{AE44EF5E-6648-1398-B4E7-717D749EE9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15" name="Picture Placeholder 9">
            <a:extLst>
              <a:ext uri="{FF2B5EF4-FFF2-40B4-BE49-F238E27FC236}">
                <a16:creationId xmlns:a16="http://schemas.microsoft.com/office/drawing/2014/main" id="{C74CB7FF-BF38-583F-EB84-775D76F699B8}"/>
              </a:ext>
            </a:extLst>
          </p:cNvPr>
          <p:cNvSpPr>
            <a:spLocks noGrp="1"/>
          </p:cNvSpPr>
          <p:nvPr>
            <p:ph type="pic" sz="quarter" idx="17" hasCustomPrompt="1"/>
          </p:nvPr>
        </p:nvSpPr>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a:solidFill>
            <a:schemeClr val="accent6"/>
          </a:solidFill>
          <a:ln w="12700">
            <a:noFill/>
          </a:ln>
          <a:effectLst/>
        </p:spPr>
        <p:txBody>
          <a:bodyPr wrap="none" lIns="0" tIns="1371600" rIns="0" anchor="t">
            <a:noAutofit/>
          </a:bodyPr>
          <a:lstStyle>
            <a:lvl1pPr marL="0" indent="0" algn="ctr">
              <a:buFontTx/>
              <a:buNone/>
              <a:defRPr sz="1100">
                <a:solidFill>
                  <a:schemeClr val="bg1"/>
                </a:solidFill>
              </a:defRPr>
            </a:lvl1pPr>
          </a:lstStyle>
          <a:p>
            <a:r>
              <a:rPr lang="en-US"/>
              <a:t> </a:t>
            </a:r>
          </a:p>
        </p:txBody>
      </p:sp>
    </p:spTree>
    <p:extLst>
      <p:ext uri="{BB962C8B-B14F-4D97-AF65-F5344CB8AC3E}">
        <p14:creationId xmlns:p14="http://schemas.microsoft.com/office/powerpoint/2010/main" val="5164087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Full Image - BH-H">
  <p:cSld name="Title with Full Image - BH-H">
    <p:spTree>
      <p:nvGrpSpPr>
        <p:cNvPr id="1" name="Shape 64"/>
        <p:cNvGrpSpPr/>
        <p:nvPr/>
      </p:nvGrpSpPr>
      <p:grpSpPr>
        <a:xfrm>
          <a:off x="0" y="0"/>
          <a:ext cx="0" cy="0"/>
          <a:chOff x="0" y="0"/>
          <a:chExt cx="0" cy="0"/>
        </a:xfrm>
      </p:grpSpPr>
      <p:sp>
        <p:nvSpPr>
          <p:cNvPr id="65" name="Google Shape;65;p8"/>
          <p:cNvSpPr>
            <a:spLocks noGrp="1"/>
          </p:cNvSpPr>
          <p:nvPr>
            <p:ph type="pic" idx="2"/>
          </p:nvPr>
        </p:nvSpPr>
        <p:spPr>
          <a:xfrm>
            <a:off x="0" y="457200"/>
            <a:ext cx="12192000" cy="6400800"/>
          </a:xfrm>
          <a:prstGeom prst="rect">
            <a:avLst/>
          </a:prstGeom>
          <a:noFill/>
          <a:ln>
            <a:noFill/>
          </a:ln>
        </p:spPr>
        <p:txBody>
          <a:bodyPr/>
          <a:lstStyle/>
          <a:p>
            <a:endParaRPr lang="en-US"/>
          </a:p>
        </p:txBody>
      </p:sp>
      <p:sp>
        <p:nvSpPr>
          <p:cNvPr id="66" name="Google Shape;66;p8"/>
          <p:cNvSpPr txBox="1">
            <a:spLocks noGrp="1"/>
          </p:cNvSpPr>
          <p:nvPr>
            <p:ph type="title"/>
          </p:nvPr>
        </p:nvSpPr>
        <p:spPr>
          <a:xfrm>
            <a:off x="304800" y="640080"/>
            <a:ext cx="11582400" cy="552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667" b="0"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ftr" idx="11"/>
          </p:nvPr>
        </p:nvSpPr>
        <p:spPr>
          <a:xfrm>
            <a:off x="228600" y="6556248"/>
            <a:ext cx="2194500" cy="18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accent2"/>
              </a:buClr>
              <a:buSzPts val="1400"/>
              <a:buFont typeface="Arial"/>
              <a:buNone/>
              <a:defRPr sz="800">
                <a:solidFill>
                  <a:schemeClr val="accent2"/>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r>
              <a:rPr lang="en-US"/>
              <a:t>© 2023 NTT DATA, Inc. – FOR INTERNAL USE ONLY</a:t>
            </a:r>
          </a:p>
        </p:txBody>
      </p:sp>
      <p:sp>
        <p:nvSpPr>
          <p:cNvPr id="68" name="Google Shape;68;p8"/>
          <p:cNvSpPr txBox="1">
            <a:spLocks noGrp="1"/>
          </p:cNvSpPr>
          <p:nvPr>
            <p:ph type="sldNum" idx="12"/>
          </p:nvPr>
        </p:nvSpPr>
        <p:spPr>
          <a:xfrm>
            <a:off x="5762244" y="6556248"/>
            <a:ext cx="667500" cy="1830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chemeClr val="accent2"/>
              </a:buClr>
              <a:buSzPts val="800"/>
              <a:buFont typeface="Arial"/>
              <a:buNone/>
              <a:defRPr sz="800">
                <a:solidFill>
                  <a:schemeClr val="accent2"/>
                </a:solidFill>
                <a:latin typeface="Calibri" panose="020F0502020204030204" pitchFamily="34" charset="0"/>
                <a:ea typeface="Calibri" panose="020F0502020204030204" pitchFamily="34" charset="0"/>
                <a:cs typeface="Calibri" panose="020F0502020204030204" pitchFamily="34" charset="0"/>
                <a:sym typeface="Arial"/>
              </a:defRPr>
            </a:lvl1pPr>
            <a:lvl2pPr marL="0" marR="0" lvl="1"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2pPr>
            <a:lvl3pPr marL="0" marR="0" lvl="2"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3pPr>
            <a:lvl4pPr marL="0" marR="0" lvl="3"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4pPr>
            <a:lvl5pPr marL="0" marR="0" lvl="4"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5pPr>
            <a:lvl6pPr marL="0" marR="0" lvl="5"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6pPr>
            <a:lvl7pPr marL="0" marR="0" lvl="6"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7pPr>
            <a:lvl8pPr marL="0" marR="0" lvl="7"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8pPr>
            <a:lvl9pPr marL="0" marR="0" lvl="8" indent="0" algn="ctr" rtl="0">
              <a:spcBef>
                <a:spcPts val="0"/>
              </a:spcBef>
              <a:spcAft>
                <a:spcPts val="0"/>
              </a:spcAft>
              <a:buClr>
                <a:schemeClr val="accent2"/>
              </a:buClr>
              <a:buSzPts val="800"/>
              <a:buFont typeface="Arial"/>
              <a:buNone/>
              <a:defRPr sz="800">
                <a:solidFill>
                  <a:schemeClr val="accent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99441284"/>
      </p:ext>
    </p:extLst>
  </p:cSld>
  <p:clrMapOvr>
    <a:masterClrMapping/>
  </p:clrMapOvr>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_Closing Slide Future Blue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87ED33-6A4E-4B88-9978-60E9E0EBFC9F}"/>
              </a:ext>
            </a:extLst>
          </p:cNvPr>
          <p:cNvSpPr/>
          <p:nvPr/>
        </p:nvSpPr>
        <p:spPr bwMode="gray">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NTT DATA Global Logo">
            <a:extLst>
              <a:ext uri="{FF2B5EF4-FFF2-40B4-BE49-F238E27FC236}">
                <a16:creationId xmlns:a16="http://schemas.microsoft.com/office/drawing/2014/main" id="{3F03F05C-59F6-715B-5A33-907AD87C66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403287" y="2880000"/>
            <a:ext cx="5385427" cy="1098000"/>
          </a:xfrm>
          <a:prstGeom prst="rect">
            <a:avLst/>
          </a:prstGeom>
        </p:spPr>
      </p:pic>
    </p:spTree>
    <p:extLst>
      <p:ext uri="{BB962C8B-B14F-4D97-AF65-F5344CB8AC3E}">
        <p14:creationId xmlns:p14="http://schemas.microsoft.com/office/powerpoint/2010/main" val="957454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5" name="Text Placeholder 3"/>
          <p:cNvSpPr>
            <a:spLocks noGrp="1"/>
          </p:cNvSpPr>
          <p:nvPr>
            <p:ph type="body" sz="quarter" idx="26" hasCustomPrompt="1"/>
          </p:nvPr>
        </p:nvSpPr>
        <p:spPr>
          <a:xfrm>
            <a:off x="609598" y="6440094"/>
            <a:ext cx="7680960" cy="228600"/>
          </a:xfrm>
        </p:spPr>
        <p:txBody>
          <a:bodyPr anchor="ctr"/>
          <a:lstStyle>
            <a:lvl1pPr marL="0" indent="0">
              <a:lnSpc>
                <a:spcPct val="100000"/>
              </a:lnSpc>
              <a:buNone/>
              <a:defRPr sz="900">
                <a:solidFill>
                  <a:schemeClr val="bg1">
                    <a:lumMod val="50000"/>
                  </a:schemeClr>
                </a:solidFill>
                <a:latin typeface="Calibri" panose="020F0502020204030204" pitchFamily="34" charset="0"/>
                <a:cs typeface="Calibri" panose="020F0502020204030204" pitchFamily="34" charset="0"/>
              </a:defRPr>
            </a:lvl1pPr>
            <a:lvl2pPr marL="347663" indent="0">
              <a:buNone/>
              <a:defRPr/>
            </a:lvl2pPr>
            <a:lvl3pPr marL="687387" indent="0">
              <a:buNone/>
              <a:defRPr/>
            </a:lvl3pPr>
            <a:lvl4pPr marL="1030287" indent="0">
              <a:buNone/>
              <a:defRPr/>
            </a:lvl4pPr>
            <a:lvl5pPr marL="1376362" indent="0">
              <a:buNone/>
              <a:defRPr/>
            </a:lvl5pPr>
          </a:lstStyle>
          <a:p>
            <a:pPr lvl="0"/>
            <a:r>
              <a:rPr lang="en-US"/>
              <a:t>Source line and/or footnote goes here</a:t>
            </a:r>
          </a:p>
        </p:txBody>
      </p:sp>
    </p:spTree>
    <p:extLst>
      <p:ext uri="{BB962C8B-B14F-4D97-AF65-F5344CB8AC3E}">
        <p14:creationId xmlns:p14="http://schemas.microsoft.com/office/powerpoint/2010/main" val="27393801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224E-6D9A-F20A-E95C-3BD86FD1C342}"/>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55D3C075-3634-BEB1-AB31-623AD293F0B4}"/>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45657D48-2016-6562-8C30-A2CF18ED1733}"/>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851B9585-B814-96B8-821F-CFBD1EE522B1}"/>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3546651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C_Closing Slide Navy Dark with picture dark">
    <p:bg bwMode="gray">
      <p:bgPr>
        <a:solidFill>
          <a:schemeClr val="accent1"/>
        </a:solidFill>
        <a:effectLst/>
      </p:bgPr>
    </p:bg>
    <p:spTree>
      <p:nvGrpSpPr>
        <p:cNvPr id="1" name=""/>
        <p:cNvGrpSpPr/>
        <p:nvPr/>
      </p:nvGrpSpPr>
      <p:grpSpPr>
        <a:xfrm>
          <a:off x="0" y="0"/>
          <a:ext cx="0" cy="0"/>
          <a:chOff x="0" y="0"/>
          <a:chExt cx="0" cy="0"/>
        </a:xfrm>
      </p:grpSpPr>
      <p:sp>
        <p:nvSpPr>
          <p:cNvPr id="7" name="Smart Navy SemiTrans Overlay">
            <a:extLst>
              <a:ext uri="{FF2B5EF4-FFF2-40B4-BE49-F238E27FC236}">
                <a16:creationId xmlns:a16="http://schemas.microsoft.com/office/drawing/2014/main" id="{6E4F8208-B33A-86C1-C4BF-6C513A841DFB}"/>
              </a:ext>
            </a:extLst>
          </p:cNvPr>
          <p:cNvSpPr>
            <a:spLocks noGrp="1"/>
          </p:cNvSpPr>
          <p:nvPr>
            <p:ph type="body" sz="quarter" idx="16" hasCustomPrompt="1"/>
          </p:nvPr>
        </p:nvSpPr>
        <p:spPr>
          <a:xfrm>
            <a:off x="0" y="0"/>
            <a:ext cx="12192000" cy="6857999"/>
          </a:xfrm>
          <a:prstGeom prst="rect">
            <a:avLst/>
          </a:prstGeom>
          <a:solidFill>
            <a:srgbClr val="050D24">
              <a:alpha val="57647"/>
            </a:srgbClr>
          </a:solidFill>
        </p:spPr>
        <p:txBody>
          <a:bodyPr/>
          <a:lstStyle>
            <a:lvl1pPr>
              <a:defRPr>
                <a:solidFill>
                  <a:schemeClr val="bg1"/>
                </a:solidFill>
              </a:defRPr>
            </a:lvl1pPr>
            <a:lvl2pPr marL="0" indent="0">
              <a:buNone/>
              <a:defRPr>
                <a:noFill/>
              </a:defRPr>
            </a:lvl2pPr>
            <a:lvl3pPr marL="216000" indent="0">
              <a:buFont typeface="Arial" panose="020B0604020202020204" pitchFamily="34" charset="0"/>
              <a:buNone/>
              <a:defRPr>
                <a:noFill/>
              </a:defRPr>
            </a:lvl3pPr>
            <a:lvl4pPr>
              <a:defRPr>
                <a:noFill/>
              </a:defRPr>
            </a:lvl4pPr>
            <a:lvl5pPr>
              <a:defRPr>
                <a:noFill/>
              </a:defRPr>
            </a:lvl5pPr>
          </a:lstStyle>
          <a:p>
            <a:pPr lvl="2"/>
            <a:r>
              <a:rPr lang="en-US"/>
              <a:t> </a:t>
            </a:r>
          </a:p>
        </p:txBody>
      </p:sp>
      <p:sp>
        <p:nvSpPr>
          <p:cNvPr id="11" name="Picture Placeholder 4">
            <a:extLst>
              <a:ext uri="{FF2B5EF4-FFF2-40B4-BE49-F238E27FC236}">
                <a16:creationId xmlns:a16="http://schemas.microsoft.com/office/drawing/2014/main" id="{DCE6D5FB-5128-84ED-8909-686C6A399387}"/>
              </a:ext>
            </a:extLst>
          </p:cNvPr>
          <p:cNvSpPr>
            <a:spLocks noGrp="1"/>
          </p:cNvSpPr>
          <p:nvPr>
            <p:ph type="pic" sz="quarter" idx="13" hasCustomPrompt="1"/>
          </p:nvPr>
        </p:nvSpPr>
        <p:spPr>
          <a:xfrm>
            <a:off x="0" y="371475"/>
            <a:ext cx="12192000" cy="6860241"/>
          </a:xfrm>
          <a:prstGeom prst="rect">
            <a:avLst/>
          </a:prstGeom>
          <a:noFill/>
        </p:spPr>
        <p:txBody>
          <a:bodyPr tIns="2743200" bIns="0" anchor="ctr"/>
          <a:lstStyle>
            <a:lvl1pPr marL="0" indent="0" algn="ctr">
              <a:buFontTx/>
              <a:buNone/>
              <a:defRPr sz="2400">
                <a:solidFill>
                  <a:srgbClr val="FF7A00"/>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 Then Reorder: Send to back</a:t>
            </a:r>
          </a:p>
        </p:txBody>
      </p:sp>
      <p:sp>
        <p:nvSpPr>
          <p:cNvPr id="10" name="NTT DATA Global Logo" descr="NTT DATA Global Logo">
            <a:extLst>
              <a:ext uri="{FF2B5EF4-FFF2-40B4-BE49-F238E27FC236}">
                <a16:creationId xmlns:a16="http://schemas.microsoft.com/office/drawing/2014/main" id="{188EBC45-4F1C-E0B0-9BB4-2942DDBDBEAF}"/>
              </a:ext>
            </a:extLst>
          </p:cNvPr>
          <p:cNvSpPr>
            <a:spLocks noGrp="1" noChangeAspect="1"/>
          </p:cNvSpPr>
          <p:nvPr>
            <p:ph type="body" sz="quarter" idx="17" hasCustomPrompt="1"/>
          </p:nvPr>
        </p:nvSpPr>
        <p:spPr bwMode="gray">
          <a:xfrm>
            <a:off x="3403200" y="2879266"/>
            <a:ext cx="5385600" cy="1099468"/>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US"/>
              <a:t> </a:t>
            </a:r>
          </a:p>
        </p:txBody>
      </p:sp>
    </p:spTree>
    <p:extLst>
      <p:ext uri="{BB962C8B-B14F-4D97-AF65-F5344CB8AC3E}">
        <p14:creationId xmlns:p14="http://schemas.microsoft.com/office/powerpoint/2010/main" val="17510047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0203-Content-Header(Light)">
    <p:bg>
      <p:bgPr>
        <a:solidFill>
          <a:schemeClr val="bg1"/>
        </a:solidFill>
        <a:effectLst/>
      </p:bgPr>
    </p:bg>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07D6A8C1-79CD-F5A7-3F16-4AD3A05E74DF}"/>
              </a:ext>
            </a:extLst>
          </p:cNvPr>
          <p:cNvSpPr>
            <a:spLocks noGrp="1"/>
          </p:cNvSpPr>
          <p:nvPr>
            <p:ph type="body" sz="quarter" idx="15" hasCustomPrompt="1"/>
          </p:nvPr>
        </p:nvSpPr>
        <p:spPr>
          <a:xfrm>
            <a:off x="457200" y="457200"/>
            <a:ext cx="11277600" cy="182563"/>
          </a:xfrm>
        </p:spPr>
        <p:txBody>
          <a:bodyPr>
            <a:noAutofit/>
          </a:bodyPr>
          <a:lstStyle>
            <a:lvl1pPr>
              <a:defRPr sz="1000" b="0">
                <a:solidFill>
                  <a:schemeClr val="tx2"/>
                </a:solidFill>
              </a:defRPr>
            </a:lvl1pPr>
          </a:lstStyle>
          <a:p>
            <a:pPr lvl="0"/>
            <a:r>
              <a:rPr lang="en-US"/>
              <a:t>EYEBROW</a:t>
            </a:r>
          </a:p>
        </p:txBody>
      </p:sp>
      <p:sp>
        <p:nvSpPr>
          <p:cNvPr id="3" name="Title 1">
            <a:extLst>
              <a:ext uri="{FF2B5EF4-FFF2-40B4-BE49-F238E27FC236}">
                <a16:creationId xmlns:a16="http://schemas.microsoft.com/office/drawing/2014/main" id="{E3721BC3-6260-E430-80C9-69C71A918B71}"/>
              </a:ext>
            </a:extLst>
          </p:cNvPr>
          <p:cNvSpPr>
            <a:spLocks noGrp="1"/>
          </p:cNvSpPr>
          <p:nvPr>
            <p:ph type="title" hasCustomPrompt="1"/>
          </p:nvPr>
        </p:nvSpPr>
        <p:spPr>
          <a:xfrm>
            <a:off x="457200" y="656802"/>
            <a:ext cx="11277600" cy="568748"/>
          </a:xfrm>
        </p:spPr>
        <p:txBody>
          <a:bodyPr/>
          <a:lstStyle/>
          <a:p>
            <a:r>
              <a:rPr lang="en-US"/>
              <a:t>Headline Avenir Bold (36pt)</a:t>
            </a:r>
          </a:p>
        </p:txBody>
      </p:sp>
      <p:sp>
        <p:nvSpPr>
          <p:cNvPr id="6" name="Text Placeholder 9">
            <a:extLst>
              <a:ext uri="{FF2B5EF4-FFF2-40B4-BE49-F238E27FC236}">
                <a16:creationId xmlns:a16="http://schemas.microsoft.com/office/drawing/2014/main" id="{0CFD5500-FD4F-A06B-AE17-D16FAAE0FBFE}"/>
              </a:ext>
            </a:extLst>
          </p:cNvPr>
          <p:cNvSpPr>
            <a:spLocks noGrp="1"/>
          </p:cNvSpPr>
          <p:nvPr>
            <p:ph type="body" sz="quarter" idx="17" hasCustomPrompt="1"/>
          </p:nvPr>
        </p:nvSpPr>
        <p:spPr>
          <a:xfrm>
            <a:off x="457201" y="1225550"/>
            <a:ext cx="11277600" cy="603904"/>
          </a:xfrm>
        </p:spPr>
        <p:txBody>
          <a:bodyPr/>
          <a:lstStyle/>
          <a:p>
            <a:pPr lvl="0"/>
            <a:r>
              <a:rPr lang="en-US"/>
              <a:t>Sub Title</a:t>
            </a:r>
          </a:p>
        </p:txBody>
      </p:sp>
      <p:sp>
        <p:nvSpPr>
          <p:cNvPr id="8" name="Date Placeholder 7">
            <a:extLst>
              <a:ext uri="{FF2B5EF4-FFF2-40B4-BE49-F238E27FC236}">
                <a16:creationId xmlns:a16="http://schemas.microsoft.com/office/drawing/2014/main" id="{E22062E5-439F-3456-E98F-9A7C02EF8DBC}"/>
              </a:ext>
            </a:extLst>
          </p:cNvPr>
          <p:cNvSpPr>
            <a:spLocks noGrp="1"/>
          </p:cNvSpPr>
          <p:nvPr>
            <p:ph type="dt" sz="half" idx="18"/>
          </p:nvPr>
        </p:nvSpPr>
        <p:spPr/>
        <p:txBody>
          <a:bodyPr/>
          <a:lstStyle/>
          <a:p>
            <a:endParaRPr lang="en-US"/>
          </a:p>
        </p:txBody>
      </p:sp>
      <p:sp>
        <p:nvSpPr>
          <p:cNvPr id="9" name="Footer Placeholder 8">
            <a:extLst>
              <a:ext uri="{FF2B5EF4-FFF2-40B4-BE49-F238E27FC236}">
                <a16:creationId xmlns:a16="http://schemas.microsoft.com/office/drawing/2014/main" id="{ACBEB8BF-2460-D724-8FA8-4690B8C9204D}"/>
              </a:ext>
            </a:extLst>
          </p:cNvPr>
          <p:cNvSpPr>
            <a:spLocks noGrp="1"/>
          </p:cNvSpPr>
          <p:nvPr>
            <p:ph type="ftr" sz="quarter" idx="19"/>
          </p:nvPr>
        </p:nvSpPr>
        <p:spPr/>
        <p:txBody>
          <a:bodyPr/>
          <a:lstStyle/>
          <a:p>
            <a:endParaRPr lang="en-US"/>
          </a:p>
        </p:txBody>
      </p:sp>
      <p:sp>
        <p:nvSpPr>
          <p:cNvPr id="10" name="Slide Number Placeholder 9">
            <a:extLst>
              <a:ext uri="{FF2B5EF4-FFF2-40B4-BE49-F238E27FC236}">
                <a16:creationId xmlns:a16="http://schemas.microsoft.com/office/drawing/2014/main" id="{CD2D223E-93C4-3EF9-C9F1-53C3B2C64CB6}"/>
              </a:ext>
            </a:extLst>
          </p:cNvPr>
          <p:cNvSpPr>
            <a:spLocks noGrp="1"/>
          </p:cNvSpPr>
          <p:nvPr>
            <p:ph type="sldNum" sz="quarter" idx="20"/>
          </p:nvPr>
        </p:nvSpPr>
        <p:spPr/>
        <p:txBody>
          <a:bodyPr/>
          <a:lstStyle/>
          <a:p>
            <a:r>
              <a:rPr lang="en-US" sz="700" b="0" spc="0"/>
              <a:t> © 2024 NTT DATA Inc. All rights.   </a:t>
            </a:r>
            <a:fld id="{FE1DF7C7-AE50-704D-BB22-8176CCB5033A}" type="slidenum">
              <a:rPr lang="en-US" spc="0" smtClean="0"/>
              <a:pPr/>
              <a:t>‹#›</a:t>
            </a:fld>
            <a:endParaRPr lang="en-US" spc="0"/>
          </a:p>
        </p:txBody>
      </p:sp>
    </p:spTree>
    <p:extLst>
      <p:ext uri="{BB962C8B-B14F-4D97-AF65-F5344CB8AC3E}">
        <p14:creationId xmlns:p14="http://schemas.microsoft.com/office/powerpoint/2010/main" val="5559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heavy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96B3-2F18-D546-A20C-E562858ECFCD}"/>
              </a:ext>
            </a:extLst>
          </p:cNvPr>
          <p:cNvSpPr>
            <a:spLocks noGrp="1"/>
          </p:cNvSpPr>
          <p:nvPr>
            <p:ph type="title" hasCustomPrompt="1"/>
          </p:nvPr>
        </p:nvSpPr>
        <p:spPr>
          <a:xfrm>
            <a:off x="371061" y="484395"/>
            <a:ext cx="8126895" cy="1325563"/>
          </a:xfrm>
          <a:prstGeom prst="rect">
            <a:avLst/>
          </a:prstGeom>
        </p:spPr>
        <p:txBody>
          <a:bodyPr/>
          <a:lstStyle>
            <a:lvl1pPr>
              <a:defRPr b="0" i="0" spc="600">
                <a:latin typeface="Open Sans Light" panose="020B0606030504020204" pitchFamily="34" charset="0"/>
                <a:ea typeface="Open Sans Light" panose="020B0606030504020204" pitchFamily="34" charset="0"/>
                <a:cs typeface="Open Sans Light" panose="020B0606030504020204" pitchFamily="34" charset="0"/>
              </a:defRPr>
            </a:lvl1pPr>
          </a:lstStyle>
          <a:p>
            <a:r>
              <a:rPr lang="en-US"/>
              <a:t>CLICK TO EDIT MASTER TITLE STYLE</a:t>
            </a:r>
          </a:p>
        </p:txBody>
      </p:sp>
      <p:pic>
        <p:nvPicPr>
          <p:cNvPr id="4" name="Picture Placeholder 9">
            <a:extLst>
              <a:ext uri="{FF2B5EF4-FFF2-40B4-BE49-F238E27FC236}">
                <a16:creationId xmlns:a16="http://schemas.microsoft.com/office/drawing/2014/main" id="{029B5AE5-343B-1C43-B24B-94C2349B4D22}"/>
              </a:ext>
            </a:extLst>
          </p:cNvPr>
          <p:cNvPicPr>
            <a:picLocks noChangeAspect="1"/>
          </p:cNvPicPr>
          <p:nvPr userDrawn="1"/>
        </p:nvPicPr>
        <p:blipFill rotWithShape="1">
          <a:blip r:embed="rId2"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9064752" y="0"/>
            <a:ext cx="3124199" cy="6400800"/>
          </a:xfrm>
          <a:custGeom>
            <a:avLst/>
            <a:gdLst>
              <a:gd name="connsiteX0" fmla="*/ 3667701 w 4761506"/>
              <a:gd name="connsiteY0" fmla="*/ 904617 h 4912828"/>
              <a:gd name="connsiteX1" fmla="*/ 4761506 w 4761506"/>
              <a:gd name="connsiteY1" fmla="*/ 904617 h 4912828"/>
              <a:gd name="connsiteX2" fmla="*/ 4761506 w 4761506"/>
              <a:gd name="connsiteY2" fmla="*/ 4912828 h 4912828"/>
              <a:gd name="connsiteX3" fmla="*/ 3667701 w 4761506"/>
              <a:gd name="connsiteY3" fmla="*/ 4912828 h 4912828"/>
              <a:gd name="connsiteX4" fmla="*/ 1222567 w 4761506"/>
              <a:gd name="connsiteY4" fmla="*/ 904617 h 4912828"/>
              <a:gd name="connsiteX5" fmla="*/ 2316372 w 4761506"/>
              <a:gd name="connsiteY5" fmla="*/ 904617 h 4912828"/>
              <a:gd name="connsiteX6" fmla="*/ 2316372 w 4761506"/>
              <a:gd name="connsiteY6" fmla="*/ 4912828 h 4912828"/>
              <a:gd name="connsiteX7" fmla="*/ 1222567 w 4761506"/>
              <a:gd name="connsiteY7" fmla="*/ 4912828 h 4912828"/>
              <a:gd name="connsiteX8" fmla="*/ 2445134 w 4761506"/>
              <a:gd name="connsiteY8" fmla="*/ 0 h 4912828"/>
              <a:gd name="connsiteX9" fmla="*/ 3538939 w 4761506"/>
              <a:gd name="connsiteY9" fmla="*/ 0 h 4912828"/>
              <a:gd name="connsiteX10" fmla="*/ 3538939 w 4761506"/>
              <a:gd name="connsiteY10" fmla="*/ 4008211 h 4912828"/>
              <a:gd name="connsiteX11" fmla="*/ 2445134 w 4761506"/>
              <a:gd name="connsiteY11" fmla="*/ 4008211 h 4912828"/>
              <a:gd name="connsiteX12" fmla="*/ 0 w 4761506"/>
              <a:gd name="connsiteY12" fmla="*/ 0 h 4912828"/>
              <a:gd name="connsiteX13" fmla="*/ 1093805 w 4761506"/>
              <a:gd name="connsiteY13" fmla="*/ 0 h 4912828"/>
              <a:gd name="connsiteX14" fmla="*/ 1093805 w 4761506"/>
              <a:gd name="connsiteY14" fmla="*/ 4008211 h 4912828"/>
              <a:gd name="connsiteX15" fmla="*/ 0 w 4761506"/>
              <a:gd name="connsiteY15" fmla="*/ 4008211 h 491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61506" h="4912828">
                <a:moveTo>
                  <a:pt x="3667701" y="904617"/>
                </a:moveTo>
                <a:lnTo>
                  <a:pt x="4761506" y="904617"/>
                </a:lnTo>
                <a:lnTo>
                  <a:pt x="4761506" y="4912828"/>
                </a:lnTo>
                <a:lnTo>
                  <a:pt x="3667701" y="4912828"/>
                </a:lnTo>
                <a:close/>
                <a:moveTo>
                  <a:pt x="1222567" y="904617"/>
                </a:moveTo>
                <a:lnTo>
                  <a:pt x="2316372" y="904617"/>
                </a:lnTo>
                <a:lnTo>
                  <a:pt x="2316372" y="4912828"/>
                </a:lnTo>
                <a:lnTo>
                  <a:pt x="1222567" y="4912828"/>
                </a:lnTo>
                <a:close/>
                <a:moveTo>
                  <a:pt x="2445134" y="0"/>
                </a:moveTo>
                <a:lnTo>
                  <a:pt x="3538939" y="0"/>
                </a:lnTo>
                <a:lnTo>
                  <a:pt x="3538939" y="4008211"/>
                </a:lnTo>
                <a:lnTo>
                  <a:pt x="2445134" y="4008211"/>
                </a:lnTo>
                <a:close/>
                <a:moveTo>
                  <a:pt x="0" y="0"/>
                </a:moveTo>
                <a:lnTo>
                  <a:pt x="1093805" y="0"/>
                </a:lnTo>
                <a:lnTo>
                  <a:pt x="1093805" y="4008211"/>
                </a:lnTo>
                <a:lnTo>
                  <a:pt x="0" y="4008211"/>
                </a:lnTo>
                <a:close/>
              </a:path>
            </a:pathLst>
          </a:custGeom>
          <a:solidFill>
            <a:schemeClr val="bg2"/>
          </a:solidFill>
          <a:ln w="25400">
            <a:noFill/>
          </a:ln>
        </p:spPr>
      </p:pic>
      <p:sp>
        <p:nvSpPr>
          <p:cNvPr id="3" name="Slide Number Placeholder 2">
            <a:extLst>
              <a:ext uri="{FF2B5EF4-FFF2-40B4-BE49-F238E27FC236}">
                <a16:creationId xmlns:a16="http://schemas.microsoft.com/office/drawing/2014/main" id="{53FF428F-5EF3-2940-91F0-E0680FC713F9}"/>
              </a:ext>
            </a:extLst>
          </p:cNvPr>
          <p:cNvSpPr>
            <a:spLocks noGrp="1"/>
          </p:cNvSpPr>
          <p:nvPr>
            <p:ph type="sldNum" sz="quarter" idx="10"/>
          </p:nvPr>
        </p:nvSpPr>
        <p:spPr/>
        <p:txBody>
          <a:bodyPr/>
          <a:lstStyle>
            <a:lvl1pPr>
              <a:defRPr>
                <a:solidFill>
                  <a:schemeClr val="bg1"/>
                </a:solidFill>
              </a:defRPr>
            </a:lvl1pPr>
          </a:lstStyle>
          <a:p>
            <a:fld id="{18BEFD47-366C-4E8D-AAFC-CBF10863151F}" type="slidenum">
              <a:rPr lang="en-US" smtClean="0"/>
              <a:pPr/>
              <a:t>‹#›</a:t>
            </a:fld>
            <a:endParaRPr lang="en-US"/>
          </a:p>
        </p:txBody>
      </p:sp>
      <p:sp>
        <p:nvSpPr>
          <p:cNvPr id="6" name="Text Placeholder 5">
            <a:extLst>
              <a:ext uri="{FF2B5EF4-FFF2-40B4-BE49-F238E27FC236}">
                <a16:creationId xmlns:a16="http://schemas.microsoft.com/office/drawing/2014/main" id="{B4666277-626E-954B-AFC2-5658FE5C111E}"/>
              </a:ext>
            </a:extLst>
          </p:cNvPr>
          <p:cNvSpPr>
            <a:spLocks noGrp="1"/>
          </p:cNvSpPr>
          <p:nvPr>
            <p:ph type="body" sz="quarter" idx="11" hasCustomPrompt="1"/>
          </p:nvPr>
        </p:nvSpPr>
        <p:spPr>
          <a:xfrm>
            <a:off x="371475" y="2087563"/>
            <a:ext cx="8126413" cy="287889"/>
          </a:xfrm>
          <a:prstGeom prst="rect">
            <a:avLst/>
          </a:prstGeom>
        </p:spPr>
        <p:txBody>
          <a:bodyPr/>
          <a:lstStyle>
            <a:lvl1pPr marL="0" indent="0">
              <a:buFontTx/>
              <a:buNone/>
              <a:defRPr sz="18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vl2pPr marL="4572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2pPr>
            <a:lvl3pPr marL="9144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3pPr>
            <a:lvl4pPr marL="13716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4pPr>
            <a:lvl5pPr marL="18288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5pPr>
          </a:lstStyle>
          <a:p>
            <a:pPr lvl="0"/>
            <a:r>
              <a:rPr lang="en-US"/>
              <a:t>CLICK TO EDIT MASTER TEXT STYLES</a:t>
            </a:r>
          </a:p>
        </p:txBody>
      </p:sp>
      <p:sp>
        <p:nvSpPr>
          <p:cNvPr id="8" name="Text Placeholder 7">
            <a:extLst>
              <a:ext uri="{FF2B5EF4-FFF2-40B4-BE49-F238E27FC236}">
                <a16:creationId xmlns:a16="http://schemas.microsoft.com/office/drawing/2014/main" id="{4CEBEE6B-3F81-D844-BA32-E188A4E20980}"/>
              </a:ext>
            </a:extLst>
          </p:cNvPr>
          <p:cNvSpPr>
            <a:spLocks noGrp="1"/>
          </p:cNvSpPr>
          <p:nvPr>
            <p:ph type="body" sz="quarter" idx="12"/>
          </p:nvPr>
        </p:nvSpPr>
        <p:spPr>
          <a:xfrm>
            <a:off x="370993" y="2505076"/>
            <a:ext cx="8126895" cy="1271794"/>
          </a:xfrm>
          <a:prstGeom prst="rect">
            <a:avLst/>
          </a:prstGeom>
        </p:spPr>
        <p:txBody>
          <a:bodyPr/>
          <a:lstStyle>
            <a:lvl1pPr marL="0" indent="0">
              <a:buFontTx/>
              <a:buNone/>
              <a:defRPr sz="1050"/>
            </a:lvl1pPr>
            <a:lvl2pPr marL="457200" indent="0">
              <a:buFontTx/>
              <a:buNone/>
              <a:defRPr sz="1050"/>
            </a:lvl2pPr>
            <a:lvl3pPr marL="914400" indent="0">
              <a:buFontTx/>
              <a:buNone/>
              <a:defRPr sz="1050"/>
            </a:lvl3pPr>
            <a:lvl4pPr marL="1371600" indent="0">
              <a:buFontTx/>
              <a:buNone/>
              <a:defRPr sz="1050"/>
            </a:lvl4pPr>
            <a:lvl5pPr marL="1828800" indent="0">
              <a:buFontTx/>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9B8E800-25BC-C04D-9B62-1F437C389E59}"/>
              </a:ext>
            </a:extLst>
          </p:cNvPr>
          <p:cNvSpPr>
            <a:spLocks noGrp="1"/>
          </p:cNvSpPr>
          <p:nvPr>
            <p:ph type="body" sz="quarter" idx="13" hasCustomPrompt="1"/>
          </p:nvPr>
        </p:nvSpPr>
        <p:spPr>
          <a:xfrm>
            <a:off x="371475" y="3995876"/>
            <a:ext cx="8126413" cy="287889"/>
          </a:xfrm>
          <a:prstGeom prst="rect">
            <a:avLst/>
          </a:prstGeom>
        </p:spPr>
        <p:txBody>
          <a:bodyPr/>
          <a:lstStyle>
            <a:lvl1pPr marL="0" indent="0">
              <a:buFontTx/>
              <a:buNone/>
              <a:defRPr sz="18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vl2pPr marL="4572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2pPr>
            <a:lvl3pPr marL="9144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3pPr>
            <a:lvl4pPr marL="13716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4pPr>
            <a:lvl5pPr marL="1828800" indent="0">
              <a:buFontTx/>
              <a:buNone/>
              <a:defRPr sz="1400" b="1" i="0" spc="300">
                <a:solidFill>
                  <a:schemeClr val="accent2"/>
                </a:solidFill>
                <a:latin typeface="Open Sans ExtraBold" panose="020B0606030504020204" pitchFamily="34" charset="0"/>
                <a:ea typeface="Open Sans ExtraBold" panose="020B0606030504020204" pitchFamily="34" charset="0"/>
                <a:cs typeface="Open Sans ExtraBold" panose="020B0606030504020204" pitchFamily="34" charset="0"/>
              </a:defRPr>
            </a:lvl5pPr>
          </a:lstStyle>
          <a:p>
            <a:pPr lvl="0"/>
            <a:r>
              <a:rPr lang="en-US"/>
              <a:t>CLICK TO EDIT MASTER TEXT STYLES</a:t>
            </a:r>
          </a:p>
        </p:txBody>
      </p:sp>
      <p:sp>
        <p:nvSpPr>
          <p:cNvPr id="10" name="Text Placeholder 7">
            <a:extLst>
              <a:ext uri="{FF2B5EF4-FFF2-40B4-BE49-F238E27FC236}">
                <a16:creationId xmlns:a16="http://schemas.microsoft.com/office/drawing/2014/main" id="{C379C4B5-1D0E-C44A-87EA-B34528B5AA13}"/>
              </a:ext>
            </a:extLst>
          </p:cNvPr>
          <p:cNvSpPr>
            <a:spLocks noGrp="1"/>
          </p:cNvSpPr>
          <p:nvPr>
            <p:ph type="body" sz="quarter" idx="14"/>
          </p:nvPr>
        </p:nvSpPr>
        <p:spPr>
          <a:xfrm>
            <a:off x="370993" y="4413389"/>
            <a:ext cx="8126895" cy="1271794"/>
          </a:xfrm>
          <a:prstGeom prst="rect">
            <a:avLst/>
          </a:prstGeom>
        </p:spPr>
        <p:txBody>
          <a:bodyPr/>
          <a:lstStyle>
            <a:lvl1pPr marL="0" indent="0">
              <a:buFontTx/>
              <a:buNone/>
              <a:defRPr sz="1050"/>
            </a:lvl1pPr>
            <a:lvl2pPr marL="457200" indent="0">
              <a:buFontTx/>
              <a:buNone/>
              <a:defRPr sz="1050"/>
            </a:lvl2pPr>
            <a:lvl3pPr marL="914400" indent="0">
              <a:buFontTx/>
              <a:buNone/>
              <a:defRPr sz="1050"/>
            </a:lvl3pPr>
            <a:lvl4pPr marL="1371600" indent="0">
              <a:buFontTx/>
              <a:buNone/>
              <a:defRPr sz="1050"/>
            </a:lvl4pPr>
            <a:lvl5pPr marL="1828800" indent="0">
              <a:buFontTx/>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6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_Cover_Light_No Innovation Curv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9CCA6BB-2FF1-1F79-CE75-4214597FB511}"/>
              </a:ext>
            </a:extLst>
          </p:cNvPr>
          <p:cNvSpPr>
            <a:spLocks noGrp="1"/>
          </p:cNvSpPr>
          <p:nvPr>
            <p:ph type="ctrTitle" hasCustomPrompt="1"/>
          </p:nvPr>
        </p:nvSpPr>
        <p:spPr bwMode="gray">
          <a:xfrm>
            <a:off x="380048" y="2438400"/>
            <a:ext cx="11440477" cy="1371600"/>
          </a:xfrm>
        </p:spPr>
        <p:txBody>
          <a:bodyPr vert="horz" lIns="0" tIns="45720" rIns="0" bIns="45720" rtlCol="0" anchor="b">
            <a:noAutofit/>
          </a:bodyPr>
          <a:lstStyle>
            <a:lvl1pPr>
              <a:defRPr lang="en-GB" sz="4400" b="0" i="0" dirty="0">
                <a:solidFill>
                  <a:schemeClr val="accent1"/>
                </a:solidFill>
                <a:latin typeface="+mn-lt"/>
                <a:cs typeface="Times New Roman" panose="02020603050405020304" pitchFamily="18" charset="0"/>
              </a:defRPr>
            </a:lvl1pPr>
          </a:lstStyle>
          <a:p>
            <a:pPr lvl="0">
              <a:lnSpc>
                <a:spcPct val="100000"/>
              </a:lnSpc>
            </a:pPr>
            <a:r>
              <a:rPr lang="en-US"/>
              <a:t>Click to edit Master title Style</a:t>
            </a:r>
          </a:p>
        </p:txBody>
      </p:sp>
      <p:sp>
        <p:nvSpPr>
          <p:cNvPr id="14" name="Subtitle 2">
            <a:extLst>
              <a:ext uri="{FF2B5EF4-FFF2-40B4-BE49-F238E27FC236}">
                <a16:creationId xmlns:a16="http://schemas.microsoft.com/office/drawing/2014/main" id="{FFBC9B23-4469-4B26-BEC9-4E111C2B8F4B}"/>
              </a:ext>
            </a:extLst>
          </p:cNvPr>
          <p:cNvSpPr>
            <a:spLocks noGrp="1"/>
          </p:cNvSpPr>
          <p:nvPr>
            <p:ph type="subTitle" idx="1" hasCustomPrompt="1"/>
          </p:nvPr>
        </p:nvSpPr>
        <p:spPr bwMode="gray">
          <a:xfrm>
            <a:off x="380048" y="3810000"/>
            <a:ext cx="11440477" cy="353943"/>
          </a:xfrm>
        </p:spPr>
        <p:txBody>
          <a:bodyPr wrap="square" lIns="0" tIns="45720" rIns="0">
            <a:spAutoFit/>
          </a:bodyPr>
          <a:lstStyle>
            <a:lvl1pPr>
              <a:spcBef>
                <a:spcPts val="0"/>
              </a:spcBef>
              <a:spcAft>
                <a:spcPts val="0"/>
              </a:spcAft>
              <a:defRPr lang="en-GB" sz="2000" b="0" i="0" dirty="0">
                <a:solidFill>
                  <a:schemeClr val="accent1"/>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3" name="Date Placeholder 3">
            <a:extLst>
              <a:ext uri="{FF2B5EF4-FFF2-40B4-BE49-F238E27FC236}">
                <a16:creationId xmlns:a16="http://schemas.microsoft.com/office/drawing/2014/main" id="{606E1903-FF29-7A88-0707-803367E5E51E}"/>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rgbClr val="6B6B6B"/>
                </a:solidFill>
                <a:latin typeface="+mn-lt"/>
              </a:defRPr>
            </a:lvl1pPr>
          </a:lstStyle>
          <a:p>
            <a:endParaRPr lang="en-US"/>
          </a:p>
        </p:txBody>
      </p:sp>
      <p:sp>
        <p:nvSpPr>
          <p:cNvPr id="4" name="Footer Placeholder 4">
            <a:extLst>
              <a:ext uri="{FF2B5EF4-FFF2-40B4-BE49-F238E27FC236}">
                <a16:creationId xmlns:a16="http://schemas.microsoft.com/office/drawing/2014/main" id="{EE186BE1-1DE6-82D8-B7EF-529F2205B840}"/>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latin typeface="+mn-lt"/>
              </a:defRPr>
            </a:lvl1pPr>
          </a:lstStyle>
          <a:p>
            <a:r>
              <a:rPr lang="en-US"/>
              <a:t>© 2023 NTT DATA, Inc. – FOR INTERNAL USE ONLY</a:t>
            </a:r>
          </a:p>
        </p:txBody>
      </p:sp>
      <p:sp>
        <p:nvSpPr>
          <p:cNvPr id="2" name="Info Box">
            <a:extLst>
              <a:ext uri="{FF2B5EF4-FFF2-40B4-BE49-F238E27FC236}">
                <a16:creationId xmlns:a16="http://schemas.microsoft.com/office/drawing/2014/main" id="{7460FF67-E88C-345F-912C-69776540AF2A}"/>
              </a:ext>
            </a:extLst>
          </p:cNvPr>
          <p:cNvSpPr>
            <a:spLocks noGrp="1"/>
          </p:cNvSpPr>
          <p:nvPr>
            <p:ph sz="quarter" idx="19"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rgbClr val="6B6B6B"/>
                </a:solidFill>
                <a:latin typeface="+mn-lt"/>
              </a:defRPr>
            </a:lvl1pPr>
          </a:lstStyle>
          <a:p>
            <a:pPr lvl="0"/>
            <a:r>
              <a:rPr lang="en-US" noProof="0"/>
              <a:t>Information Type:</a:t>
            </a:r>
            <a:br>
              <a:rPr lang="en-US" noProof="0"/>
            </a:br>
            <a:r>
              <a:rPr lang="en-US" noProof="0"/>
              <a:t>Company:  </a:t>
            </a:r>
            <a:br>
              <a:rPr lang="en-US" noProof="0"/>
            </a:br>
            <a:r>
              <a:rPr lang="en-US" noProof="0"/>
              <a:t>Information Owner:</a:t>
            </a:r>
          </a:p>
        </p:txBody>
      </p:sp>
      <p:pic>
        <p:nvPicPr>
          <p:cNvPr id="5" name="NTT DATA Global Logo">
            <a:extLst>
              <a:ext uri="{FF2B5EF4-FFF2-40B4-BE49-F238E27FC236}">
                <a16:creationId xmlns:a16="http://schemas.microsoft.com/office/drawing/2014/main" id="{2F900288-9276-0271-5B36-DA597F55D4E8}"/>
              </a:ext>
            </a:extLst>
          </p:cNvPr>
          <p:cNvPicPr>
            <a:picLocks noGrp="1" noRot="1" noChangeAspect="1" noMove="1" noResize="1" noEditPoints="1" noAdjustHandles="1" noChangeArrowheads="1" noChangeShapeType="1" noCrop="1"/>
          </p:cNvPicPr>
          <p:nvPr userDrawn="1"/>
        </p:nvPicPr>
        <p:blipFill>
          <a:blip r:embed="rId2">
            <a:extLst>
              <a:ext uri="{96DAC541-7B7A-43D3-8B79-37D633B846F1}">
                <asvg:svgBlip xmlns:asvg="http://schemas.microsoft.com/office/drawing/2016/SVG/main" r:embed="rId3"/>
              </a:ext>
            </a:extLst>
          </a:blip>
          <a:stretch>
            <a:fillRect/>
          </a:stretch>
        </p:blipFill>
        <p:spPr>
          <a:xfrm>
            <a:off x="371475" y="320040"/>
            <a:ext cx="1959942" cy="399600"/>
          </a:xfrm>
          <a:prstGeom prst="rect">
            <a:avLst/>
          </a:prstGeom>
        </p:spPr>
      </p:pic>
    </p:spTree>
    <p:extLst>
      <p:ext uri="{BB962C8B-B14F-4D97-AF65-F5344CB8AC3E}">
        <p14:creationId xmlns:p14="http://schemas.microsoft.com/office/powerpoint/2010/main" val="1995024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rge headline on blank gray wav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ED0A-B0C7-404B-B413-CD01F78A025A}"/>
              </a:ext>
            </a:extLst>
          </p:cNvPr>
          <p:cNvSpPr>
            <a:spLocks noGrp="1"/>
          </p:cNvSpPr>
          <p:nvPr>
            <p:ph type="title" hasCustomPrompt="1"/>
          </p:nvPr>
        </p:nvSpPr>
        <p:spPr>
          <a:xfrm>
            <a:off x="305376" y="228601"/>
            <a:ext cx="11048424" cy="480131"/>
          </a:xfrm>
          <a:prstGeom prst="rect">
            <a:avLst/>
          </a:prstGeom>
        </p:spPr>
        <p:txBody>
          <a:bodyPr>
            <a:spAutoFit/>
          </a:bodyPr>
          <a:lstStyle>
            <a:lvl1pPr>
              <a:defRPr sz="2800" b="1" spc="3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4" name="Slide Number Placeholder 5">
            <a:extLst>
              <a:ext uri="{FF2B5EF4-FFF2-40B4-BE49-F238E27FC236}">
                <a16:creationId xmlns:a16="http://schemas.microsoft.com/office/drawing/2014/main" id="{BAF19C13-6449-4DE5-91C6-C76C06933D62}"/>
              </a:ext>
            </a:extLst>
          </p:cNvPr>
          <p:cNvSpPr>
            <a:spLocks noGrp="1"/>
          </p:cNvSpPr>
          <p:nvPr>
            <p:ph type="sldNum" sz="quarter" idx="4"/>
          </p:nvPr>
        </p:nvSpPr>
        <p:spPr>
          <a:xfrm>
            <a:off x="11663570" y="6510528"/>
            <a:ext cx="301685" cy="215444"/>
          </a:xfrm>
          <a:prstGeom prst="rect">
            <a:avLst/>
          </a:prstGeom>
        </p:spPr>
        <p:txBody>
          <a:bodyPr anchor="b" anchorCtr="0"/>
          <a:lstStyle>
            <a:lvl1pPr algn="r">
              <a:defRPr sz="800">
                <a:solidFill>
                  <a:schemeClr val="tx1">
                    <a:lumMod val="50000"/>
                    <a:lumOff val="50000"/>
                  </a:schemeClr>
                </a:solidFill>
                <a:latin typeface="+mn-lt"/>
              </a:defRPr>
            </a:lvl1pPr>
          </a:lstStyle>
          <a:p>
            <a:fld id="{18BEFD47-366C-4E8D-AAFC-CBF10863151F}" type="slidenum">
              <a:rPr lang="en-US" smtClean="0"/>
              <a:pPr/>
              <a:t>‹#›</a:t>
            </a:fld>
            <a:endParaRPr lang="en-US"/>
          </a:p>
        </p:txBody>
      </p:sp>
    </p:spTree>
    <p:extLst>
      <p:ext uri="{BB962C8B-B14F-4D97-AF65-F5344CB8AC3E}">
        <p14:creationId xmlns:p14="http://schemas.microsoft.com/office/powerpoint/2010/main" val="1775536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on gray waves">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EDC86BB4-1F0E-4EA2-83A2-4615062C94EA}"/>
              </a:ext>
            </a:extLst>
          </p:cNvPr>
          <p:cNvSpPr>
            <a:spLocks noGrp="1"/>
          </p:cNvSpPr>
          <p:nvPr>
            <p:ph type="sldNum" sz="quarter" idx="4"/>
          </p:nvPr>
        </p:nvSpPr>
        <p:spPr>
          <a:xfrm>
            <a:off x="9222055" y="6356350"/>
            <a:ext cx="2743200" cy="365125"/>
          </a:xfrm>
          <a:prstGeom prst="rect">
            <a:avLst/>
          </a:prstGeom>
        </p:spPr>
        <p:txBody>
          <a:bodyPr/>
          <a:lstStyle>
            <a:lvl1pPr algn="r">
              <a:defRPr sz="800">
                <a:solidFill>
                  <a:schemeClr val="tx1">
                    <a:lumMod val="50000"/>
                    <a:lumOff val="50000"/>
                  </a:schemeClr>
                </a:solidFill>
                <a:latin typeface="+mn-lt"/>
              </a:defRPr>
            </a:lvl1pPr>
          </a:lstStyle>
          <a:p>
            <a:fld id="{18BEFD47-366C-4E8D-AAFC-CBF10863151F}" type="slidenum">
              <a:rPr lang="en-US" smtClean="0"/>
              <a:pPr/>
              <a:t>‹#›</a:t>
            </a:fld>
            <a:endParaRPr lang="en-US"/>
          </a:p>
        </p:txBody>
      </p:sp>
    </p:spTree>
    <p:extLst>
      <p:ext uri="{BB962C8B-B14F-4D97-AF65-F5344CB8AC3E}">
        <p14:creationId xmlns:p14="http://schemas.microsoft.com/office/powerpoint/2010/main" val="1856095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A_Cover_Full Image, Full Innovation Curve">
    <p:bg>
      <p:bgPr>
        <a:solidFill>
          <a:schemeClr val="accent1"/>
        </a:solidFill>
        <a:effectLst/>
      </p:bgPr>
    </p:bg>
    <p:spTree>
      <p:nvGrpSpPr>
        <p:cNvPr id="1" name=""/>
        <p:cNvGrpSpPr/>
        <p:nvPr/>
      </p:nvGrpSpPr>
      <p:grpSpPr>
        <a:xfrm>
          <a:off x="0" y="0"/>
          <a:ext cx="0" cy="0"/>
          <a:chOff x="0" y="0"/>
          <a:chExt cx="0" cy="0"/>
        </a:xfrm>
      </p:grpSpPr>
      <p:sp>
        <p:nvSpPr>
          <p:cNvPr id="6" name="Smart Navy SemiTrans Overlay">
            <a:extLst>
              <a:ext uri="{FF2B5EF4-FFF2-40B4-BE49-F238E27FC236}">
                <a16:creationId xmlns:a16="http://schemas.microsoft.com/office/drawing/2014/main" id="{39BA9756-44A4-AC93-1405-84B020B6F46B}"/>
              </a:ext>
            </a:extLst>
          </p:cNvPr>
          <p:cNvSpPr>
            <a:spLocks noGrp="1"/>
          </p:cNvSpPr>
          <p:nvPr>
            <p:ph type="body" sz="quarter" idx="16" hasCustomPrompt="1"/>
          </p:nvPr>
        </p:nvSpPr>
        <p:spPr>
          <a:xfrm>
            <a:off x="0" y="0"/>
            <a:ext cx="12192000" cy="6857999"/>
          </a:xfrm>
          <a:prstGeom prst="rect">
            <a:avLst/>
          </a:prstGeom>
          <a:solidFill>
            <a:srgbClr val="050D24">
              <a:alpha val="57647"/>
            </a:srgbClr>
          </a:solidFill>
        </p:spPr>
        <p:txBody>
          <a:bodyPr/>
          <a:lstStyle>
            <a:lvl1pPr>
              <a:defRPr>
                <a:solidFill>
                  <a:schemeClr val="bg1"/>
                </a:solidFill>
              </a:defRPr>
            </a:lvl1pPr>
            <a:lvl2pPr marL="0" indent="0">
              <a:buNone/>
              <a:defRPr>
                <a:noFill/>
              </a:defRPr>
            </a:lvl2pPr>
            <a:lvl3pPr marL="216000" indent="0">
              <a:buFont typeface="Arial" panose="020B0604020202020204" pitchFamily="34" charset="0"/>
              <a:buNone/>
              <a:defRPr>
                <a:noFill/>
              </a:defRPr>
            </a:lvl3pPr>
            <a:lvl4pPr>
              <a:defRPr>
                <a:noFill/>
              </a:defRPr>
            </a:lvl4pPr>
            <a:lvl5pPr>
              <a:defRPr>
                <a:noFill/>
              </a:defRPr>
            </a:lvl5pPr>
          </a:lstStyle>
          <a:p>
            <a:pPr lvl="2"/>
            <a:r>
              <a:rPr lang="en-US" noProof="0"/>
              <a:t> </a:t>
            </a:r>
          </a:p>
        </p:txBody>
      </p:sp>
      <p:sp>
        <p:nvSpPr>
          <p:cNvPr id="4" name="Date Placeholder 3">
            <a:extLst>
              <a:ext uri="{FF2B5EF4-FFF2-40B4-BE49-F238E27FC236}">
                <a16:creationId xmlns:a16="http://schemas.microsoft.com/office/drawing/2014/main" id="{C81BBD22-02FF-5EAB-ABA3-3C0BB396027D}"/>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chemeClr val="bg1"/>
                </a:solidFill>
              </a:defRPr>
            </a:lvl1pPr>
          </a:lstStyle>
          <a:p>
            <a:r>
              <a:rPr lang="en-DE"/>
              <a:t>Date</a:t>
            </a:r>
            <a:endParaRPr lang="en-US"/>
          </a:p>
        </p:txBody>
      </p:sp>
      <p:sp>
        <p:nvSpPr>
          <p:cNvPr id="2" name="Infobox">
            <a:extLst>
              <a:ext uri="{FF2B5EF4-FFF2-40B4-BE49-F238E27FC236}">
                <a16:creationId xmlns:a16="http://schemas.microsoft.com/office/drawing/2014/main" id="{CDC6CD3E-31EA-EA2F-BE3B-37D4E6526A11}"/>
              </a:ext>
            </a:extLst>
          </p:cNvPr>
          <p:cNvSpPr>
            <a:spLocks noGrp="1"/>
          </p:cNvSpPr>
          <p:nvPr>
            <p:ph sz="quarter" idx="18"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chemeClr val="accent6">
                    <a:lumMod val="40000"/>
                    <a:lumOff val="60000"/>
                  </a:schemeClr>
                </a:solidFill>
              </a:defRPr>
            </a:lvl1pPr>
          </a:lstStyle>
          <a:p>
            <a:pPr lvl="0"/>
            <a:r>
              <a:rPr lang="en-US" noProof="0"/>
              <a:t>Information Type:</a:t>
            </a:r>
            <a:br>
              <a:rPr lang="en-US" noProof="0"/>
            </a:br>
            <a:r>
              <a:rPr lang="en-US" noProof="0"/>
              <a:t>Company:  </a:t>
            </a:r>
            <a:br>
              <a:rPr lang="en-US" noProof="0"/>
            </a:br>
            <a:r>
              <a:rPr lang="en-US" noProof="0"/>
              <a:t>Information Owner:</a:t>
            </a:r>
          </a:p>
        </p:txBody>
      </p:sp>
      <p:sp>
        <p:nvSpPr>
          <p:cNvPr id="18" name="Title 1">
            <a:extLst>
              <a:ext uri="{FF2B5EF4-FFF2-40B4-BE49-F238E27FC236}">
                <a16:creationId xmlns:a16="http://schemas.microsoft.com/office/drawing/2014/main" id="{6566C0A6-4FFE-882A-7F2D-B9B9A23AB5FB}"/>
              </a:ext>
            </a:extLst>
          </p:cNvPr>
          <p:cNvSpPr>
            <a:spLocks noGrp="1"/>
          </p:cNvSpPr>
          <p:nvPr>
            <p:ph type="ctrTitle" hasCustomPrompt="1"/>
          </p:nvPr>
        </p:nvSpPr>
        <p:spPr bwMode="gray">
          <a:xfrm>
            <a:off x="380048" y="2438400"/>
            <a:ext cx="4793932" cy="1371600"/>
          </a:xfrm>
        </p:spPr>
        <p:txBody>
          <a:bodyPr vert="horz" lIns="0" tIns="45720" rIns="0" bIns="45720" rtlCol="0" anchor="b">
            <a:noAutofit/>
          </a:bodyPr>
          <a:lstStyle>
            <a:lvl1pPr>
              <a:defRPr lang="en-GB" sz="4400" b="0" i="0" dirty="0">
                <a:solidFill>
                  <a:srgbClr val="F8F8F8"/>
                </a:solidFill>
                <a:latin typeface="+mj-lt"/>
                <a:cs typeface="Times New Roman" panose="02020603050405020304" pitchFamily="18" charset="0"/>
              </a:defRPr>
            </a:lvl1pPr>
          </a:lstStyle>
          <a:p>
            <a:pPr lvl="0">
              <a:lnSpc>
                <a:spcPct val="100000"/>
              </a:lnSpc>
            </a:pPr>
            <a:r>
              <a:rPr lang="en-US" noProof="0"/>
              <a:t>Click to edit Master title Style</a:t>
            </a:r>
          </a:p>
        </p:txBody>
      </p:sp>
      <p:sp>
        <p:nvSpPr>
          <p:cNvPr id="19" name="Subtitle 2">
            <a:extLst>
              <a:ext uri="{FF2B5EF4-FFF2-40B4-BE49-F238E27FC236}">
                <a16:creationId xmlns:a16="http://schemas.microsoft.com/office/drawing/2014/main" id="{4FACCEEE-5469-CC54-C90B-C9C1BF3F2B90}"/>
              </a:ext>
            </a:extLst>
          </p:cNvPr>
          <p:cNvSpPr>
            <a:spLocks noGrp="1"/>
          </p:cNvSpPr>
          <p:nvPr>
            <p:ph type="subTitle" idx="1" hasCustomPrompt="1"/>
          </p:nvPr>
        </p:nvSpPr>
        <p:spPr bwMode="gray">
          <a:xfrm>
            <a:off x="380048" y="3810000"/>
            <a:ext cx="4793932" cy="353943"/>
          </a:xfrm>
          <a:prstGeom prst="rect">
            <a:avLst/>
          </a:prstGeom>
        </p:spPr>
        <p:txBody>
          <a:bodyPr wrap="square" lIns="0" tIns="45720" rIns="0">
            <a:spAutoFit/>
          </a:bodyPr>
          <a:lstStyle>
            <a:lvl1pPr>
              <a:spcBef>
                <a:spcPts val="0"/>
              </a:spcBef>
              <a:spcAft>
                <a:spcPts val="0"/>
              </a:spcAft>
              <a:defRPr lang="en-GB" sz="2000" b="0" i="0" dirty="0">
                <a:solidFill>
                  <a:srgbClr val="F8F8F8"/>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noProof="0"/>
              <a:t>Click to edit Master subtitle style</a:t>
            </a:r>
          </a:p>
        </p:txBody>
      </p:sp>
      <p:sp>
        <p:nvSpPr>
          <p:cNvPr id="3" name="Innovationcurve">
            <a:extLst>
              <a:ext uri="{FF2B5EF4-FFF2-40B4-BE49-F238E27FC236}">
                <a16:creationId xmlns:a16="http://schemas.microsoft.com/office/drawing/2014/main" id="{B4C4DC5B-BB7A-3ED3-9A1D-E1CF1BB3B9A8}"/>
              </a:ext>
            </a:extLst>
          </p:cNvPr>
          <p:cNvSpPr>
            <a:spLocks noGrp="1"/>
          </p:cNvSpPr>
          <p:nvPr>
            <p:ph type="body" sz="quarter" idx="21" hasCustomPrompt="1"/>
          </p:nvPr>
        </p:nvSpPr>
        <p:spPr>
          <a:xfrm>
            <a:off x="5366400" y="0"/>
            <a:ext cx="6825600" cy="6858000"/>
          </a:xfrm>
          <a:blipFill>
            <a:blip r:embed="rId2"/>
            <a:srcRect/>
            <a:stretch>
              <a:fillRect l="1" t="23" r="-227" b="23"/>
            </a:stretch>
          </a:blipFill>
        </p:spPr>
        <p:txBody>
          <a:bodyPr>
            <a:noAutofit/>
          </a:bodyPr>
          <a:lstStyle>
            <a:lvl1pPr>
              <a:defRPr sz="200"/>
            </a:lvl1pPr>
          </a:lstStyle>
          <a:p>
            <a:pPr lvl="0"/>
            <a:r>
              <a:rPr lang="de-DE"/>
              <a:t>.</a:t>
            </a:r>
          </a:p>
        </p:txBody>
      </p:sp>
      <p:sp>
        <p:nvSpPr>
          <p:cNvPr id="7" name="Cover Photo Placeholder">
            <a:extLst>
              <a:ext uri="{FF2B5EF4-FFF2-40B4-BE49-F238E27FC236}">
                <a16:creationId xmlns:a16="http://schemas.microsoft.com/office/drawing/2014/main" id="{47AACDBA-727E-B7AC-B9F8-A809F3406830}"/>
              </a:ext>
              <a:ext uri="{C183D7F6-B498-43B3-948B-1728B52AA6E4}">
                <adec:decorative xmlns:adec="http://schemas.microsoft.com/office/drawing/2017/decorative" val="1"/>
              </a:ext>
            </a:extLst>
          </p:cNvPr>
          <p:cNvSpPr>
            <a:spLocks noGrp="1"/>
          </p:cNvSpPr>
          <p:nvPr>
            <p:ph type="pic" sz="quarter" idx="13" hasCustomPrompt="1"/>
          </p:nvPr>
        </p:nvSpPr>
        <p:spPr>
          <a:xfrm>
            <a:off x="0" y="-1"/>
            <a:ext cx="12192000" cy="6857999"/>
          </a:xfrm>
          <a:prstGeom prst="rect">
            <a:avLst/>
          </a:prstGeom>
          <a:noFill/>
        </p:spPr>
        <p:txBody>
          <a:bodyPr tIns="2743200" bIns="0" anchor="ctr"/>
          <a:lstStyle>
            <a:lvl1pPr marL="0" indent="0" algn="ctr">
              <a:buFontTx/>
              <a:buNone/>
              <a:defRPr sz="2400">
                <a:solidFill>
                  <a:schemeClr val="accent5"/>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noProof="0"/>
              <a:t>Click to add image. Then Reorder: Send to back</a:t>
            </a:r>
          </a:p>
        </p:txBody>
      </p:sp>
      <p:sp>
        <p:nvSpPr>
          <p:cNvPr id="5" name="NTT DATA Global Logo" descr="NTT DATA Global Logo">
            <a:extLst>
              <a:ext uri="{FF2B5EF4-FFF2-40B4-BE49-F238E27FC236}">
                <a16:creationId xmlns:a16="http://schemas.microsoft.com/office/drawing/2014/main" id="{07E5CDDE-98AF-7A71-1D90-8DED27E503DE}"/>
              </a:ext>
            </a:extLst>
          </p:cNvPr>
          <p:cNvSpPr>
            <a:spLocks noGrp="1"/>
          </p:cNvSpPr>
          <p:nvPr>
            <p:ph type="body" sz="quarter" idx="20" hasCustomPrompt="1"/>
          </p:nvPr>
        </p:nvSpPr>
        <p:spPr bwMode="black">
          <a:xfrm>
            <a:off x="371475" y="333376"/>
            <a:ext cx="1958400" cy="2844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US" noProof="0"/>
              <a:t> </a:t>
            </a:r>
          </a:p>
        </p:txBody>
      </p:sp>
      <p:sp>
        <p:nvSpPr>
          <p:cNvPr id="8" name="Footer Placeholder 4">
            <a:extLst>
              <a:ext uri="{FF2B5EF4-FFF2-40B4-BE49-F238E27FC236}">
                <a16:creationId xmlns:a16="http://schemas.microsoft.com/office/drawing/2014/main" id="{5E9A5FE8-62E3-0D2E-834A-D1F1B8269B75}"/>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chemeClr val="bg1"/>
                </a:solidFill>
              </a:defRPr>
            </a:lvl1pPr>
          </a:lstStyle>
          <a:p>
            <a:r>
              <a:rPr lang="en-US"/>
              <a:t>© 2023 NTT DATA Group Corporation</a:t>
            </a:r>
            <a:endParaRPr lang="en-US" noProof="0"/>
          </a:p>
        </p:txBody>
      </p:sp>
    </p:spTree>
    <p:extLst>
      <p:ext uri="{BB962C8B-B14F-4D97-AF65-F5344CB8AC3E}">
        <p14:creationId xmlns:p14="http://schemas.microsoft.com/office/powerpoint/2010/main" val="1290315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224E-6D9A-F20A-E95C-3BD86FD1C342}"/>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55D3C075-3634-BEB1-AB31-623AD293F0B4}"/>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45657D48-2016-6562-8C30-A2CF18ED1733}"/>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851B9585-B814-96B8-821F-CFBD1EE522B1}"/>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503241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1 Column Body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A231-5EDC-C1A1-4ABB-BC6DA52F4EC1}"/>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C224402-4AF5-E408-D3B7-C91183711897}"/>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DEDB1DA6-2C96-66B0-2A4C-85DA50585493}"/>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E2979F26-3C27-4303-6B8D-77E75E532965}"/>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
        <p:nvSpPr>
          <p:cNvPr id="7" name="Content Placeholder 6">
            <a:extLst>
              <a:ext uri="{FF2B5EF4-FFF2-40B4-BE49-F238E27FC236}">
                <a16:creationId xmlns:a16="http://schemas.microsoft.com/office/drawing/2014/main" id="{2D21A092-B787-801E-8664-20954CF6809B}"/>
              </a:ext>
            </a:extLst>
          </p:cNvPr>
          <p:cNvSpPr>
            <a:spLocks noGrp="1"/>
          </p:cNvSpPr>
          <p:nvPr>
            <p:ph sz="quarter" idx="13"/>
          </p:nvPr>
        </p:nvSpPr>
        <p:spPr>
          <a:xfrm>
            <a:off x="381000" y="1371600"/>
            <a:ext cx="1143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2141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itle, 2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62484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a:t>January 2024</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a:t>© 2024 NTT DATA, Inc.</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a:xfrm>
            <a:off x="5562600" y="6400800"/>
            <a:ext cx="1066800" cy="304800"/>
          </a:xfrm>
          <a:prstGeom prst="rect">
            <a:avLst/>
          </a:prstGeom>
        </p:spPr>
        <p:txBody>
          <a:bodyPr/>
          <a:lstStyle>
            <a:lvl1pPr algn="ctr">
              <a:defRPr/>
            </a:lvl1pPr>
          </a:lstStyle>
          <a:p>
            <a:fld id="{60D39823-8059-4D49-BD26-6D32C31B8621}" type="slidenum">
              <a:rPr lang="en-US" smtClean="0"/>
              <a:pPr/>
              <a:t>‹#›</a:t>
            </a:fld>
            <a:endParaRPr lang="en-US"/>
          </a:p>
        </p:txBody>
      </p:sp>
    </p:spTree>
    <p:extLst>
      <p:ext uri="{BB962C8B-B14F-4D97-AF65-F5344CB8AC3E}">
        <p14:creationId xmlns:p14="http://schemas.microsoft.com/office/powerpoint/2010/main" val="11865935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42672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3BCA8BAD-045F-5449-26C8-1CC7E5D921AD}"/>
              </a:ext>
            </a:extLst>
          </p:cNvPr>
          <p:cNvSpPr>
            <a:spLocks noGrp="1"/>
          </p:cNvSpPr>
          <p:nvPr>
            <p:ph sz="half" idx="13"/>
          </p:nvPr>
        </p:nvSpPr>
        <p:spPr>
          <a:xfrm>
            <a:off x="81534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a:t>January 2024</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a:t>© 2024 NTT DATA, Inc.</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a:xfrm>
            <a:off x="5562600" y="6400800"/>
            <a:ext cx="1066800" cy="304800"/>
          </a:xfrm>
          <a:prstGeom prst="rect">
            <a:avLst/>
          </a:prstGeom>
        </p:spPr>
        <p:txBody>
          <a:bodyPr/>
          <a:lstStyle>
            <a:lvl1pPr algn="ctr">
              <a:defRPr/>
            </a:lvl1pPr>
          </a:lstStyle>
          <a:p>
            <a:fld id="{60D39823-8059-4D49-BD26-6D32C31B8621}" type="slidenum">
              <a:rPr lang="en-US" smtClean="0"/>
              <a:pPr/>
              <a:t>‹#›</a:t>
            </a:fld>
            <a:endParaRPr lang="en-US"/>
          </a:p>
        </p:txBody>
      </p:sp>
    </p:spTree>
    <p:extLst>
      <p:ext uri="{BB962C8B-B14F-4D97-AF65-F5344CB8AC3E}">
        <p14:creationId xmlns:p14="http://schemas.microsoft.com/office/powerpoint/2010/main" val="39598732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4173440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114300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82288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2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62484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69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_Cover_Light_Image Bottom">
    <p:bg>
      <p:bgPr>
        <a:solidFill>
          <a:schemeClr val="bg1"/>
        </a:solidFill>
        <a:effectLst/>
      </p:bgPr>
    </p:bg>
    <p:spTree>
      <p:nvGrpSpPr>
        <p:cNvPr id="1" name=""/>
        <p:cNvGrpSpPr/>
        <p:nvPr/>
      </p:nvGrpSpPr>
      <p:grpSpPr>
        <a:xfrm>
          <a:off x="0" y="0"/>
          <a:ext cx="0" cy="0"/>
          <a:chOff x="0" y="0"/>
          <a:chExt cx="0" cy="0"/>
        </a:xfrm>
      </p:grpSpPr>
      <p:sp>
        <p:nvSpPr>
          <p:cNvPr id="11" name="Text Placeholder 20">
            <a:extLst>
              <a:ext uri="{FF2B5EF4-FFF2-40B4-BE49-F238E27FC236}">
                <a16:creationId xmlns:a16="http://schemas.microsoft.com/office/drawing/2014/main" id="{4C066D7D-0D2A-E525-7A09-B865124FD30F}"/>
              </a:ext>
            </a:extLst>
          </p:cNvPr>
          <p:cNvSpPr>
            <a:spLocks noGrp="1"/>
          </p:cNvSpPr>
          <p:nvPr>
            <p:ph type="body" sz="quarter" idx="17"/>
          </p:nvPr>
        </p:nvSpPr>
        <p:spPr>
          <a:xfrm>
            <a:off x="0" y="3352800"/>
            <a:ext cx="12192000" cy="3505200"/>
          </a:xfrm>
          <a:prstGeom prst="rect">
            <a:avLst/>
          </a:prstGeom>
          <a:solidFill>
            <a:srgbClr val="050D24">
              <a:alpha val="57647"/>
            </a:srgbClr>
          </a:solidFill>
        </p:spPr>
        <p:txBody>
          <a:bodyPr/>
          <a:lstStyle>
            <a:lvl1pPr>
              <a:defRPr>
                <a:noFill/>
              </a:defRPr>
            </a:lvl1pPr>
            <a:lvl2pPr>
              <a:defRPr>
                <a:noFill/>
              </a:defRPr>
            </a:lvl2pPr>
            <a:lvl3pPr marL="914400" indent="0">
              <a:buNone/>
              <a:defRPr>
                <a:noFill/>
              </a:defRPr>
            </a:lvl3pPr>
            <a:lvl4pPr marL="1371600" indent="0">
              <a:buNone/>
              <a:defRPr>
                <a:noFill/>
              </a:defRPr>
            </a:lvl4pPr>
            <a:lvl5pPr marL="1828800" indent="0">
              <a:buNone/>
              <a:defRPr>
                <a:noFill/>
              </a:defRPr>
            </a:lvl5pPr>
          </a:lstStyle>
          <a:p>
            <a:pPr lvl="0"/>
            <a:r>
              <a:rPr lang="en-US"/>
              <a:t>Click to edit Master text styles</a:t>
            </a:r>
          </a:p>
        </p:txBody>
      </p:sp>
      <p:sp>
        <p:nvSpPr>
          <p:cNvPr id="6" name="Picture Placeholder 4">
            <a:extLst>
              <a:ext uri="{FF2B5EF4-FFF2-40B4-BE49-F238E27FC236}">
                <a16:creationId xmlns:a16="http://schemas.microsoft.com/office/drawing/2014/main" id="{64ED725C-5701-90B3-92A2-BAE98517DD4F}"/>
              </a:ext>
            </a:extLst>
          </p:cNvPr>
          <p:cNvSpPr>
            <a:spLocks noGrp="1"/>
          </p:cNvSpPr>
          <p:nvPr>
            <p:ph type="pic" sz="quarter" idx="13" hasCustomPrompt="1"/>
          </p:nvPr>
        </p:nvSpPr>
        <p:spPr>
          <a:xfrm>
            <a:off x="0" y="3352800"/>
            <a:ext cx="12192000" cy="3509682"/>
          </a:xfrm>
          <a:prstGeom prst="rect">
            <a:avLst/>
          </a:prstGeom>
          <a:solidFill>
            <a:schemeClr val="accent6">
              <a:lumMod val="60000"/>
              <a:lumOff val="40000"/>
            </a:schemeClr>
          </a:solidFill>
        </p:spPr>
        <p:txBody>
          <a:bodyPr lIns="0" tIns="0" rIns="0" bIns="0" anchor="ctr"/>
          <a:lstStyle>
            <a:lvl1pPr marL="0" indent="0" algn="ctr">
              <a:buFontTx/>
              <a:buNone/>
              <a:defRPr sz="2400">
                <a:solidFill>
                  <a:schemeClr val="tx2"/>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a:t>
            </a:r>
            <a:br>
              <a:rPr lang="en-US"/>
            </a:br>
            <a:r>
              <a:rPr lang="en-US"/>
              <a:t>Then Reorder: Send to back</a:t>
            </a:r>
          </a:p>
        </p:txBody>
      </p:sp>
      <p:sp>
        <p:nvSpPr>
          <p:cNvPr id="9" name="SubTitle">
            <a:extLst>
              <a:ext uri="{FF2B5EF4-FFF2-40B4-BE49-F238E27FC236}">
                <a16:creationId xmlns:a16="http://schemas.microsoft.com/office/drawing/2014/main" id="{F84AF061-2BD7-B395-13B3-8F8BF417226F}"/>
              </a:ext>
            </a:extLst>
          </p:cNvPr>
          <p:cNvSpPr>
            <a:spLocks noGrp="1"/>
          </p:cNvSpPr>
          <p:nvPr>
            <p:ph type="body" sz="quarter" idx="16" hasCustomPrompt="1"/>
          </p:nvPr>
        </p:nvSpPr>
        <p:spPr>
          <a:xfrm>
            <a:off x="371475" y="2050182"/>
            <a:ext cx="11449049" cy="609600"/>
          </a:xfrm>
          <a:prstGeom prst="rect">
            <a:avLst/>
          </a:prstGeom>
        </p:spPr>
        <p:txBody>
          <a:bodyPr lIns="0" rIns="0"/>
          <a:lstStyle>
            <a:lvl1pPr marL="0" indent="0">
              <a:lnSpc>
                <a:spcPct val="100000"/>
              </a:lnSpc>
              <a:spcAft>
                <a:spcPts val="0"/>
              </a:spcAft>
              <a:buFont typeface="Arial" panose="020B0604020202020204" pitchFamily="34" charset="0"/>
              <a:buNone/>
              <a:defRPr sz="2000">
                <a:solidFill>
                  <a:schemeClr val="accent1"/>
                </a:solidFill>
                <a:latin typeface="Calibri" panose="020F0502020204030204" pitchFamily="34" charset="0"/>
                <a:cs typeface="Calibri" panose="020F050202020403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r>
              <a:rPr lang="en-US"/>
              <a:t>Click to enter the subtitle text</a:t>
            </a:r>
          </a:p>
        </p:txBody>
      </p:sp>
      <p:sp>
        <p:nvSpPr>
          <p:cNvPr id="7" name="MainTitle">
            <a:extLst>
              <a:ext uri="{FF2B5EF4-FFF2-40B4-BE49-F238E27FC236}">
                <a16:creationId xmlns:a16="http://schemas.microsoft.com/office/drawing/2014/main" id="{6B8D68FD-3EFC-86B8-83A6-942558B1B307}"/>
              </a:ext>
            </a:extLst>
          </p:cNvPr>
          <p:cNvSpPr>
            <a:spLocks noGrp="1"/>
          </p:cNvSpPr>
          <p:nvPr>
            <p:ph type="title" hasCustomPrompt="1"/>
          </p:nvPr>
        </p:nvSpPr>
        <p:spPr>
          <a:xfrm>
            <a:off x="371475" y="1412875"/>
            <a:ext cx="11449050" cy="651610"/>
          </a:xfrm>
        </p:spPr>
        <p:txBody>
          <a:bodyPr/>
          <a:lstStyle>
            <a:lvl1pPr>
              <a:defRPr sz="4400" b="0">
                <a:solidFill>
                  <a:schemeClr val="accent1"/>
                </a:solidFill>
                <a:latin typeface="Calibri" panose="020F0502020204030204" pitchFamily="34" charset="0"/>
                <a:cs typeface="Calibri" panose="020F0502020204030204" pitchFamily="34" charset="0"/>
              </a:defRPr>
            </a:lvl1pPr>
          </a:lstStyle>
          <a:p>
            <a:r>
              <a:rPr lang="en-US"/>
              <a:t>Click to edit title</a:t>
            </a:r>
          </a:p>
        </p:txBody>
      </p:sp>
      <p:sp>
        <p:nvSpPr>
          <p:cNvPr id="14" name="Innovation Curve Over">
            <a:extLst>
              <a:ext uri="{FF2B5EF4-FFF2-40B4-BE49-F238E27FC236}">
                <a16:creationId xmlns:a16="http://schemas.microsoft.com/office/drawing/2014/main" id="{0E296AC8-E4D5-3A7F-3C42-CC289AAB1E6B}"/>
              </a:ext>
              <a:ext uri="{C183D7F6-B498-43B3-948B-1728B52AA6E4}">
                <adec:decorative xmlns:adec="http://schemas.microsoft.com/office/drawing/2017/decorative" val="1"/>
              </a:ext>
            </a:extLst>
          </p:cNvPr>
          <p:cNvSpPr>
            <a:spLocks noGrp="1"/>
          </p:cNvSpPr>
          <p:nvPr>
            <p:ph type="body" sz="quarter" idx="22"/>
          </p:nvPr>
        </p:nvSpPr>
        <p:spPr>
          <a:xfrm>
            <a:off x="9067800" y="3733800"/>
            <a:ext cx="2741663" cy="27432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C245BFAB-6256-BF35-C9F5-6D558800765A}"/>
              </a:ext>
            </a:extLst>
          </p:cNvPr>
          <p:cNvSpPr>
            <a:spLocks noGrp="1"/>
          </p:cNvSpPr>
          <p:nvPr>
            <p:ph type="dt" sz="half" idx="2"/>
          </p:nvPr>
        </p:nvSpPr>
        <p:spPr bwMode="gray">
          <a:xfrm>
            <a:off x="11026140" y="3147301"/>
            <a:ext cx="794384" cy="88901"/>
          </a:xfrm>
          <a:prstGeom prst="rect">
            <a:avLst/>
          </a:prstGeom>
          <a:ln>
            <a:noFill/>
          </a:ln>
        </p:spPr>
        <p:txBody>
          <a:bodyPr vert="horz" lIns="0" tIns="0" rIns="0" bIns="0" rtlCol="0" anchor="ctr">
            <a:noAutofit/>
          </a:bodyPr>
          <a:lstStyle>
            <a:lvl1pPr algn="r">
              <a:lnSpc>
                <a:spcPct val="100000"/>
              </a:lnSpc>
              <a:defRPr sz="1000">
                <a:solidFill>
                  <a:srgbClr val="6B6B6B"/>
                </a:solidFill>
                <a:latin typeface="Calibri" panose="020F0502020204030204" pitchFamily="34" charset="0"/>
                <a:cs typeface="Calibri" panose="020F0502020204030204" pitchFamily="34" charset="0"/>
              </a:defRPr>
            </a:lvl1pPr>
          </a:lstStyle>
          <a:p>
            <a:endParaRPr lang="en-US"/>
          </a:p>
        </p:txBody>
      </p:sp>
      <p:sp>
        <p:nvSpPr>
          <p:cNvPr id="15" name="Footer Placeholder 4">
            <a:extLst>
              <a:ext uri="{FF2B5EF4-FFF2-40B4-BE49-F238E27FC236}">
                <a16:creationId xmlns:a16="http://schemas.microsoft.com/office/drawing/2014/main" id="{F45B6080-7233-0809-75A8-E904530DE071}"/>
              </a:ext>
            </a:extLst>
          </p:cNvPr>
          <p:cNvSpPr>
            <a:spLocks noGrp="1"/>
          </p:cNvSpPr>
          <p:nvPr>
            <p:ph type="ftr" sz="quarter" idx="3"/>
          </p:nvPr>
        </p:nvSpPr>
        <p:spPr bwMode="gray">
          <a:xfrm>
            <a:off x="371475" y="3147301"/>
            <a:ext cx="5123498" cy="88901"/>
          </a:xfrm>
          <a:prstGeom prst="rect">
            <a:avLst/>
          </a:prstGeom>
          <a:ln>
            <a:noFill/>
          </a:ln>
        </p:spPr>
        <p:txBody>
          <a:bodyPr vert="horz" lIns="0" tIns="0" rIns="0" bIns="0" rtlCol="0" anchor="ctr">
            <a:noAutofit/>
          </a:bodyPr>
          <a:lstStyle>
            <a:lvl1pPr algn="l">
              <a:lnSpc>
                <a:spcPct val="100000"/>
              </a:lnSpc>
              <a:defRPr sz="10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2" name="Info box">
            <a:extLst>
              <a:ext uri="{FF2B5EF4-FFF2-40B4-BE49-F238E27FC236}">
                <a16:creationId xmlns:a16="http://schemas.microsoft.com/office/drawing/2014/main" id="{979EC8F5-DC72-37F6-85BB-C3ADC50D2DFB}"/>
              </a:ext>
            </a:extLst>
          </p:cNvPr>
          <p:cNvSpPr>
            <a:spLocks noGrp="1"/>
          </p:cNvSpPr>
          <p:nvPr>
            <p:ph sz="quarter" idx="19"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rgbClr val="6B6B6B"/>
                </a:solidFill>
                <a:latin typeface="Calibri" panose="020F0502020204030204" pitchFamily="34" charset="0"/>
                <a:cs typeface="Calibri" panose="020F0502020204030204" pitchFamily="34" charset="0"/>
              </a:defRPr>
            </a:lvl1pPr>
          </a:lstStyle>
          <a:p>
            <a:pPr lvl="0"/>
            <a:r>
              <a:rPr lang="en-US" noProof="0"/>
              <a:t>Information Type:</a:t>
            </a:r>
            <a:br>
              <a:rPr lang="en-US" noProof="0"/>
            </a:br>
            <a:r>
              <a:rPr lang="en-US" noProof="0"/>
              <a:t>Company:  </a:t>
            </a:r>
            <a:br>
              <a:rPr lang="en-US" noProof="0"/>
            </a:br>
            <a:r>
              <a:rPr lang="en-US" noProof="0"/>
              <a:t>Information Owner:</a:t>
            </a:r>
          </a:p>
        </p:txBody>
      </p:sp>
      <p:pic>
        <p:nvPicPr>
          <p:cNvPr id="4" name="NTT DATA Global Logo">
            <a:extLst>
              <a:ext uri="{FF2B5EF4-FFF2-40B4-BE49-F238E27FC236}">
                <a16:creationId xmlns:a16="http://schemas.microsoft.com/office/drawing/2014/main" id="{93955C0C-38C4-366F-0C4D-7A71C122ED79}"/>
              </a:ext>
            </a:extLst>
          </p:cNvPr>
          <p:cNvPicPr>
            <a:picLocks noGrp="1" noRot="1" noChangeAspect="1" noMove="1" noResize="1" noEditPoints="1" noAdjustHandles="1" noChangeArrowheads="1" noChangeShapeType="1" noCrop="1"/>
          </p:cNvPicPr>
          <p:nvPr userDrawn="1"/>
        </p:nvPicPr>
        <p:blipFill>
          <a:blip r:embed="rId3">
            <a:extLst>
              <a:ext uri="{96DAC541-7B7A-43D3-8B79-37D633B846F1}">
                <asvg:svgBlip xmlns:asvg="http://schemas.microsoft.com/office/drawing/2016/SVG/main" r:embed="rId4"/>
              </a:ext>
            </a:extLst>
          </a:blip>
          <a:stretch>
            <a:fillRect/>
          </a:stretch>
        </p:blipFill>
        <p:spPr>
          <a:xfrm>
            <a:off x="371475" y="320040"/>
            <a:ext cx="1959942" cy="399600"/>
          </a:xfrm>
          <a:prstGeom prst="rect">
            <a:avLst/>
          </a:prstGeom>
        </p:spPr>
      </p:pic>
    </p:spTree>
    <p:extLst>
      <p:ext uri="{BB962C8B-B14F-4D97-AF65-F5344CB8AC3E}">
        <p14:creationId xmlns:p14="http://schemas.microsoft.com/office/powerpoint/2010/main" val="8517604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3 Column Body Tex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42672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7">
            <a:extLst>
              <a:ext uri="{FF2B5EF4-FFF2-40B4-BE49-F238E27FC236}">
                <a16:creationId xmlns:a16="http://schemas.microsoft.com/office/drawing/2014/main" id="{ADFD2628-F803-8221-12EB-7198D350225D}"/>
              </a:ext>
            </a:extLst>
          </p:cNvPr>
          <p:cNvSpPr>
            <a:spLocks noGrp="1"/>
          </p:cNvSpPr>
          <p:nvPr>
            <p:ph sz="quarter" idx="16"/>
          </p:nvPr>
        </p:nvSpPr>
        <p:spPr>
          <a:xfrm>
            <a:off x="81534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21223364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1 Column Body Tex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AB63C9B-9EF9-29CD-5D25-907D96874231}"/>
              </a:ext>
            </a:extLst>
          </p:cNvPr>
          <p:cNvSpPr>
            <a:spLocks noGrp="1"/>
          </p:cNvSpPr>
          <p:nvPr>
            <p:ph type="body" sz="quarter" idx="14"/>
          </p:nvPr>
        </p:nvSpPr>
        <p:spPr>
          <a:xfrm>
            <a:off x="381000" y="685800"/>
            <a:ext cx="11430000" cy="1066800"/>
          </a:xfrm>
          <a:prstGeom prst="rect">
            <a:avLst/>
          </a:prstGeom>
        </p:spPr>
        <p:txBody>
          <a:bodyPr lIns="0" rIns="0"/>
          <a:lstStyle>
            <a:lvl1pPr>
              <a:defRPr lang="en-US" sz="2800" dirty="0">
                <a:latin typeface="+mj-lt"/>
              </a:defRPr>
            </a:lvl1pPr>
          </a:lstStyle>
          <a:p>
            <a:pPr marL="0" lvl="0" indent="0">
              <a:lnSpc>
                <a:spcPct val="100000"/>
              </a:lnSpc>
              <a:buNone/>
            </a:pPr>
            <a:r>
              <a:rPr lang="en-US"/>
              <a:t>Click to edit Master text styles</a:t>
            </a:r>
          </a:p>
        </p:txBody>
      </p:sp>
      <p:sp>
        <p:nvSpPr>
          <p:cNvPr id="2" name="Title 1">
            <a:extLst>
              <a:ext uri="{FF2B5EF4-FFF2-40B4-BE49-F238E27FC236}">
                <a16:creationId xmlns:a16="http://schemas.microsoft.com/office/drawing/2014/main" id="{8341A231-5EDC-C1A1-4ABB-BC6DA52F4EC1}"/>
              </a:ext>
            </a:extLst>
          </p:cNvPr>
          <p:cNvSpPr>
            <a:spLocks noGrp="1"/>
          </p:cNvSpPr>
          <p:nvPr>
            <p:ph type="title"/>
          </p:nvPr>
        </p:nvSpPr>
        <p:spPr>
          <a:xfrm>
            <a:off x="381000" y="304801"/>
            <a:ext cx="11430000" cy="380999"/>
          </a:xfrm>
          <a:prstGeom prst="rect">
            <a:avLst/>
          </a:prstGeom>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C224402-4AF5-E408-D3B7-C91183711897}"/>
              </a:ext>
            </a:extLst>
          </p:cNvPr>
          <p:cNvSpPr>
            <a:spLocks noGrp="1"/>
          </p:cNvSpPr>
          <p:nvPr>
            <p:ph type="dt" sz="half" idx="10"/>
          </p:nvPr>
        </p:nvSpPr>
        <p:spPr/>
        <p:txBody>
          <a:bodyPr/>
          <a:lstStyle/>
          <a:p>
            <a:r>
              <a:rPr lang="en-US"/>
              <a:t>January 2024</a:t>
            </a:r>
          </a:p>
        </p:txBody>
      </p:sp>
      <p:sp>
        <p:nvSpPr>
          <p:cNvPr id="4" name="Footer Placeholder 3">
            <a:extLst>
              <a:ext uri="{FF2B5EF4-FFF2-40B4-BE49-F238E27FC236}">
                <a16:creationId xmlns:a16="http://schemas.microsoft.com/office/drawing/2014/main" id="{DEDB1DA6-2C96-66B0-2A4C-85DA50585493}"/>
              </a:ext>
            </a:extLst>
          </p:cNvPr>
          <p:cNvSpPr>
            <a:spLocks noGrp="1"/>
          </p:cNvSpPr>
          <p:nvPr>
            <p:ph type="ftr" sz="quarter" idx="11"/>
          </p:nvPr>
        </p:nvSpPr>
        <p:spPr/>
        <p:txBody>
          <a:bodyPr/>
          <a:lstStyle/>
          <a:p>
            <a:r>
              <a:rPr lang="en-US"/>
              <a:t>© 2024 NTT DATA, Inc.</a:t>
            </a:r>
          </a:p>
        </p:txBody>
      </p:sp>
      <p:sp>
        <p:nvSpPr>
          <p:cNvPr id="5" name="Slide Number Placeholder 4">
            <a:extLst>
              <a:ext uri="{FF2B5EF4-FFF2-40B4-BE49-F238E27FC236}">
                <a16:creationId xmlns:a16="http://schemas.microsoft.com/office/drawing/2014/main" id="{E2979F26-3C27-4303-6B8D-77E75E532965}"/>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
        <p:nvSpPr>
          <p:cNvPr id="7" name="Content Placeholder 6">
            <a:extLst>
              <a:ext uri="{FF2B5EF4-FFF2-40B4-BE49-F238E27FC236}">
                <a16:creationId xmlns:a16="http://schemas.microsoft.com/office/drawing/2014/main" id="{2D21A092-B787-801E-8664-20954CF6809B}"/>
              </a:ext>
            </a:extLst>
          </p:cNvPr>
          <p:cNvSpPr>
            <a:spLocks noGrp="1"/>
          </p:cNvSpPr>
          <p:nvPr>
            <p:ph sz="quarter" idx="13"/>
          </p:nvPr>
        </p:nvSpPr>
        <p:spPr>
          <a:xfrm>
            <a:off x="381000" y="1981200"/>
            <a:ext cx="11430000" cy="4267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1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224E-6D9A-F20A-E95C-3BD86FD1C342}"/>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55D3C075-3634-BEB1-AB31-623AD293F0B4}"/>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45657D48-2016-6562-8C30-A2CF18ED1733}"/>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851B9585-B814-96B8-821F-CFBD1EE522B1}"/>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4701658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1 Column Body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A231-5EDC-C1A1-4ABB-BC6DA52F4EC1}"/>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C224402-4AF5-E408-D3B7-C91183711897}"/>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DEDB1DA6-2C96-66B0-2A4C-85DA50585493}"/>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E2979F26-3C27-4303-6B8D-77E75E532965}"/>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
        <p:nvSpPr>
          <p:cNvPr id="7" name="Content Placeholder 6">
            <a:extLst>
              <a:ext uri="{FF2B5EF4-FFF2-40B4-BE49-F238E27FC236}">
                <a16:creationId xmlns:a16="http://schemas.microsoft.com/office/drawing/2014/main" id="{2D21A092-B787-801E-8664-20954CF6809B}"/>
              </a:ext>
            </a:extLst>
          </p:cNvPr>
          <p:cNvSpPr>
            <a:spLocks noGrp="1"/>
          </p:cNvSpPr>
          <p:nvPr>
            <p:ph sz="quarter" idx="13"/>
          </p:nvPr>
        </p:nvSpPr>
        <p:spPr>
          <a:xfrm>
            <a:off x="381000" y="1371600"/>
            <a:ext cx="1143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95934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itle, 2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62484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a:t>March 2024</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a:t>© 2024 NTT DATA, Inc.                 </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p:txBody>
          <a:bodyPr/>
          <a:lstStyle>
            <a:lvl1pPr algn="ctr">
              <a:defRPr/>
            </a:lvl1pPr>
          </a:lstStyle>
          <a:p>
            <a:fld id="{60D39823-8059-4D49-BD26-6D32C31B8621}" type="slidenum">
              <a:rPr lang="en-US" smtClean="0"/>
              <a:pPr/>
              <a:t>‹#›</a:t>
            </a:fld>
            <a:endParaRPr lang="en-US"/>
          </a:p>
        </p:txBody>
      </p:sp>
    </p:spTree>
    <p:extLst>
      <p:ext uri="{BB962C8B-B14F-4D97-AF65-F5344CB8AC3E}">
        <p14:creationId xmlns:p14="http://schemas.microsoft.com/office/powerpoint/2010/main" val="731137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3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42672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3BCA8BAD-045F-5449-26C8-1CC7E5D921AD}"/>
              </a:ext>
            </a:extLst>
          </p:cNvPr>
          <p:cNvSpPr>
            <a:spLocks noGrp="1"/>
          </p:cNvSpPr>
          <p:nvPr>
            <p:ph sz="half" idx="13"/>
          </p:nvPr>
        </p:nvSpPr>
        <p:spPr>
          <a:xfrm>
            <a:off x="81534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a:t>March 2024</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a:t>© 2024 NTT DATA, Inc.                 </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p:txBody>
          <a:bodyPr/>
          <a:lstStyle>
            <a:lvl1pPr algn="ctr">
              <a:defRPr/>
            </a:lvl1pPr>
          </a:lstStyle>
          <a:p>
            <a:fld id="{60D39823-8059-4D49-BD26-6D32C31B8621}" type="slidenum">
              <a:rPr lang="en-US" smtClean="0"/>
              <a:pPr/>
              <a:t>‹#›</a:t>
            </a:fld>
            <a:endParaRPr lang="en-US"/>
          </a:p>
        </p:txBody>
      </p:sp>
    </p:spTree>
    <p:extLst>
      <p:ext uri="{BB962C8B-B14F-4D97-AF65-F5344CB8AC3E}">
        <p14:creationId xmlns:p14="http://schemas.microsoft.com/office/powerpoint/2010/main" val="36821828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rgbClr val="19A3FC"/>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1375441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1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rgbClr val="19A3FC"/>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114300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4575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2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rgbClr val="19A3FC"/>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62484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06208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3 Column Body Tex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42672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7">
            <a:extLst>
              <a:ext uri="{FF2B5EF4-FFF2-40B4-BE49-F238E27FC236}">
                <a16:creationId xmlns:a16="http://schemas.microsoft.com/office/drawing/2014/main" id="{ADFD2628-F803-8221-12EB-7198D350225D}"/>
              </a:ext>
            </a:extLst>
          </p:cNvPr>
          <p:cNvSpPr>
            <a:spLocks noGrp="1"/>
          </p:cNvSpPr>
          <p:nvPr>
            <p:ph sz="quarter" idx="16"/>
          </p:nvPr>
        </p:nvSpPr>
        <p:spPr>
          <a:xfrm>
            <a:off x="8153400" y="1676400"/>
            <a:ext cx="3657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rgbClr val="19A3FC"/>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a:t>March 2024</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a:t>© 2024 NTT DATA, Inc.                 </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p:txBody>
          <a:bodyPr/>
          <a:lstStyle/>
          <a:p>
            <a:pPr algn="ctr"/>
            <a:fld id="{60D39823-8059-4D49-BD26-6D32C31B8621}" type="slidenum">
              <a:rPr lang="en-US" smtClean="0"/>
              <a:pPr algn="ctr"/>
              <a:t>‹#›</a:t>
            </a:fld>
            <a:endParaRPr lang="en-US"/>
          </a:p>
        </p:txBody>
      </p:sp>
    </p:spTree>
    <p:extLst>
      <p:ext uri="{BB962C8B-B14F-4D97-AF65-F5344CB8AC3E}">
        <p14:creationId xmlns:p14="http://schemas.microsoft.com/office/powerpoint/2010/main" val="330385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C3BB7C-B4A7-41A4-8C5A-903570B6070B}"/>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10" name="Footer Placeholder 4">
            <a:extLst>
              <a:ext uri="{FF2B5EF4-FFF2-40B4-BE49-F238E27FC236}">
                <a16:creationId xmlns:a16="http://schemas.microsoft.com/office/drawing/2014/main" id="{A9C53063-1F58-BE27-2E94-7E00DE772613}"/>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1" name="Slide Number Placeholder 5">
            <a:extLst>
              <a:ext uri="{FF2B5EF4-FFF2-40B4-BE49-F238E27FC236}">
                <a16:creationId xmlns:a16="http://schemas.microsoft.com/office/drawing/2014/main" id="{AF1EE05E-1EF3-FA88-09CC-87DB6B58184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8220255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_Title Subtitle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a:xfrm>
            <a:off x="371475" y="333375"/>
            <a:ext cx="11449050" cy="332399"/>
          </a:xfrm>
        </p:spPr>
        <p:txBody>
          <a:bodyPr vert="horz">
            <a:spAutoFit/>
          </a:body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4" y="1412875"/>
            <a:ext cx="11449049" cy="4824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chemeClr val="bg1"/>
                </a:solidFill>
              </a:defRPr>
            </a:lvl1pPr>
          </a:lstStyle>
          <a:p>
            <a:r>
              <a:rPr lang="en-US"/>
              <a:t>© 2024 NTT DATA, Inc.</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chemeClr val="bg1"/>
                </a:solidFill>
              </a:defRPr>
            </a:lvl1pPr>
          </a:lstStyle>
          <a:p>
            <a:fld id="{13CE6DAF-806F-404B-BC68-339BFCB57E5C}" type="slidenum">
              <a:rPr lang="en-US" smtClean="0"/>
              <a:pPr/>
              <a:t>‹#›</a:t>
            </a:fld>
            <a:endParaRPr lang="en-US"/>
          </a:p>
        </p:txBody>
      </p:sp>
      <p:sp>
        <p:nvSpPr>
          <p:cNvPr id="4" name="Text Placeholder 6">
            <a:extLst>
              <a:ext uri="{FF2B5EF4-FFF2-40B4-BE49-F238E27FC236}">
                <a16:creationId xmlns:a16="http://schemas.microsoft.com/office/drawing/2014/main" id="{9E5DDFBC-BBD8-FCF3-FDD5-BDAF7615B10F}"/>
              </a:ext>
            </a:extLst>
          </p:cNvPr>
          <p:cNvSpPr>
            <a:spLocks noGrp="1"/>
          </p:cNvSpPr>
          <p:nvPr>
            <p:ph type="body" sz="quarter" idx="14" hasCustomPrompt="1"/>
          </p:nvPr>
        </p:nvSpPr>
        <p:spPr bwMode="gray">
          <a:xfrm>
            <a:off x="371475" y="728663"/>
            <a:ext cx="11449050" cy="288000"/>
          </a:xfrm>
          <a:prstGeom prst="rect">
            <a:avLst/>
          </a:prstGeom>
        </p:spPr>
        <p:txBody>
          <a:bodyPr/>
          <a:lstStyle>
            <a:lvl1pPr>
              <a:lnSpc>
                <a:spcPct val="100000"/>
              </a:lnSpc>
              <a:spcBef>
                <a:spcPts val="0"/>
              </a:spcBef>
              <a:defRPr sz="1800">
                <a:solidFill>
                  <a:schemeClr val="bg2"/>
                </a:solidFill>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28140940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_Cover_Light_Full Innovation Curve">
    <p:spTree>
      <p:nvGrpSpPr>
        <p:cNvPr id="1" name=""/>
        <p:cNvGrpSpPr/>
        <p:nvPr/>
      </p:nvGrpSpPr>
      <p:grpSpPr>
        <a:xfrm>
          <a:off x="0" y="0"/>
          <a:ext cx="0" cy="0"/>
          <a:chOff x="0" y="0"/>
          <a:chExt cx="0" cy="0"/>
        </a:xfrm>
      </p:grpSpPr>
      <p:pic>
        <p:nvPicPr>
          <p:cNvPr id="14" name="Innovation Curve">
            <a:extLst>
              <a:ext uri="{FF2B5EF4-FFF2-40B4-BE49-F238E27FC236}">
                <a16:creationId xmlns:a16="http://schemas.microsoft.com/office/drawing/2014/main" id="{9211F747-506E-5ED4-9B68-EE6B3F99C9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nvPicPr>
        <p:blipFill>
          <a:blip r:embed="rId2" cstate="screen">
            <a:alphaModFix amt="3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5334000" y="-14748"/>
            <a:ext cx="6872748" cy="6872748"/>
          </a:xfrm>
          <a:prstGeom prst="rect">
            <a:avLst/>
          </a:prstGeom>
        </p:spPr>
      </p:pic>
      <p:sp>
        <p:nvSpPr>
          <p:cNvPr id="16" name="Title 1">
            <a:extLst>
              <a:ext uri="{FF2B5EF4-FFF2-40B4-BE49-F238E27FC236}">
                <a16:creationId xmlns:a16="http://schemas.microsoft.com/office/drawing/2014/main" id="{1506BD0E-4DCD-8BA9-2037-DE975A1F0915}"/>
              </a:ext>
            </a:extLst>
          </p:cNvPr>
          <p:cNvSpPr>
            <a:spLocks noGrp="1"/>
          </p:cNvSpPr>
          <p:nvPr>
            <p:ph type="ctrTitle" hasCustomPrompt="1"/>
          </p:nvPr>
        </p:nvSpPr>
        <p:spPr bwMode="gray">
          <a:xfrm>
            <a:off x="380048" y="2438400"/>
            <a:ext cx="4843462" cy="1371600"/>
          </a:xfrm>
        </p:spPr>
        <p:txBody>
          <a:bodyPr vert="horz" lIns="0" tIns="45720" rIns="0" bIns="45720" rtlCol="0" anchor="b">
            <a:noAutofit/>
          </a:bodyPr>
          <a:lstStyle>
            <a:lvl1pPr>
              <a:defRPr lang="en-GB" sz="4400" b="0" i="0" dirty="0">
                <a:solidFill>
                  <a:schemeClr val="accent1"/>
                </a:solidFill>
                <a:latin typeface="+mj-lt"/>
                <a:cs typeface="Times New Roman" panose="02020603050405020304" pitchFamily="18" charset="0"/>
              </a:defRPr>
            </a:lvl1pPr>
          </a:lstStyle>
          <a:p>
            <a:pPr lvl="0">
              <a:lnSpc>
                <a:spcPct val="100000"/>
              </a:lnSpc>
            </a:pPr>
            <a:r>
              <a:rPr lang="en-US"/>
              <a:t>Click to edit Master title Style</a:t>
            </a:r>
          </a:p>
        </p:txBody>
      </p:sp>
      <p:sp>
        <p:nvSpPr>
          <p:cNvPr id="17" name="Subtitle 2">
            <a:extLst>
              <a:ext uri="{FF2B5EF4-FFF2-40B4-BE49-F238E27FC236}">
                <a16:creationId xmlns:a16="http://schemas.microsoft.com/office/drawing/2014/main" id="{DD68B773-8219-9567-613E-7A2F2D4F6C2B}"/>
              </a:ext>
            </a:extLst>
          </p:cNvPr>
          <p:cNvSpPr>
            <a:spLocks noGrp="1"/>
          </p:cNvSpPr>
          <p:nvPr>
            <p:ph type="subTitle" idx="1" hasCustomPrompt="1"/>
          </p:nvPr>
        </p:nvSpPr>
        <p:spPr bwMode="gray">
          <a:xfrm>
            <a:off x="380048" y="3810000"/>
            <a:ext cx="4843462" cy="353943"/>
          </a:xfrm>
        </p:spPr>
        <p:txBody>
          <a:bodyPr wrap="square" lIns="0" tIns="45720" rIns="0">
            <a:spAutoFit/>
          </a:bodyPr>
          <a:lstStyle>
            <a:lvl1pPr>
              <a:spcBef>
                <a:spcPts val="0"/>
              </a:spcBef>
              <a:spcAft>
                <a:spcPts val="0"/>
              </a:spcAft>
              <a:defRPr lang="en-GB" sz="2000" b="0" i="0" dirty="0">
                <a:solidFill>
                  <a:schemeClr val="accent1"/>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2" name="Date Placeholder 3">
            <a:extLst>
              <a:ext uri="{FF2B5EF4-FFF2-40B4-BE49-F238E27FC236}">
                <a16:creationId xmlns:a16="http://schemas.microsoft.com/office/drawing/2014/main" id="{A9B553D8-6E2B-127F-58DE-5165236A2DF1}"/>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ctr">
              <a:lnSpc>
                <a:spcPct val="100000"/>
              </a:lnSpc>
              <a:defRPr sz="1000">
                <a:solidFill>
                  <a:srgbClr val="6B6B6B"/>
                </a:solidFill>
              </a:defRPr>
            </a:lvl1pPr>
          </a:lstStyle>
          <a:p>
            <a:pPr algn="r"/>
            <a:r>
              <a:rPr lang="en-DE"/>
              <a:t>Date</a:t>
            </a:r>
            <a:endParaRPr lang="en-US"/>
          </a:p>
        </p:txBody>
      </p:sp>
      <p:sp>
        <p:nvSpPr>
          <p:cNvPr id="3" name="Footer Placeholder 4">
            <a:extLst>
              <a:ext uri="{FF2B5EF4-FFF2-40B4-BE49-F238E27FC236}">
                <a16:creationId xmlns:a16="http://schemas.microsoft.com/office/drawing/2014/main" id="{0453B208-9097-2E2C-EC03-BD8A67670037}"/>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defRPr>
            </a:lvl1pPr>
          </a:lstStyle>
          <a:p>
            <a:r>
              <a:rPr lang="en-US"/>
              <a:t>© 2023 NTT DATA Group Corporation</a:t>
            </a:r>
          </a:p>
        </p:txBody>
      </p:sp>
      <p:sp>
        <p:nvSpPr>
          <p:cNvPr id="5" name="Infobox">
            <a:extLst>
              <a:ext uri="{FF2B5EF4-FFF2-40B4-BE49-F238E27FC236}">
                <a16:creationId xmlns:a16="http://schemas.microsoft.com/office/drawing/2014/main" id="{A9C6AF59-6EED-3416-511A-B314E0EE63F3}"/>
              </a:ext>
            </a:extLst>
          </p:cNvPr>
          <p:cNvSpPr>
            <a:spLocks noGrp="1"/>
          </p:cNvSpPr>
          <p:nvPr>
            <p:ph sz="quarter" idx="19"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rgbClr val="6B6B6B"/>
                </a:solidFill>
              </a:defRPr>
            </a:lvl1pPr>
          </a:lstStyle>
          <a:p>
            <a:pPr lvl="0"/>
            <a:r>
              <a:rPr lang="en-US" noProof="0"/>
              <a:t>Information Type:</a:t>
            </a:r>
            <a:br>
              <a:rPr lang="en-US" noProof="0"/>
            </a:br>
            <a:r>
              <a:rPr lang="en-US" noProof="0"/>
              <a:t>Company:  </a:t>
            </a:r>
            <a:br>
              <a:rPr lang="en-US" noProof="0"/>
            </a:br>
            <a:r>
              <a:rPr lang="en-US" noProof="0"/>
              <a:t>Information Owner:</a:t>
            </a:r>
          </a:p>
        </p:txBody>
      </p:sp>
      <p:pic>
        <p:nvPicPr>
          <p:cNvPr id="6" name="Grafik 5">
            <a:extLst>
              <a:ext uri="{FF2B5EF4-FFF2-40B4-BE49-F238E27FC236}">
                <a16:creationId xmlns:a16="http://schemas.microsoft.com/office/drawing/2014/main" id="{6926DE69-96E4-E6CD-0CC7-67973D1AD847}"/>
              </a:ext>
            </a:extLst>
          </p:cNvPr>
          <p:cNvPicPr>
            <a:picLocks noGrp="1" noRot="1" noChangeAspect="1" noMove="1" noResize="1" noEditPoints="1" noAdjustHandles="1" noChangeArrowheads="1" noChangeShapeType="1" noCrop="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71475" y="333376"/>
            <a:ext cx="1958400" cy="286180"/>
          </a:xfrm>
          <a:prstGeom prst="rect">
            <a:avLst/>
          </a:prstGeom>
        </p:spPr>
      </p:pic>
    </p:spTree>
    <p:extLst>
      <p:ext uri="{BB962C8B-B14F-4D97-AF65-F5344CB8AC3E}">
        <p14:creationId xmlns:p14="http://schemas.microsoft.com/office/powerpoint/2010/main" val="455101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_Cover_Light_Partial Innovation Curve">
    <p:spTree>
      <p:nvGrpSpPr>
        <p:cNvPr id="1" name=""/>
        <p:cNvGrpSpPr/>
        <p:nvPr/>
      </p:nvGrpSpPr>
      <p:grpSpPr>
        <a:xfrm>
          <a:off x="0" y="0"/>
          <a:ext cx="0" cy="0"/>
          <a:chOff x="0" y="0"/>
          <a:chExt cx="0" cy="0"/>
        </a:xfrm>
      </p:grpSpPr>
      <p:pic>
        <p:nvPicPr>
          <p:cNvPr id="16" name="Innovation Curve">
            <a:extLst>
              <a:ext uri="{FF2B5EF4-FFF2-40B4-BE49-F238E27FC236}">
                <a16:creationId xmlns:a16="http://schemas.microsoft.com/office/drawing/2014/main" id="{00ADE50C-F63B-648C-9FD0-E0FA384DFD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nvPicPr>
        <p:blipFill>
          <a:blip r:embed="rId2" cstate="screen">
            <a:alphaModFix amt="20000"/>
            <a:extLst>
              <a:ext uri="{28A0092B-C50C-407E-A947-70E740481C1C}">
                <a14:useLocalDpi xmlns:a14="http://schemas.microsoft.com/office/drawing/2010/main"/>
              </a:ext>
            </a:extLst>
          </a:blip>
          <a:stretch>
            <a:fillRect/>
          </a:stretch>
        </p:blipFill>
        <p:spPr>
          <a:xfrm>
            <a:off x="7616952" y="0"/>
            <a:ext cx="4602549" cy="6876288"/>
          </a:xfrm>
          <a:prstGeom prst="rect">
            <a:avLst/>
          </a:prstGeom>
        </p:spPr>
      </p:pic>
      <p:sp>
        <p:nvSpPr>
          <p:cNvPr id="13" name="Title 1">
            <a:extLst>
              <a:ext uri="{FF2B5EF4-FFF2-40B4-BE49-F238E27FC236}">
                <a16:creationId xmlns:a16="http://schemas.microsoft.com/office/drawing/2014/main" id="{82ADFA92-0E48-355A-2DA8-D40523A9A84F}"/>
              </a:ext>
            </a:extLst>
          </p:cNvPr>
          <p:cNvSpPr>
            <a:spLocks noGrp="1"/>
          </p:cNvSpPr>
          <p:nvPr>
            <p:ph type="ctrTitle" hasCustomPrompt="1"/>
          </p:nvPr>
        </p:nvSpPr>
        <p:spPr bwMode="gray">
          <a:xfrm>
            <a:off x="380048" y="2438400"/>
            <a:ext cx="6969876" cy="1371600"/>
          </a:xfrm>
        </p:spPr>
        <p:txBody>
          <a:bodyPr vert="horz" lIns="0" tIns="45720" rIns="0" bIns="45720" rtlCol="0" anchor="b">
            <a:noAutofit/>
          </a:bodyPr>
          <a:lstStyle>
            <a:lvl1pPr>
              <a:defRPr lang="en-GB" sz="4400" b="0" i="0" dirty="0">
                <a:solidFill>
                  <a:schemeClr val="accent1"/>
                </a:solidFill>
                <a:latin typeface="+mj-lt"/>
                <a:cs typeface="Times New Roman" panose="02020603050405020304" pitchFamily="18" charset="0"/>
              </a:defRPr>
            </a:lvl1pPr>
          </a:lstStyle>
          <a:p>
            <a:pPr lvl="0">
              <a:lnSpc>
                <a:spcPct val="100000"/>
              </a:lnSpc>
            </a:pPr>
            <a:r>
              <a:rPr lang="en-US"/>
              <a:t>Click to edit Master title Style</a:t>
            </a:r>
          </a:p>
        </p:txBody>
      </p:sp>
      <p:sp>
        <p:nvSpPr>
          <p:cNvPr id="15" name="Subtitle 2">
            <a:extLst>
              <a:ext uri="{FF2B5EF4-FFF2-40B4-BE49-F238E27FC236}">
                <a16:creationId xmlns:a16="http://schemas.microsoft.com/office/drawing/2014/main" id="{48B12889-37ED-D704-59B8-7CECF20BCF23}"/>
              </a:ext>
            </a:extLst>
          </p:cNvPr>
          <p:cNvSpPr>
            <a:spLocks noGrp="1"/>
          </p:cNvSpPr>
          <p:nvPr>
            <p:ph type="subTitle" idx="1" hasCustomPrompt="1"/>
          </p:nvPr>
        </p:nvSpPr>
        <p:spPr bwMode="gray">
          <a:xfrm>
            <a:off x="380048" y="3810000"/>
            <a:ext cx="6969876" cy="353943"/>
          </a:xfrm>
        </p:spPr>
        <p:txBody>
          <a:bodyPr wrap="square" lIns="0" tIns="45720" rIns="0">
            <a:spAutoFit/>
          </a:bodyPr>
          <a:lstStyle>
            <a:lvl1pPr>
              <a:spcBef>
                <a:spcPts val="0"/>
              </a:spcBef>
              <a:spcAft>
                <a:spcPts val="0"/>
              </a:spcAft>
              <a:defRPr lang="en-GB" sz="2000" b="0" i="0" dirty="0">
                <a:solidFill>
                  <a:schemeClr val="accent1"/>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4" name="Footer Placeholder 4">
            <a:extLst>
              <a:ext uri="{FF2B5EF4-FFF2-40B4-BE49-F238E27FC236}">
                <a16:creationId xmlns:a16="http://schemas.microsoft.com/office/drawing/2014/main" id="{655333B3-E5F2-A1A8-F59F-D7085B34A148}"/>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defRPr>
            </a:lvl1pPr>
          </a:lstStyle>
          <a:p>
            <a:r>
              <a:rPr lang="en-US"/>
              <a:t>© 2023 NTT DATA Group Corporation</a:t>
            </a:r>
          </a:p>
        </p:txBody>
      </p:sp>
      <p:sp>
        <p:nvSpPr>
          <p:cNvPr id="2" name="Infobox">
            <a:extLst>
              <a:ext uri="{FF2B5EF4-FFF2-40B4-BE49-F238E27FC236}">
                <a16:creationId xmlns:a16="http://schemas.microsoft.com/office/drawing/2014/main" id="{99F6DF13-500C-7129-4398-DDCA39915502}"/>
              </a:ext>
            </a:extLst>
          </p:cNvPr>
          <p:cNvSpPr>
            <a:spLocks noGrp="1"/>
          </p:cNvSpPr>
          <p:nvPr>
            <p:ph sz="quarter" idx="19" hasCustomPrompt="1"/>
          </p:nvPr>
        </p:nvSpPr>
        <p:spPr>
          <a:xfrm>
            <a:off x="371475" y="899720"/>
            <a:ext cx="1958400" cy="395869"/>
          </a:xfrm>
          <a:prstGeom prst="rect">
            <a:avLst/>
          </a:prstGeom>
          <a:ln>
            <a:noFill/>
          </a:ln>
        </p:spPr>
        <p:txBody>
          <a:bodyPr wrap="square" lIns="36000" tIns="36000" rIns="36000" bIns="36000">
            <a:noAutofit/>
          </a:bodyPr>
          <a:lstStyle>
            <a:lvl1pPr>
              <a:lnSpc>
                <a:spcPct val="100000"/>
              </a:lnSpc>
              <a:spcBef>
                <a:spcPts val="0"/>
              </a:spcBef>
              <a:spcAft>
                <a:spcPts val="0"/>
              </a:spcAft>
              <a:defRPr sz="700">
                <a:solidFill>
                  <a:srgbClr val="6B6B6B"/>
                </a:solidFill>
              </a:defRPr>
            </a:lvl1pPr>
          </a:lstStyle>
          <a:p>
            <a:pPr lvl="0"/>
            <a:r>
              <a:rPr lang="en-US" noProof="0"/>
              <a:t>Information Type:</a:t>
            </a:r>
            <a:br>
              <a:rPr lang="en-US" noProof="0"/>
            </a:br>
            <a:r>
              <a:rPr lang="en-US" noProof="0"/>
              <a:t>Company:  </a:t>
            </a:r>
            <a:br>
              <a:rPr lang="en-US" noProof="0"/>
            </a:br>
            <a:r>
              <a:rPr lang="en-US" noProof="0"/>
              <a:t>Information Owner:</a:t>
            </a:r>
          </a:p>
        </p:txBody>
      </p:sp>
      <p:sp>
        <p:nvSpPr>
          <p:cNvPr id="3" name="Date Placeholder 3">
            <a:extLst>
              <a:ext uri="{FF2B5EF4-FFF2-40B4-BE49-F238E27FC236}">
                <a16:creationId xmlns:a16="http://schemas.microsoft.com/office/drawing/2014/main" id="{F00FCC36-8879-E02B-48F4-D31C54AAA166}"/>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rgbClr val="6B6B6B"/>
                </a:solidFill>
              </a:defRPr>
            </a:lvl1pPr>
          </a:lstStyle>
          <a:p>
            <a:r>
              <a:rPr lang="en-DE"/>
              <a:t>Date</a:t>
            </a:r>
            <a:endParaRPr lang="en-US"/>
          </a:p>
        </p:txBody>
      </p:sp>
      <p:pic>
        <p:nvPicPr>
          <p:cNvPr id="6" name="Grafik 5">
            <a:extLst>
              <a:ext uri="{FF2B5EF4-FFF2-40B4-BE49-F238E27FC236}">
                <a16:creationId xmlns:a16="http://schemas.microsoft.com/office/drawing/2014/main" id="{15F41E52-BB86-C92D-5E2D-C1E273E5793D}"/>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1475" y="333376"/>
            <a:ext cx="1958400" cy="286180"/>
          </a:xfrm>
          <a:prstGeom prst="rect">
            <a:avLst/>
          </a:prstGeom>
        </p:spPr>
      </p:pic>
    </p:spTree>
    <p:extLst>
      <p:ext uri="{BB962C8B-B14F-4D97-AF65-F5344CB8AC3E}">
        <p14:creationId xmlns:p14="http://schemas.microsoft.com/office/powerpoint/2010/main" val="2916448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_Cover_Light_No Innovation Curv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9CCA6BB-2FF1-1F79-CE75-4214597FB511}"/>
              </a:ext>
            </a:extLst>
          </p:cNvPr>
          <p:cNvSpPr>
            <a:spLocks noGrp="1"/>
          </p:cNvSpPr>
          <p:nvPr>
            <p:ph type="ctrTitle" hasCustomPrompt="1"/>
          </p:nvPr>
        </p:nvSpPr>
        <p:spPr bwMode="gray">
          <a:xfrm>
            <a:off x="380048" y="2438400"/>
            <a:ext cx="11440477" cy="1371600"/>
          </a:xfrm>
        </p:spPr>
        <p:txBody>
          <a:bodyPr vert="horz" lIns="0" tIns="45720" rIns="0" bIns="45720" rtlCol="0" anchor="b">
            <a:noAutofit/>
          </a:bodyPr>
          <a:lstStyle>
            <a:lvl1pPr>
              <a:defRPr lang="en-GB" sz="4400" b="0" i="0" dirty="0">
                <a:solidFill>
                  <a:schemeClr val="accent1"/>
                </a:solidFill>
                <a:latin typeface="+mj-lt"/>
                <a:cs typeface="Times New Roman" panose="02020603050405020304" pitchFamily="18" charset="0"/>
              </a:defRPr>
            </a:lvl1pPr>
          </a:lstStyle>
          <a:p>
            <a:pPr lvl="0">
              <a:lnSpc>
                <a:spcPct val="100000"/>
              </a:lnSpc>
            </a:pPr>
            <a:r>
              <a:rPr lang="en-US"/>
              <a:t>Click to edit Master title Style</a:t>
            </a:r>
          </a:p>
        </p:txBody>
      </p:sp>
      <p:sp>
        <p:nvSpPr>
          <p:cNvPr id="14" name="Subtitle 2">
            <a:extLst>
              <a:ext uri="{FF2B5EF4-FFF2-40B4-BE49-F238E27FC236}">
                <a16:creationId xmlns:a16="http://schemas.microsoft.com/office/drawing/2014/main" id="{FFBC9B23-4469-4B26-BEC9-4E111C2B8F4B}"/>
              </a:ext>
            </a:extLst>
          </p:cNvPr>
          <p:cNvSpPr>
            <a:spLocks noGrp="1"/>
          </p:cNvSpPr>
          <p:nvPr>
            <p:ph type="subTitle" idx="1" hasCustomPrompt="1"/>
          </p:nvPr>
        </p:nvSpPr>
        <p:spPr bwMode="gray">
          <a:xfrm>
            <a:off x="380048" y="3810000"/>
            <a:ext cx="11440477" cy="353943"/>
          </a:xfrm>
        </p:spPr>
        <p:txBody>
          <a:bodyPr wrap="square" lIns="0" tIns="45720" rIns="0">
            <a:spAutoFit/>
          </a:bodyPr>
          <a:lstStyle>
            <a:lvl1pPr>
              <a:spcBef>
                <a:spcPts val="0"/>
              </a:spcBef>
              <a:spcAft>
                <a:spcPts val="0"/>
              </a:spcAft>
              <a:defRPr lang="en-GB" sz="2000" b="0" i="0" dirty="0">
                <a:solidFill>
                  <a:schemeClr val="accent1"/>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a:t>Click to edit Master subtitle style</a:t>
            </a:r>
          </a:p>
        </p:txBody>
      </p:sp>
      <p:sp>
        <p:nvSpPr>
          <p:cNvPr id="3" name="Date Placeholder 3">
            <a:extLst>
              <a:ext uri="{FF2B5EF4-FFF2-40B4-BE49-F238E27FC236}">
                <a16:creationId xmlns:a16="http://schemas.microsoft.com/office/drawing/2014/main" id="{606E1903-FF29-7A88-0707-803367E5E51E}"/>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rgbClr val="6B6B6B"/>
                </a:solidFill>
              </a:defRPr>
            </a:lvl1pPr>
          </a:lstStyle>
          <a:p>
            <a:r>
              <a:rPr lang="en-DE"/>
              <a:t>Date</a:t>
            </a:r>
            <a:endParaRPr lang="en-US"/>
          </a:p>
        </p:txBody>
      </p:sp>
      <p:sp>
        <p:nvSpPr>
          <p:cNvPr id="4" name="Footer Placeholder 4">
            <a:extLst>
              <a:ext uri="{FF2B5EF4-FFF2-40B4-BE49-F238E27FC236}">
                <a16:creationId xmlns:a16="http://schemas.microsoft.com/office/drawing/2014/main" id="{EE186BE1-1DE6-82D8-B7EF-529F2205B840}"/>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rgbClr val="6B6B6B"/>
                </a:solidFill>
              </a:defRPr>
            </a:lvl1pPr>
          </a:lstStyle>
          <a:p>
            <a:r>
              <a:rPr lang="en-US"/>
              <a:t>© 2023 NTT DATA Group Corporation</a:t>
            </a:r>
          </a:p>
        </p:txBody>
      </p:sp>
      <p:sp>
        <p:nvSpPr>
          <p:cNvPr id="2" name="Infobox">
            <a:extLst>
              <a:ext uri="{FF2B5EF4-FFF2-40B4-BE49-F238E27FC236}">
                <a16:creationId xmlns:a16="http://schemas.microsoft.com/office/drawing/2014/main" id="{7460FF67-E88C-345F-912C-69776540AF2A}"/>
              </a:ext>
            </a:extLst>
          </p:cNvPr>
          <p:cNvSpPr>
            <a:spLocks noGrp="1"/>
          </p:cNvSpPr>
          <p:nvPr>
            <p:ph sz="quarter" idx="19"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rgbClr val="6B6B6B"/>
                </a:solidFill>
              </a:defRPr>
            </a:lvl1pPr>
          </a:lstStyle>
          <a:p>
            <a:pPr lvl="0"/>
            <a:r>
              <a:rPr lang="en-US" noProof="0"/>
              <a:t>Information Type:</a:t>
            </a:r>
            <a:br>
              <a:rPr lang="en-US" noProof="0"/>
            </a:br>
            <a:r>
              <a:rPr lang="en-US" noProof="0"/>
              <a:t>Company:  </a:t>
            </a:r>
            <a:br>
              <a:rPr lang="en-US" noProof="0"/>
            </a:br>
            <a:r>
              <a:rPr lang="en-US" noProof="0"/>
              <a:t>Information Owner:</a:t>
            </a:r>
          </a:p>
        </p:txBody>
      </p:sp>
      <p:pic>
        <p:nvPicPr>
          <p:cNvPr id="6" name="Grafik 5">
            <a:extLst>
              <a:ext uri="{FF2B5EF4-FFF2-40B4-BE49-F238E27FC236}">
                <a16:creationId xmlns:a16="http://schemas.microsoft.com/office/drawing/2014/main" id="{66B2A84E-E0AB-06E1-CD31-F53103071282}"/>
              </a:ext>
            </a:extLst>
          </p:cNvPr>
          <p:cNvPicPr>
            <a:picLocks noGrp="1" noRot="1" noChangeAspect="1" noMove="1" noResize="1" noEditPoints="1" noAdjustHandles="1" noChangeArrowheads="1" noChangeShapeType="1" noCrop="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5" y="333376"/>
            <a:ext cx="1958400" cy="286180"/>
          </a:xfrm>
          <a:prstGeom prst="rect">
            <a:avLst/>
          </a:prstGeom>
        </p:spPr>
      </p:pic>
    </p:spTree>
    <p:extLst>
      <p:ext uri="{BB962C8B-B14F-4D97-AF65-F5344CB8AC3E}">
        <p14:creationId xmlns:p14="http://schemas.microsoft.com/office/powerpoint/2010/main" val="48235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_Cover_Light_Image Bottom">
    <p:bg>
      <p:bgPr>
        <a:solidFill>
          <a:schemeClr val="bg1"/>
        </a:solidFill>
        <a:effectLst/>
      </p:bgPr>
    </p:bg>
    <p:spTree>
      <p:nvGrpSpPr>
        <p:cNvPr id="1" name=""/>
        <p:cNvGrpSpPr/>
        <p:nvPr/>
      </p:nvGrpSpPr>
      <p:grpSpPr>
        <a:xfrm>
          <a:off x="0" y="0"/>
          <a:ext cx="0" cy="0"/>
          <a:chOff x="0" y="0"/>
          <a:chExt cx="0" cy="0"/>
        </a:xfrm>
      </p:grpSpPr>
      <p:sp>
        <p:nvSpPr>
          <p:cNvPr id="11" name="Text Placeholder 20">
            <a:extLst>
              <a:ext uri="{FF2B5EF4-FFF2-40B4-BE49-F238E27FC236}">
                <a16:creationId xmlns:a16="http://schemas.microsoft.com/office/drawing/2014/main" id="{4C066D7D-0D2A-E525-7A09-B865124FD30F}"/>
              </a:ext>
            </a:extLst>
          </p:cNvPr>
          <p:cNvSpPr>
            <a:spLocks noGrp="1"/>
          </p:cNvSpPr>
          <p:nvPr>
            <p:ph type="body" sz="quarter" idx="17"/>
          </p:nvPr>
        </p:nvSpPr>
        <p:spPr>
          <a:xfrm>
            <a:off x="0" y="3352800"/>
            <a:ext cx="12192000" cy="3505200"/>
          </a:xfrm>
          <a:prstGeom prst="rect">
            <a:avLst/>
          </a:prstGeom>
          <a:solidFill>
            <a:srgbClr val="050D24">
              <a:alpha val="57647"/>
            </a:srgbClr>
          </a:solidFill>
        </p:spPr>
        <p:txBody>
          <a:bodyPr/>
          <a:lstStyle>
            <a:lvl1pPr>
              <a:defRPr>
                <a:noFill/>
              </a:defRPr>
            </a:lvl1pPr>
            <a:lvl2pPr>
              <a:defRPr>
                <a:noFill/>
              </a:defRPr>
            </a:lvl2pPr>
            <a:lvl3pPr marL="914400" indent="0">
              <a:buNone/>
              <a:defRPr>
                <a:noFill/>
              </a:defRPr>
            </a:lvl3pPr>
            <a:lvl4pPr marL="1371600" indent="0">
              <a:buNone/>
              <a:defRPr>
                <a:noFill/>
              </a:defRPr>
            </a:lvl4pPr>
            <a:lvl5pPr marL="1828800" indent="0">
              <a:buNone/>
              <a:defRPr>
                <a:noFill/>
              </a:defRPr>
            </a:lvl5pPr>
          </a:lstStyle>
          <a:p>
            <a:pPr lvl="0"/>
            <a:r>
              <a:rPr lang="en-US"/>
              <a:t>Click to edit Master text styles</a:t>
            </a:r>
          </a:p>
        </p:txBody>
      </p:sp>
      <p:sp>
        <p:nvSpPr>
          <p:cNvPr id="6" name="Picture Placeholder 4">
            <a:extLst>
              <a:ext uri="{FF2B5EF4-FFF2-40B4-BE49-F238E27FC236}">
                <a16:creationId xmlns:a16="http://schemas.microsoft.com/office/drawing/2014/main" id="{64ED725C-5701-90B3-92A2-BAE98517DD4F}"/>
              </a:ext>
            </a:extLst>
          </p:cNvPr>
          <p:cNvSpPr>
            <a:spLocks noGrp="1"/>
          </p:cNvSpPr>
          <p:nvPr>
            <p:ph type="pic" sz="quarter" idx="13" hasCustomPrompt="1"/>
          </p:nvPr>
        </p:nvSpPr>
        <p:spPr>
          <a:xfrm>
            <a:off x="0" y="3352800"/>
            <a:ext cx="12192000" cy="3509682"/>
          </a:xfrm>
          <a:prstGeom prst="rect">
            <a:avLst/>
          </a:prstGeom>
          <a:solidFill>
            <a:schemeClr val="accent6">
              <a:lumMod val="60000"/>
              <a:lumOff val="40000"/>
            </a:schemeClr>
          </a:solidFill>
        </p:spPr>
        <p:txBody>
          <a:bodyPr lIns="0" tIns="0" rIns="0" bIns="0" anchor="ctr"/>
          <a:lstStyle>
            <a:lvl1pPr marL="0" indent="0" algn="ctr">
              <a:buFontTx/>
              <a:buNone/>
              <a:defRPr sz="2400">
                <a:solidFill>
                  <a:schemeClr val="tx2"/>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a:t>
            </a:r>
            <a:br>
              <a:rPr lang="en-US"/>
            </a:br>
            <a:r>
              <a:rPr lang="en-US"/>
              <a:t>Then Reorder: Send to back</a:t>
            </a:r>
          </a:p>
        </p:txBody>
      </p:sp>
      <p:sp>
        <p:nvSpPr>
          <p:cNvPr id="9" name="SubTitle">
            <a:extLst>
              <a:ext uri="{FF2B5EF4-FFF2-40B4-BE49-F238E27FC236}">
                <a16:creationId xmlns:a16="http://schemas.microsoft.com/office/drawing/2014/main" id="{F84AF061-2BD7-B395-13B3-8F8BF417226F}"/>
              </a:ext>
            </a:extLst>
          </p:cNvPr>
          <p:cNvSpPr>
            <a:spLocks noGrp="1"/>
          </p:cNvSpPr>
          <p:nvPr>
            <p:ph type="body" sz="quarter" idx="16" hasCustomPrompt="1"/>
          </p:nvPr>
        </p:nvSpPr>
        <p:spPr>
          <a:xfrm>
            <a:off x="371475" y="2050182"/>
            <a:ext cx="11449049" cy="609600"/>
          </a:xfrm>
          <a:prstGeom prst="rect">
            <a:avLst/>
          </a:prstGeom>
        </p:spPr>
        <p:txBody>
          <a:bodyPr lIns="0" rIns="0"/>
          <a:lstStyle>
            <a:lvl1pPr marL="0" indent="0">
              <a:lnSpc>
                <a:spcPct val="100000"/>
              </a:lnSpc>
              <a:spcAft>
                <a:spcPts val="0"/>
              </a:spcAft>
              <a:buFont typeface="Arial" panose="020B0604020202020204" pitchFamily="34" charset="0"/>
              <a:buNone/>
              <a:defRPr sz="2000">
                <a:solidFill>
                  <a:schemeClr val="accent1"/>
                </a:solidFill>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r>
              <a:rPr lang="en-US"/>
              <a:t>Click to enter the subtitle text</a:t>
            </a:r>
          </a:p>
        </p:txBody>
      </p:sp>
      <p:sp>
        <p:nvSpPr>
          <p:cNvPr id="7" name="MainTitle">
            <a:extLst>
              <a:ext uri="{FF2B5EF4-FFF2-40B4-BE49-F238E27FC236}">
                <a16:creationId xmlns:a16="http://schemas.microsoft.com/office/drawing/2014/main" id="{6B8D68FD-3EFC-86B8-83A6-942558B1B307}"/>
              </a:ext>
            </a:extLst>
          </p:cNvPr>
          <p:cNvSpPr>
            <a:spLocks noGrp="1"/>
          </p:cNvSpPr>
          <p:nvPr>
            <p:ph type="title" hasCustomPrompt="1"/>
          </p:nvPr>
        </p:nvSpPr>
        <p:spPr>
          <a:xfrm>
            <a:off x="371475" y="1412875"/>
            <a:ext cx="11449050" cy="651610"/>
          </a:xfrm>
        </p:spPr>
        <p:txBody>
          <a:bodyPr/>
          <a:lstStyle>
            <a:lvl1pPr>
              <a:defRPr sz="4400" b="0">
                <a:solidFill>
                  <a:schemeClr val="accent1"/>
                </a:solidFill>
              </a:defRPr>
            </a:lvl1pPr>
          </a:lstStyle>
          <a:p>
            <a:r>
              <a:rPr lang="en-US"/>
              <a:t>Click to edit title</a:t>
            </a:r>
          </a:p>
        </p:txBody>
      </p:sp>
      <p:sp>
        <p:nvSpPr>
          <p:cNvPr id="14" name="Innovationcurve">
            <a:extLst>
              <a:ext uri="{FF2B5EF4-FFF2-40B4-BE49-F238E27FC236}">
                <a16:creationId xmlns:a16="http://schemas.microsoft.com/office/drawing/2014/main" id="{0E296AC8-E4D5-3A7F-3C42-CC289AAB1E6B}"/>
              </a:ext>
              <a:ext uri="{C183D7F6-B498-43B3-948B-1728B52AA6E4}">
                <adec:decorative xmlns:adec="http://schemas.microsoft.com/office/drawing/2017/decorative" val="1"/>
              </a:ext>
            </a:extLst>
          </p:cNvPr>
          <p:cNvSpPr>
            <a:spLocks noGrp="1"/>
          </p:cNvSpPr>
          <p:nvPr>
            <p:ph type="body" sz="quarter" idx="22"/>
          </p:nvPr>
        </p:nvSpPr>
        <p:spPr>
          <a:xfrm>
            <a:off x="9067800" y="3733800"/>
            <a:ext cx="2741663" cy="27432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C245BFAB-6256-BF35-C9F5-6D558800765A}"/>
              </a:ext>
            </a:extLst>
          </p:cNvPr>
          <p:cNvSpPr>
            <a:spLocks noGrp="1"/>
          </p:cNvSpPr>
          <p:nvPr>
            <p:ph type="dt" sz="half" idx="2"/>
          </p:nvPr>
        </p:nvSpPr>
        <p:spPr bwMode="gray">
          <a:xfrm>
            <a:off x="11026140" y="3147301"/>
            <a:ext cx="794384" cy="88901"/>
          </a:xfrm>
          <a:prstGeom prst="rect">
            <a:avLst/>
          </a:prstGeom>
          <a:ln>
            <a:noFill/>
          </a:ln>
        </p:spPr>
        <p:txBody>
          <a:bodyPr vert="horz" lIns="0" tIns="0" rIns="0" bIns="0" rtlCol="0" anchor="ctr">
            <a:noAutofit/>
          </a:bodyPr>
          <a:lstStyle>
            <a:lvl1pPr algn="r">
              <a:lnSpc>
                <a:spcPct val="100000"/>
              </a:lnSpc>
              <a:defRPr sz="1000">
                <a:solidFill>
                  <a:srgbClr val="6B6B6B"/>
                </a:solidFill>
              </a:defRPr>
            </a:lvl1pPr>
          </a:lstStyle>
          <a:p>
            <a:r>
              <a:rPr lang="en-DE"/>
              <a:t>Date</a:t>
            </a:r>
            <a:endParaRPr lang="en-US"/>
          </a:p>
        </p:txBody>
      </p:sp>
      <p:sp>
        <p:nvSpPr>
          <p:cNvPr id="15" name="Footer Placeholder 4">
            <a:extLst>
              <a:ext uri="{FF2B5EF4-FFF2-40B4-BE49-F238E27FC236}">
                <a16:creationId xmlns:a16="http://schemas.microsoft.com/office/drawing/2014/main" id="{F45B6080-7233-0809-75A8-E904530DE071}"/>
              </a:ext>
            </a:extLst>
          </p:cNvPr>
          <p:cNvSpPr>
            <a:spLocks noGrp="1"/>
          </p:cNvSpPr>
          <p:nvPr>
            <p:ph type="ftr" sz="quarter" idx="3"/>
          </p:nvPr>
        </p:nvSpPr>
        <p:spPr bwMode="gray">
          <a:xfrm>
            <a:off x="371475" y="3147301"/>
            <a:ext cx="5123498" cy="88901"/>
          </a:xfrm>
          <a:prstGeom prst="rect">
            <a:avLst/>
          </a:prstGeom>
          <a:ln>
            <a:noFill/>
          </a:ln>
        </p:spPr>
        <p:txBody>
          <a:bodyPr vert="horz" lIns="0" tIns="0" rIns="0" bIns="0" rtlCol="0" anchor="ctr">
            <a:noAutofit/>
          </a:bodyPr>
          <a:lstStyle>
            <a:lvl1pPr algn="l">
              <a:lnSpc>
                <a:spcPct val="100000"/>
              </a:lnSpc>
              <a:defRPr sz="1000">
                <a:solidFill>
                  <a:srgbClr val="6B6B6B"/>
                </a:solidFill>
              </a:defRPr>
            </a:lvl1pPr>
          </a:lstStyle>
          <a:p>
            <a:r>
              <a:rPr lang="en-US"/>
              <a:t>© 2023 NTT DATA Group Corporation</a:t>
            </a:r>
          </a:p>
        </p:txBody>
      </p:sp>
      <p:sp>
        <p:nvSpPr>
          <p:cNvPr id="2" name="Infobox">
            <a:extLst>
              <a:ext uri="{FF2B5EF4-FFF2-40B4-BE49-F238E27FC236}">
                <a16:creationId xmlns:a16="http://schemas.microsoft.com/office/drawing/2014/main" id="{979EC8F5-DC72-37F6-85BB-C3ADC50D2DFB}"/>
              </a:ext>
            </a:extLst>
          </p:cNvPr>
          <p:cNvSpPr>
            <a:spLocks noGrp="1"/>
          </p:cNvSpPr>
          <p:nvPr>
            <p:ph sz="quarter" idx="19" hasCustomPrompt="1"/>
          </p:nvPr>
        </p:nvSpPr>
        <p:spPr>
          <a:xfrm>
            <a:off x="9936479"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rgbClr val="6B6B6B"/>
                </a:solidFill>
              </a:defRPr>
            </a:lvl1pPr>
          </a:lstStyle>
          <a:p>
            <a:pPr lvl="0"/>
            <a:r>
              <a:rPr lang="en-US" noProof="0"/>
              <a:t>Information Type:</a:t>
            </a:r>
            <a:br>
              <a:rPr lang="en-US" noProof="0"/>
            </a:br>
            <a:r>
              <a:rPr lang="en-US" noProof="0"/>
              <a:t>Company:  </a:t>
            </a:r>
            <a:br>
              <a:rPr lang="en-US" noProof="0"/>
            </a:br>
            <a:r>
              <a:rPr lang="en-US" noProof="0"/>
              <a:t>Information Owner:</a:t>
            </a:r>
          </a:p>
        </p:txBody>
      </p:sp>
      <p:pic>
        <p:nvPicPr>
          <p:cNvPr id="3" name="Grafik 2">
            <a:extLst>
              <a:ext uri="{FF2B5EF4-FFF2-40B4-BE49-F238E27FC236}">
                <a16:creationId xmlns:a16="http://schemas.microsoft.com/office/drawing/2014/main" id="{D38690ED-1ED5-C369-6473-3C5645A59C56}"/>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1475" y="333376"/>
            <a:ext cx="1958400" cy="286180"/>
          </a:xfrm>
          <a:prstGeom prst="rect">
            <a:avLst/>
          </a:prstGeom>
        </p:spPr>
      </p:pic>
    </p:spTree>
    <p:extLst>
      <p:ext uri="{BB962C8B-B14F-4D97-AF65-F5344CB8AC3E}">
        <p14:creationId xmlns:p14="http://schemas.microsoft.com/office/powerpoint/2010/main" val="2029950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C3BB7C-B4A7-41A4-8C5A-903570B6070B}"/>
              </a:ext>
            </a:extLst>
          </p:cNvPr>
          <p:cNvSpPr>
            <a:spLocks noGrp="1"/>
          </p:cNvSpPr>
          <p:nvPr>
            <p:ph type="title" hasCustomPrompt="1"/>
          </p:nvPr>
        </p:nvSpPr>
        <p:spPr bwMode="gray"/>
        <p:txBody>
          <a:bodyPr vert="horz"/>
          <a:lstStyle/>
          <a:p>
            <a:r>
              <a:rPr lang="en-US"/>
              <a:t>Click to edit Master title style</a:t>
            </a:r>
          </a:p>
        </p:txBody>
      </p:sp>
      <p:sp>
        <p:nvSpPr>
          <p:cNvPr id="10" name="Footer Placeholder 4">
            <a:extLst>
              <a:ext uri="{FF2B5EF4-FFF2-40B4-BE49-F238E27FC236}">
                <a16:creationId xmlns:a16="http://schemas.microsoft.com/office/drawing/2014/main" id="{A9C53063-1F58-BE27-2E94-7E00DE772613}"/>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1" name="Slide Number Placeholder 5">
            <a:extLst>
              <a:ext uri="{FF2B5EF4-FFF2-40B4-BE49-F238E27FC236}">
                <a16:creationId xmlns:a16="http://schemas.microsoft.com/office/drawing/2014/main" id="{AF1EE05E-1EF3-FA88-09CC-87DB6B58184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3149887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B_Title and On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p:txBody>
          <a:bodyPr vert="horz"/>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p:txBody>
          <a:bodyPr/>
          <a:lstStyle>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DB4CF512-82E1-2689-F640-DDFFDD4CD971}"/>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0" name="Slide Number Placeholder 5">
            <a:extLst>
              <a:ext uri="{FF2B5EF4-FFF2-40B4-BE49-F238E27FC236}">
                <a16:creationId xmlns:a16="http://schemas.microsoft.com/office/drawing/2014/main" id="{C19ED1C7-0FF1-008B-4E0C-83259A7B61F3}"/>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18453016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_Title and Two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p:txBody>
          <a:bodyPr vert="horz"/>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5" y="1412875"/>
            <a:ext cx="5507850"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29A13345-D8EA-438A-8BA9-E88672B7CBE9}"/>
              </a:ext>
            </a:extLst>
          </p:cNvPr>
          <p:cNvSpPr>
            <a:spLocks noGrp="1"/>
          </p:cNvSpPr>
          <p:nvPr>
            <p:ph idx="13" hasCustomPrompt="1"/>
          </p:nvPr>
        </p:nvSpPr>
        <p:spPr bwMode="gray">
          <a:xfrm>
            <a:off x="6311325" y="1412875"/>
            <a:ext cx="5507850"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31468682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_Title and Three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a:xfrm>
            <a:off x="371475" y="333375"/>
            <a:ext cx="11449050" cy="792000"/>
          </a:xfrm>
        </p:spPr>
        <p:txBody>
          <a:bodyPr vert="horz"/>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5" y="1412875"/>
            <a:ext cx="3657600" cy="4824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
        <p:nvSpPr>
          <p:cNvPr id="16" name="Content Placeholder 2">
            <a:extLst>
              <a:ext uri="{FF2B5EF4-FFF2-40B4-BE49-F238E27FC236}">
                <a16:creationId xmlns:a16="http://schemas.microsoft.com/office/drawing/2014/main" id="{326BC249-E151-BB39-D3D5-813D011EC4DE}"/>
              </a:ext>
            </a:extLst>
          </p:cNvPr>
          <p:cNvSpPr>
            <a:spLocks noGrp="1"/>
          </p:cNvSpPr>
          <p:nvPr>
            <p:ph idx="24" hasCustomPrompt="1"/>
          </p:nvPr>
        </p:nvSpPr>
        <p:spPr bwMode="gray">
          <a:xfrm>
            <a:off x="4267200" y="1412875"/>
            <a:ext cx="3657600" cy="4824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CAB7751F-4652-AD3B-A81E-E9DD7E8ECF31}"/>
              </a:ext>
            </a:extLst>
          </p:cNvPr>
          <p:cNvSpPr>
            <a:spLocks noGrp="1"/>
          </p:cNvSpPr>
          <p:nvPr>
            <p:ph idx="25" hasCustomPrompt="1"/>
          </p:nvPr>
        </p:nvSpPr>
        <p:spPr bwMode="gray">
          <a:xfrm>
            <a:off x="8162925" y="1412875"/>
            <a:ext cx="3657600" cy="4824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772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_Title Subtitle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a:xfrm>
            <a:off x="371475" y="333375"/>
            <a:ext cx="11449050" cy="332399"/>
          </a:xfrm>
        </p:spPr>
        <p:txBody>
          <a:bodyPr vert="horz">
            <a:spAutoFit/>
          </a:body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4" y="1412875"/>
            <a:ext cx="1144904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
        <p:nvSpPr>
          <p:cNvPr id="4" name="Text Placeholder 6">
            <a:extLst>
              <a:ext uri="{FF2B5EF4-FFF2-40B4-BE49-F238E27FC236}">
                <a16:creationId xmlns:a16="http://schemas.microsoft.com/office/drawing/2014/main" id="{9E5DDFBC-BBD8-FCF3-FDD5-BDAF7615B10F}"/>
              </a:ext>
            </a:extLst>
          </p:cNvPr>
          <p:cNvSpPr>
            <a:spLocks noGrp="1"/>
          </p:cNvSpPr>
          <p:nvPr>
            <p:ph type="body" sz="quarter" idx="14" hasCustomPrompt="1"/>
          </p:nvPr>
        </p:nvSpPr>
        <p:spPr bwMode="gray">
          <a:xfrm>
            <a:off x="371475" y="728663"/>
            <a:ext cx="11449050" cy="288000"/>
          </a:xfrm>
        </p:spPr>
        <p:txBody>
          <a:bodyPr/>
          <a:lstStyle>
            <a:lvl1pPr>
              <a:lnSpc>
                <a:spcPct val="100000"/>
              </a:lnSpc>
              <a:spcBef>
                <a:spcPts val="0"/>
              </a:spcBef>
              <a:defRPr sz="1800">
                <a:solidFill>
                  <a:schemeClr val="accent2"/>
                </a:solidFill>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214976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_Title and On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DB4CF512-82E1-2689-F640-DDFFDD4CD971}"/>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0" name="Slide Number Placeholder 5">
            <a:extLst>
              <a:ext uri="{FF2B5EF4-FFF2-40B4-BE49-F238E27FC236}">
                <a16:creationId xmlns:a16="http://schemas.microsoft.com/office/drawing/2014/main" id="{C19ED1C7-0FF1-008B-4E0C-83259A7B61F3}"/>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41610791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_Blank_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6861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_Blank_Light with footer">
    <p:bg>
      <p:bgPr>
        <a:solidFill>
          <a:schemeClr val="bg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BB093E97-7B76-EAE6-8B05-F60EEDCE94B8}"/>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4" name="Slide Number Placeholder 5">
            <a:extLst>
              <a:ext uri="{FF2B5EF4-FFF2-40B4-BE49-F238E27FC236}">
                <a16:creationId xmlns:a16="http://schemas.microsoft.com/office/drawing/2014/main" id="{DC15EF50-5A96-90F8-F18A-9D8143A4FF0D}"/>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65900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_Picture Full L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0077599-73C2-4B77-944D-C34B64F408E3}"/>
              </a:ext>
            </a:extLst>
          </p:cNvPr>
          <p:cNvSpPr>
            <a:spLocks noGrp="1"/>
          </p:cNvSpPr>
          <p:nvPr>
            <p:ph type="pic" sz="quarter" idx="13" hasCustomPrompt="1"/>
          </p:nvPr>
        </p:nvSpPr>
        <p:spPr bwMode="gray">
          <a:xfrm>
            <a:off x="0" y="0"/>
            <a:ext cx="12192000" cy="6858000"/>
          </a:xfrm>
          <a:solidFill>
            <a:schemeClr val="bg1"/>
          </a:solidFill>
        </p:spPr>
        <p:txBody>
          <a:bodyPr anchor="ctr" anchorCtr="0"/>
          <a:lstStyle>
            <a:lvl1pPr algn="ctr">
              <a:defRPr sz="2000">
                <a:solidFill>
                  <a:schemeClr val="accent5"/>
                </a:solidFill>
              </a:defRPr>
            </a:lvl1pPr>
          </a:lstStyle>
          <a:p>
            <a:r>
              <a:rPr lang="en-US"/>
              <a:t>Click to add picture</a:t>
            </a:r>
          </a:p>
        </p:txBody>
      </p:sp>
      <p:sp>
        <p:nvSpPr>
          <p:cNvPr id="2" name="Title 1">
            <a:extLst>
              <a:ext uri="{FF2B5EF4-FFF2-40B4-BE49-F238E27FC236}">
                <a16:creationId xmlns:a16="http://schemas.microsoft.com/office/drawing/2014/main" id="{08473574-5E40-4F4B-82BD-ECFABA52E2E4}"/>
              </a:ext>
            </a:extLst>
          </p:cNvPr>
          <p:cNvSpPr>
            <a:spLocks noGrp="1"/>
          </p:cNvSpPr>
          <p:nvPr>
            <p:ph type="title" hasCustomPrompt="1"/>
          </p:nvPr>
        </p:nvSpPr>
        <p:spPr bwMode="gray"/>
        <p:txBody>
          <a:bodyPr vert="horz"/>
          <a:lstStyle/>
          <a:p>
            <a:r>
              <a:rPr lang="en-US"/>
              <a:t>Click to edit Master title style</a:t>
            </a:r>
          </a:p>
        </p:txBody>
      </p:sp>
      <p:sp>
        <p:nvSpPr>
          <p:cNvPr id="11" name="Text Placeholder 10">
            <a:extLst>
              <a:ext uri="{FF2B5EF4-FFF2-40B4-BE49-F238E27FC236}">
                <a16:creationId xmlns:a16="http://schemas.microsoft.com/office/drawing/2014/main" id="{8CCAE21C-42ED-4CFD-A1E1-FE234323EC4E}"/>
              </a:ext>
            </a:extLst>
          </p:cNvPr>
          <p:cNvSpPr>
            <a:spLocks noGrp="1"/>
          </p:cNvSpPr>
          <p:nvPr>
            <p:ph type="body" sz="quarter" idx="14" hasCustomPrompt="1"/>
          </p:nvPr>
        </p:nvSpPr>
        <p:spPr bwMode="gray">
          <a:xfrm>
            <a:off x="0" y="5194300"/>
            <a:ext cx="12192000" cy="16637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a:t>
            </a:r>
          </a:p>
        </p:txBody>
      </p:sp>
      <p:sp>
        <p:nvSpPr>
          <p:cNvPr id="13" name="Footer Placeholder 4">
            <a:extLst>
              <a:ext uri="{FF2B5EF4-FFF2-40B4-BE49-F238E27FC236}">
                <a16:creationId xmlns:a16="http://schemas.microsoft.com/office/drawing/2014/main" id="{55F7F56A-370B-17D8-1574-704076541262}"/>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chemeClr val="bg1"/>
                </a:solidFill>
              </a:defRPr>
            </a:lvl1pPr>
          </a:lstStyle>
          <a:p>
            <a:r>
              <a:rPr lang="en-US"/>
              <a:t>© 2023 NTT DATA Group Corporation</a:t>
            </a:r>
          </a:p>
        </p:txBody>
      </p:sp>
      <p:sp>
        <p:nvSpPr>
          <p:cNvPr id="14" name="Slide Number Placeholder 5">
            <a:extLst>
              <a:ext uri="{FF2B5EF4-FFF2-40B4-BE49-F238E27FC236}">
                <a16:creationId xmlns:a16="http://schemas.microsoft.com/office/drawing/2014/main" id="{7E04D86C-67F3-2898-A9B9-7C78B586F28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chemeClr val="bg1"/>
                </a:solidFill>
              </a:defRPr>
            </a:lvl1pPr>
          </a:lstStyle>
          <a:p>
            <a:fld id="{13CE6DAF-806F-404B-BC68-339BFCB57E5C}" type="slidenum">
              <a:rPr lang="en-US" smtClean="0"/>
              <a:pPr/>
              <a:t>‹#›</a:t>
            </a:fld>
            <a:endParaRPr lang="en-US"/>
          </a:p>
        </p:txBody>
      </p:sp>
      <p:sp>
        <p:nvSpPr>
          <p:cNvPr id="4" name="NTT DATA Global Logo" descr="NTT DATA Global Logo">
            <a:extLst>
              <a:ext uri="{FF2B5EF4-FFF2-40B4-BE49-F238E27FC236}">
                <a16:creationId xmlns:a16="http://schemas.microsoft.com/office/drawing/2014/main" id="{9FF09238-17B8-9E9E-8D70-A602EEF80C8C}"/>
              </a:ext>
            </a:extLst>
          </p:cNvPr>
          <p:cNvSpPr>
            <a:spLocks noGrp="1"/>
          </p:cNvSpPr>
          <p:nvPr>
            <p:ph type="body" sz="quarter" idx="21" hasCustomPrompt="1"/>
          </p:nvPr>
        </p:nvSpPr>
        <p:spPr bwMode="black">
          <a:xfrm>
            <a:off x="10810461" y="6499577"/>
            <a:ext cx="1010063" cy="1476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GB"/>
              <a:t> </a:t>
            </a:r>
          </a:p>
        </p:txBody>
      </p:sp>
    </p:spTree>
    <p:extLst>
      <p:ext uri="{BB962C8B-B14F-4D97-AF65-F5344CB8AC3E}">
        <p14:creationId xmlns:p14="http://schemas.microsoft.com/office/powerpoint/2010/main" val="23768110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B_Picture Right Light">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318A9578-38C1-F618-D2D6-E94DBB278B98}"/>
              </a:ext>
            </a:extLst>
          </p:cNvPr>
          <p:cNvSpPr>
            <a:spLocks noGrp="1"/>
          </p:cNvSpPr>
          <p:nvPr>
            <p:ph type="pic" sz="quarter" idx="28" hasCustomPrompt="1"/>
          </p:nvPr>
        </p:nvSpPr>
        <p:spPr>
          <a:xfrm>
            <a:off x="815340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14" name="Text Placeholder 5">
            <a:extLst>
              <a:ext uri="{FF2B5EF4-FFF2-40B4-BE49-F238E27FC236}">
                <a16:creationId xmlns:a16="http://schemas.microsoft.com/office/drawing/2014/main" id="{B6E0CB35-CBF9-AFA5-830C-F4D86F088977}"/>
              </a:ext>
            </a:extLst>
          </p:cNvPr>
          <p:cNvSpPr>
            <a:spLocks noGrp="1"/>
          </p:cNvSpPr>
          <p:nvPr>
            <p:ph type="body" sz="quarter" idx="29" hasCustomPrompt="1"/>
          </p:nvPr>
        </p:nvSpPr>
        <p:spPr bwMode="gray">
          <a:xfrm>
            <a:off x="815340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a:xfrm>
            <a:off x="371475" y="333375"/>
            <a:ext cx="7480438" cy="792000"/>
          </a:xfrm>
        </p:spPr>
        <p:txBody>
          <a:bodyPr vert="horz"/>
          <a:lstStyle/>
          <a:p>
            <a:r>
              <a:rPr lang="en-US"/>
              <a:t>Click to edit Master title style</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
        <p:nvSpPr>
          <p:cNvPr id="3" name="NTT DATA Global Logo" descr="NTT DATA Global Logo">
            <a:extLst>
              <a:ext uri="{FF2B5EF4-FFF2-40B4-BE49-F238E27FC236}">
                <a16:creationId xmlns:a16="http://schemas.microsoft.com/office/drawing/2014/main" id="{4FD1AF3B-533D-187E-A79A-E87B29B18836}"/>
              </a:ext>
            </a:extLst>
          </p:cNvPr>
          <p:cNvSpPr>
            <a:spLocks noGrp="1"/>
          </p:cNvSpPr>
          <p:nvPr>
            <p:ph type="body" sz="quarter" idx="21" hasCustomPrompt="1"/>
          </p:nvPr>
        </p:nvSpPr>
        <p:spPr bwMode="black">
          <a:xfrm>
            <a:off x="10810461" y="6499577"/>
            <a:ext cx="1010063" cy="1476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GB"/>
              <a:t> </a:t>
            </a:r>
          </a:p>
        </p:txBody>
      </p:sp>
    </p:spTree>
    <p:extLst>
      <p:ext uri="{BB962C8B-B14F-4D97-AF65-F5344CB8AC3E}">
        <p14:creationId xmlns:p14="http://schemas.microsoft.com/office/powerpoint/2010/main" val="1204809666"/>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_Picture Left Ligh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F7A191D-6071-E779-7F2E-34886D0882B7}"/>
              </a:ext>
            </a:extLst>
          </p:cNvPr>
          <p:cNvSpPr>
            <a:spLocks noGrp="1"/>
          </p:cNvSpPr>
          <p:nvPr>
            <p:ph type="pic" sz="quarter" idx="12" hasCustomPrompt="1"/>
          </p:nvPr>
        </p:nvSpPr>
        <p:spPr>
          <a:xfrm>
            <a:off x="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a:xfrm>
            <a:off x="4586909" y="333375"/>
            <a:ext cx="7233616" cy="792000"/>
          </a:xfrm>
        </p:spPr>
        <p:txBody>
          <a:bodyPr vert="horz"/>
          <a:lstStyle/>
          <a:p>
            <a:r>
              <a:rPr lang="en-US"/>
              <a:t>Click to edit Master title style</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79629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
        <p:nvSpPr>
          <p:cNvPr id="11" name="Text Placeholder 5">
            <a:extLst>
              <a:ext uri="{FF2B5EF4-FFF2-40B4-BE49-F238E27FC236}">
                <a16:creationId xmlns:a16="http://schemas.microsoft.com/office/drawing/2014/main" id="{A5DF90C5-2F99-EF32-CBEA-23287BDE2447}"/>
              </a:ext>
            </a:extLst>
          </p:cNvPr>
          <p:cNvSpPr>
            <a:spLocks noGrp="1"/>
          </p:cNvSpPr>
          <p:nvPr>
            <p:ph type="body" sz="quarter" idx="27" hasCustomPrompt="1"/>
          </p:nvPr>
        </p:nvSpPr>
        <p:spPr bwMode="gray">
          <a:xfrm>
            <a:off x="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4338956" y="6563358"/>
            <a:ext cx="3524884"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Tree>
    <p:extLst>
      <p:ext uri="{BB962C8B-B14F-4D97-AF65-F5344CB8AC3E}">
        <p14:creationId xmlns:p14="http://schemas.microsoft.com/office/powerpoint/2010/main" val="2780949912"/>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_Picture Bottom Ligh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64ED725C-5701-90B3-92A2-BAE98517DD4F}"/>
              </a:ext>
            </a:extLst>
          </p:cNvPr>
          <p:cNvSpPr>
            <a:spLocks noGrp="1"/>
          </p:cNvSpPr>
          <p:nvPr>
            <p:ph type="pic" sz="quarter" idx="13" hasCustomPrompt="1"/>
          </p:nvPr>
        </p:nvSpPr>
        <p:spPr>
          <a:xfrm>
            <a:off x="0" y="3352800"/>
            <a:ext cx="12192000" cy="3509682"/>
          </a:xfrm>
          <a:prstGeom prst="rect">
            <a:avLst/>
          </a:prstGeom>
          <a:solidFill>
            <a:schemeClr val="accent6"/>
          </a:solidFill>
        </p:spPr>
        <p:txBody>
          <a:bodyPr lIns="0" tIns="0" rIns="0" bIns="0" anchor="ctr"/>
          <a:lstStyle>
            <a:lvl1pPr marL="0" indent="0" algn="ctr">
              <a:buFontTx/>
              <a:buNone/>
              <a:defRPr sz="2400">
                <a:solidFill>
                  <a:schemeClr val="bg1"/>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a:t>
            </a:r>
            <a:br>
              <a:rPr lang="en-US"/>
            </a:br>
            <a:r>
              <a:rPr lang="en-US"/>
              <a:t>Then Reorder: Send to back</a:t>
            </a:r>
          </a:p>
        </p:txBody>
      </p:sp>
      <p:sp>
        <p:nvSpPr>
          <p:cNvPr id="16" name="Text Placeholder 5">
            <a:extLst>
              <a:ext uri="{FF2B5EF4-FFF2-40B4-BE49-F238E27FC236}">
                <a16:creationId xmlns:a16="http://schemas.microsoft.com/office/drawing/2014/main" id="{D008BF2A-3887-409B-2567-9779543E991D}"/>
              </a:ext>
            </a:extLst>
          </p:cNvPr>
          <p:cNvSpPr>
            <a:spLocks noGrp="1"/>
          </p:cNvSpPr>
          <p:nvPr>
            <p:ph type="body" sz="quarter" idx="27" hasCustomPrompt="1"/>
          </p:nvPr>
        </p:nvSpPr>
        <p:spPr bwMode="gray">
          <a:xfrm>
            <a:off x="0" y="5202000"/>
            <a:ext cx="121920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10" name="Footer Placeholder 4">
            <a:extLst>
              <a:ext uri="{FF2B5EF4-FFF2-40B4-BE49-F238E27FC236}">
                <a16:creationId xmlns:a16="http://schemas.microsoft.com/office/drawing/2014/main" id="{87A8D542-4123-5D52-32A8-5A10FF2E7D6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chemeClr val="bg1"/>
                </a:solidFill>
              </a:defRPr>
            </a:lvl1pPr>
          </a:lstStyle>
          <a:p>
            <a:r>
              <a:rPr lang="en-US"/>
              <a:t>© 2023 NTT DATA Group Corporation</a:t>
            </a:r>
          </a:p>
        </p:txBody>
      </p:sp>
      <p:sp>
        <p:nvSpPr>
          <p:cNvPr id="15" name="Slide Number Placeholder 5">
            <a:extLst>
              <a:ext uri="{FF2B5EF4-FFF2-40B4-BE49-F238E27FC236}">
                <a16:creationId xmlns:a16="http://schemas.microsoft.com/office/drawing/2014/main" id="{3F919FBB-9A4E-7FAD-B0F2-5D660792C32E}"/>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chemeClr val="bg1"/>
                </a:solidFill>
              </a:defRPr>
            </a:lvl1pPr>
          </a:lstStyle>
          <a:p>
            <a:fld id="{13CE6DAF-806F-404B-BC68-339BFCB57E5C}" type="slidenum">
              <a:rPr lang="en-US" smtClean="0"/>
              <a:pPr/>
              <a:t>‹#›</a:t>
            </a:fld>
            <a:endParaRPr lang="en-US"/>
          </a:p>
        </p:txBody>
      </p:sp>
      <p:sp>
        <p:nvSpPr>
          <p:cNvPr id="18" name="Title 5">
            <a:extLst>
              <a:ext uri="{FF2B5EF4-FFF2-40B4-BE49-F238E27FC236}">
                <a16:creationId xmlns:a16="http://schemas.microsoft.com/office/drawing/2014/main" id="{685F5729-4D42-77C1-FCC6-A3E027B0D91F}"/>
              </a:ext>
            </a:extLst>
          </p:cNvPr>
          <p:cNvSpPr>
            <a:spLocks noGrp="1"/>
          </p:cNvSpPr>
          <p:nvPr>
            <p:ph type="title" hasCustomPrompt="1"/>
          </p:nvPr>
        </p:nvSpPr>
        <p:spPr bwMode="gray">
          <a:xfrm>
            <a:off x="371475" y="333375"/>
            <a:ext cx="11449050" cy="792000"/>
          </a:xfrm>
        </p:spPr>
        <p:txBody>
          <a:bodyPr vert="horz"/>
          <a:lstStyle/>
          <a:p>
            <a:r>
              <a:rPr lang="en-US"/>
              <a:t>Click to edit Master title style</a:t>
            </a:r>
          </a:p>
        </p:txBody>
      </p:sp>
      <p:sp>
        <p:nvSpPr>
          <p:cNvPr id="3" name="NTT DATA Global Logo" descr="NTT DATA Global Logo">
            <a:extLst>
              <a:ext uri="{FF2B5EF4-FFF2-40B4-BE49-F238E27FC236}">
                <a16:creationId xmlns:a16="http://schemas.microsoft.com/office/drawing/2014/main" id="{4AC94AD6-9319-CFB0-CA88-52A38ED104B5}"/>
              </a:ext>
            </a:extLst>
          </p:cNvPr>
          <p:cNvSpPr>
            <a:spLocks noGrp="1"/>
          </p:cNvSpPr>
          <p:nvPr>
            <p:ph type="body" sz="quarter" idx="21" hasCustomPrompt="1"/>
          </p:nvPr>
        </p:nvSpPr>
        <p:spPr bwMode="black">
          <a:xfrm>
            <a:off x="10810461" y="6499577"/>
            <a:ext cx="1010063" cy="1476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GB"/>
              <a:t> </a:t>
            </a:r>
          </a:p>
        </p:txBody>
      </p:sp>
    </p:spTree>
    <p:extLst>
      <p:ext uri="{BB962C8B-B14F-4D97-AF65-F5344CB8AC3E}">
        <p14:creationId xmlns:p14="http://schemas.microsoft.com/office/powerpoint/2010/main" val="34580740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_Pictures Three L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799AD32-EACB-40FD-ACFA-9178E8D00357}"/>
              </a:ext>
            </a:extLst>
          </p:cNvPr>
          <p:cNvSpPr>
            <a:spLocks noGrp="1"/>
          </p:cNvSpPr>
          <p:nvPr>
            <p:ph type="pic" sz="quarter" idx="13" hasCustomPrompt="1"/>
          </p:nvPr>
        </p:nvSpPr>
        <p:spPr bwMode="gray">
          <a:xfrm>
            <a:off x="1"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8" name="Picture Placeholder 6">
            <a:extLst>
              <a:ext uri="{FF2B5EF4-FFF2-40B4-BE49-F238E27FC236}">
                <a16:creationId xmlns:a16="http://schemas.microsoft.com/office/drawing/2014/main" id="{C73D5620-2B8C-49E1-ADF3-9ADE2BF3BA3C}"/>
              </a:ext>
            </a:extLst>
          </p:cNvPr>
          <p:cNvSpPr>
            <a:spLocks noGrp="1"/>
          </p:cNvSpPr>
          <p:nvPr>
            <p:ph type="pic" sz="quarter" idx="14" hasCustomPrompt="1"/>
          </p:nvPr>
        </p:nvSpPr>
        <p:spPr bwMode="gray">
          <a:xfrm>
            <a:off x="4088000"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9" name="Picture Placeholder 6">
            <a:extLst>
              <a:ext uri="{FF2B5EF4-FFF2-40B4-BE49-F238E27FC236}">
                <a16:creationId xmlns:a16="http://schemas.microsoft.com/office/drawing/2014/main" id="{A31D45D1-5334-4DD5-8154-DAD52B3C3972}"/>
              </a:ext>
            </a:extLst>
          </p:cNvPr>
          <p:cNvSpPr>
            <a:spLocks noGrp="1"/>
          </p:cNvSpPr>
          <p:nvPr>
            <p:ph type="pic" sz="quarter" idx="15" hasCustomPrompt="1"/>
          </p:nvPr>
        </p:nvSpPr>
        <p:spPr bwMode="gray">
          <a:xfrm>
            <a:off x="8175999" y="1412875"/>
            <a:ext cx="4015999" cy="2772000"/>
          </a:xfrm>
          <a:solidFill>
            <a:schemeClr val="accent6"/>
          </a:solidFill>
        </p:spPr>
        <p:txBody>
          <a:bodyPr anchor="ctr" anchorCtr="0"/>
          <a:lstStyle>
            <a:lvl1pPr algn="ctr">
              <a:defRPr sz="2000">
                <a:solidFill>
                  <a:schemeClr val="bg1"/>
                </a:solidFill>
              </a:defRPr>
            </a:lvl1pPr>
          </a:lstStyle>
          <a:p>
            <a:r>
              <a:rPr lang="en-US"/>
              <a:t>Click icon to add picture</a:t>
            </a:r>
          </a:p>
        </p:txBody>
      </p:sp>
      <p:sp>
        <p:nvSpPr>
          <p:cNvPr id="6" name="Title 5">
            <a:extLst>
              <a:ext uri="{FF2B5EF4-FFF2-40B4-BE49-F238E27FC236}">
                <a16:creationId xmlns:a16="http://schemas.microsoft.com/office/drawing/2014/main" id="{07792201-616E-4C9D-B2C5-4900CE58E947}"/>
              </a:ext>
            </a:extLst>
          </p:cNvPr>
          <p:cNvSpPr>
            <a:spLocks noGrp="1"/>
          </p:cNvSpPr>
          <p:nvPr>
            <p:ph type="title" hasCustomPrompt="1"/>
          </p:nvPr>
        </p:nvSpPr>
        <p:spPr bwMode="gray"/>
        <p:txBody>
          <a:bodyPr vert="horz"/>
          <a:lstStyle/>
          <a:p>
            <a:r>
              <a:rPr lang="en-US"/>
              <a:t>Click to edit Master title style</a:t>
            </a:r>
          </a:p>
        </p:txBody>
      </p:sp>
      <p:sp>
        <p:nvSpPr>
          <p:cNvPr id="4" name="Footer Placeholder 4">
            <a:extLst>
              <a:ext uri="{FF2B5EF4-FFF2-40B4-BE49-F238E27FC236}">
                <a16:creationId xmlns:a16="http://schemas.microsoft.com/office/drawing/2014/main" id="{CE3B8E11-1E99-8E14-7DC2-2A5585E8FA2F}"/>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5" name="Slide Number Placeholder 5">
            <a:extLst>
              <a:ext uri="{FF2B5EF4-FFF2-40B4-BE49-F238E27FC236}">
                <a16:creationId xmlns:a16="http://schemas.microsoft.com/office/drawing/2014/main" id="{C894E80A-235B-AC62-CD2D-E4D54353CE6C}"/>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303437769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_Picture Collection Light">
    <p:spTree>
      <p:nvGrpSpPr>
        <p:cNvPr id="1" name=""/>
        <p:cNvGrpSpPr/>
        <p:nvPr/>
      </p:nvGrpSpPr>
      <p:grpSpPr>
        <a:xfrm>
          <a:off x="0" y="0"/>
          <a:ext cx="0" cy="0"/>
          <a:chOff x="0" y="0"/>
          <a:chExt cx="0" cy="0"/>
        </a:xfrm>
      </p:grpSpPr>
      <p:sp>
        <p:nvSpPr>
          <p:cNvPr id="28" name="Picture Placeholder 25">
            <a:extLst>
              <a:ext uri="{C183D7F6-B498-43B3-948B-1728B52AA6E4}">
                <adec:decorative xmlns:adec="http://schemas.microsoft.com/office/drawing/2017/decorative" val="1"/>
              </a:ext>
            </a:extLst>
          </p:cNvPr>
          <p:cNvSpPr>
            <a:spLocks noGrp="1"/>
          </p:cNvSpPr>
          <p:nvPr>
            <p:ph type="pic" sz="quarter" idx="22" hasCustomPrompt="1"/>
          </p:nvPr>
        </p:nvSpPr>
        <p:spPr>
          <a:xfrm>
            <a:off x="3877779" y="3987605"/>
            <a:ext cx="5371355" cy="2249683"/>
          </a:xfrm>
          <a:prstGeom prst="roundRect">
            <a:avLst>
              <a:gd name="adj" fmla="val 0"/>
            </a:avLst>
          </a:prstGeom>
          <a:solidFill>
            <a:schemeClr val="accent3"/>
          </a:solidFill>
          <a:ln w="3175" cmpd="sng">
            <a:noFill/>
          </a:ln>
          <a:effectLst/>
        </p:spPr>
        <p:txBody>
          <a:bodyPr vert="horz" lIns="91440" tIns="45720" rIns="91440" bIns="45720" rtlCol="0" anchor="ctr" anchorCtr="0">
            <a:normAutofit/>
          </a:bodyPr>
          <a:lstStyle>
            <a:lvl1pPr marL="0" indent="0" algn="ctr" defTabSz="1219170" rtl="0" eaLnBrk="1" latinLnBrk="0" hangingPunct="1">
              <a:lnSpc>
                <a:spcPct val="95000"/>
              </a:lnSpc>
              <a:spcBef>
                <a:spcPts val="1920"/>
              </a:spcBef>
              <a:buClr>
                <a:srgbClr val="92D050"/>
              </a:buClr>
              <a:buSzPct val="90000"/>
              <a:buFont typeface="Arial" pitchFamily="34" charset="0"/>
              <a:buNone/>
              <a:tabLst/>
              <a:defRPr lang="en-US" sz="2667" kern="1200" dirty="0">
                <a:solidFill>
                  <a:schemeClr val="bg1"/>
                </a:solidFill>
                <a:latin typeface="+mn-lt"/>
                <a:ea typeface="+mn-ea"/>
                <a:cs typeface="+mn-cs"/>
              </a:defRPr>
            </a:lvl1pPr>
          </a:lstStyle>
          <a:p>
            <a:r>
              <a:rPr lang="en-US"/>
              <a:t>Insert photo here</a:t>
            </a:r>
          </a:p>
        </p:txBody>
      </p:sp>
      <p:sp>
        <p:nvSpPr>
          <p:cNvPr id="13" name="Rounded Rectangle 12">
            <a:extLst>
              <a:ext uri="{C183D7F6-B498-43B3-948B-1728B52AA6E4}">
                <adec:decorative xmlns:adec="http://schemas.microsoft.com/office/drawing/2017/decorative" val="1"/>
              </a:ext>
            </a:extLst>
          </p:cNvPr>
          <p:cNvSpPr/>
          <p:nvPr userDrawn="1"/>
        </p:nvSpPr>
        <p:spPr>
          <a:xfrm>
            <a:off x="9349318" y="2163386"/>
            <a:ext cx="2484125" cy="2675053"/>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1"/>
              </a:solidFill>
              <a:latin typeface="+mn-lt"/>
            </a:endParaRPr>
          </a:p>
        </p:txBody>
      </p:sp>
      <p:sp>
        <p:nvSpPr>
          <p:cNvPr id="6" name="Picture Placeholder 25">
            <a:extLst>
              <a:ext uri="{C183D7F6-B498-43B3-948B-1728B52AA6E4}">
                <adec:decorative xmlns:adec="http://schemas.microsoft.com/office/drawing/2017/decorative" val="1"/>
              </a:ext>
            </a:extLst>
          </p:cNvPr>
          <p:cNvSpPr>
            <a:spLocks noGrp="1"/>
          </p:cNvSpPr>
          <p:nvPr>
            <p:ph type="pic" sz="quarter" idx="10" hasCustomPrompt="1"/>
          </p:nvPr>
        </p:nvSpPr>
        <p:spPr>
          <a:xfrm>
            <a:off x="371475" y="333373"/>
            <a:ext cx="4419959" cy="3547536"/>
          </a:xfrm>
          <a:prstGeom prst="roundRect">
            <a:avLst>
              <a:gd name="adj" fmla="val 0"/>
            </a:avLst>
          </a:prstGeom>
          <a:solidFill>
            <a:schemeClr val="accent3"/>
          </a:solidFill>
          <a:ln>
            <a:noFill/>
          </a:ln>
          <a:effectLst/>
        </p:spPr>
        <p:txBody>
          <a:bodyPr vert="horz" lIns="91440" tIns="45720" rIns="91440" bIns="45720" rtlCol="0" anchor="ctr" anchorCtr="0">
            <a:normAutofit/>
          </a:bodyPr>
          <a:lstStyle>
            <a:lvl1pPr marL="0" indent="0" algn="ctr" defTabSz="1219170" rtl="0" eaLnBrk="1" latinLnBrk="0" hangingPunct="1">
              <a:lnSpc>
                <a:spcPct val="100000"/>
              </a:lnSpc>
              <a:spcBef>
                <a:spcPts val="1920"/>
              </a:spcBef>
              <a:buClr>
                <a:srgbClr val="92D050"/>
              </a:buClr>
              <a:buSzPct val="90000"/>
              <a:buFont typeface="Arial" pitchFamily="34" charset="0"/>
              <a:buNone/>
              <a:tabLst/>
              <a:defRPr lang="en-US" sz="2667" kern="1200" dirty="0">
                <a:solidFill>
                  <a:schemeClr val="bg1"/>
                </a:solidFill>
                <a:latin typeface="+mn-lt"/>
                <a:ea typeface="+mn-ea"/>
                <a:cs typeface="+mn-cs"/>
              </a:defRPr>
            </a:lvl1pPr>
          </a:lstStyle>
          <a:p>
            <a:r>
              <a:rPr lang="en-US"/>
              <a:t>Insert photo here</a:t>
            </a:r>
          </a:p>
        </p:txBody>
      </p:sp>
      <p:sp>
        <p:nvSpPr>
          <p:cNvPr id="14" name="Picture Placeholder 25">
            <a:extLst>
              <a:ext uri="{C183D7F6-B498-43B3-948B-1728B52AA6E4}">
                <adec:decorative xmlns:adec="http://schemas.microsoft.com/office/drawing/2017/decorative" val="1"/>
              </a:ext>
            </a:extLst>
          </p:cNvPr>
          <p:cNvSpPr>
            <a:spLocks noGrp="1"/>
          </p:cNvSpPr>
          <p:nvPr>
            <p:ph type="pic" sz="quarter" idx="15" hasCustomPrompt="1"/>
          </p:nvPr>
        </p:nvSpPr>
        <p:spPr>
          <a:xfrm>
            <a:off x="9349318" y="2140170"/>
            <a:ext cx="2484124" cy="2680693"/>
          </a:xfrm>
          <a:prstGeom prst="roundRect">
            <a:avLst>
              <a:gd name="adj" fmla="val 0"/>
            </a:avLst>
          </a:prstGeom>
          <a:solidFill>
            <a:schemeClr val="accent3"/>
          </a:solidFill>
          <a:ln w="3175" cmpd="sng">
            <a:noFill/>
          </a:ln>
          <a:effectLst/>
        </p:spPr>
        <p:txBody>
          <a:bodyPr vert="horz" lIns="91440" tIns="45720" rIns="91440" bIns="45720" rtlCol="0" anchor="ctr" anchorCtr="0">
            <a:normAutofit/>
          </a:bodyPr>
          <a:lstStyle>
            <a:lvl1pPr marL="0" indent="0" algn="ctr" defTabSz="1219170" rtl="0" eaLnBrk="1" latinLnBrk="0" hangingPunct="1">
              <a:lnSpc>
                <a:spcPct val="100000"/>
              </a:lnSpc>
              <a:spcBef>
                <a:spcPts val="1920"/>
              </a:spcBef>
              <a:buClr>
                <a:srgbClr val="92D050"/>
              </a:buClr>
              <a:buSzPct val="90000"/>
              <a:buFont typeface="Arial" pitchFamily="34" charset="0"/>
              <a:buNone/>
              <a:tabLst/>
              <a:defRPr lang="en-US" sz="2667" kern="1200" dirty="0">
                <a:solidFill>
                  <a:schemeClr val="bg1"/>
                </a:solidFill>
                <a:latin typeface="+mn-lt"/>
                <a:ea typeface="+mn-ea"/>
                <a:cs typeface="+mn-cs"/>
              </a:defRPr>
            </a:lvl1pPr>
          </a:lstStyle>
          <a:p>
            <a:r>
              <a:rPr lang="en-US"/>
              <a:t>Insert photo here</a:t>
            </a:r>
          </a:p>
        </p:txBody>
      </p:sp>
      <p:sp>
        <p:nvSpPr>
          <p:cNvPr id="29" name="Text Placeholder 4"/>
          <p:cNvSpPr>
            <a:spLocks noGrp="1"/>
          </p:cNvSpPr>
          <p:nvPr>
            <p:ph type="body" sz="quarter" idx="23" hasCustomPrompt="1"/>
          </p:nvPr>
        </p:nvSpPr>
        <p:spPr>
          <a:xfrm>
            <a:off x="371475" y="2422522"/>
            <a:ext cx="4419959" cy="1458387"/>
          </a:xfrm>
          <a:prstGeom prst="roundRect">
            <a:avLst>
              <a:gd name="adj" fmla="val 0"/>
            </a:avLst>
          </a:prstGeom>
          <a:noFill/>
          <a:ln>
            <a:noFill/>
          </a:ln>
          <a:effectLst/>
        </p:spPr>
        <p:txBody>
          <a:bodyPr anchor="t" anchorCtr="0"/>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19" name="Text Placeholder 4"/>
          <p:cNvSpPr>
            <a:spLocks noGrp="1"/>
          </p:cNvSpPr>
          <p:nvPr>
            <p:ph type="body" sz="quarter" idx="17" hasCustomPrompt="1"/>
          </p:nvPr>
        </p:nvSpPr>
        <p:spPr>
          <a:xfrm>
            <a:off x="4902048" y="333375"/>
            <a:ext cx="4347085" cy="3555695"/>
          </a:xfrm>
          <a:prstGeom prst="roundRect">
            <a:avLst>
              <a:gd name="adj" fmla="val 0"/>
            </a:avLst>
          </a:prstGeom>
          <a:solidFill>
            <a:schemeClr val="accent1"/>
          </a:solidFill>
          <a:ln>
            <a:noFill/>
          </a:ln>
          <a:effectLst/>
        </p:spPr>
        <p:txBody>
          <a:bodyPr lIns="108000" anchor="ctr"/>
          <a:lstStyle>
            <a:lvl1pPr marL="0" indent="0" algn="l">
              <a:lnSpc>
                <a:spcPct val="100000"/>
              </a:lnSpc>
              <a:tabLst/>
              <a:defRPr sz="3200" b="1">
                <a:solidFill>
                  <a:schemeClr val="bg1"/>
                </a:solidFill>
                <a:effectLst/>
                <a:latin typeface="+mn-lt"/>
                <a:cs typeface="Arial"/>
              </a:defRPr>
            </a:lvl1pPr>
            <a:lvl2pPr marL="0" indent="0" algn="l">
              <a:lnSpc>
                <a:spcPct val="100000"/>
              </a:lnSpc>
              <a:buNone/>
              <a:defRPr>
                <a:solidFill>
                  <a:schemeClr val="bg1"/>
                </a:solidFill>
                <a:effectLst/>
                <a:latin typeface="+mn-lt"/>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a:p>
            <a:pPr lvl="1"/>
            <a:r>
              <a:rPr lang="en-US" altLang="ja-JP"/>
              <a:t>Second level</a:t>
            </a:r>
          </a:p>
        </p:txBody>
      </p:sp>
      <p:sp>
        <p:nvSpPr>
          <p:cNvPr id="21" name="Text Placeholder 4"/>
          <p:cNvSpPr>
            <a:spLocks noGrp="1"/>
          </p:cNvSpPr>
          <p:nvPr>
            <p:ph type="body" sz="quarter" idx="14" hasCustomPrompt="1"/>
          </p:nvPr>
        </p:nvSpPr>
        <p:spPr>
          <a:xfrm>
            <a:off x="9359747" y="333375"/>
            <a:ext cx="2474100" cy="1700963"/>
          </a:xfrm>
          <a:prstGeom prst="roundRect">
            <a:avLst>
              <a:gd name="adj" fmla="val 0"/>
            </a:avLst>
          </a:prstGeom>
          <a:solidFill>
            <a:schemeClr val="accent6"/>
          </a:solidFill>
          <a:ln>
            <a:noFill/>
          </a:ln>
          <a:effectLst/>
        </p:spPr>
        <p:txBody>
          <a:bodyPr anchor="ctr"/>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6" name="Text Placeholder 4"/>
          <p:cNvSpPr>
            <a:spLocks noGrp="1"/>
          </p:cNvSpPr>
          <p:nvPr>
            <p:ph type="body" sz="quarter" idx="21" hasCustomPrompt="1"/>
          </p:nvPr>
        </p:nvSpPr>
        <p:spPr>
          <a:xfrm>
            <a:off x="9359747" y="3744196"/>
            <a:ext cx="2474099" cy="1076667"/>
          </a:xfrm>
          <a:prstGeom prst="roundRect">
            <a:avLst>
              <a:gd name="adj" fmla="val 0"/>
            </a:avLst>
          </a:prstGeom>
          <a:noFill/>
          <a:ln>
            <a:noFill/>
          </a:ln>
          <a:effectLst/>
        </p:spPr>
        <p:txBody>
          <a:bodyPr anchor="t" anchorCtr="0"/>
          <a:lstStyle>
            <a:lvl1pPr algn="ctr">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4" name="Text Placeholder 4"/>
          <p:cNvSpPr>
            <a:spLocks noGrp="1"/>
          </p:cNvSpPr>
          <p:nvPr>
            <p:ph type="body" sz="quarter" idx="13" hasCustomPrompt="1"/>
          </p:nvPr>
        </p:nvSpPr>
        <p:spPr>
          <a:xfrm>
            <a:off x="371475" y="3987606"/>
            <a:ext cx="3420269" cy="2249682"/>
          </a:xfrm>
          <a:prstGeom prst="roundRect">
            <a:avLst>
              <a:gd name="adj" fmla="val 0"/>
            </a:avLst>
          </a:prstGeom>
          <a:solidFill>
            <a:schemeClr val="accent6"/>
          </a:solidFill>
          <a:ln>
            <a:noFill/>
          </a:ln>
          <a:effectLst/>
        </p:spPr>
        <p:txBody>
          <a:bodyPr lIns="108000" anchor="ctr"/>
          <a:lstStyle>
            <a:lvl1pPr algn="l">
              <a:lnSpc>
                <a:spcPct val="100000"/>
              </a:lnSpc>
              <a:defRPr sz="2667" b="1">
                <a:solidFill>
                  <a:schemeClr val="bg1"/>
                </a:solidFill>
                <a:latin typeface="+mn-lt"/>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5" name="Text Placeholder 4"/>
          <p:cNvSpPr>
            <a:spLocks noGrp="1"/>
          </p:cNvSpPr>
          <p:nvPr>
            <p:ph type="body" sz="quarter" idx="20" hasCustomPrompt="1"/>
          </p:nvPr>
        </p:nvSpPr>
        <p:spPr>
          <a:xfrm>
            <a:off x="3877779" y="5399590"/>
            <a:ext cx="5371355" cy="837698"/>
          </a:xfrm>
          <a:prstGeom prst="roundRect">
            <a:avLst>
              <a:gd name="adj" fmla="val 0"/>
            </a:avLst>
          </a:prstGeom>
          <a:noFill/>
          <a:ln>
            <a:noFill/>
          </a:ln>
          <a:effectLst/>
        </p:spPr>
        <p:txBody>
          <a:bodyPr anchor="t" anchorCtr="0"/>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22" name="Text Placeholder 4"/>
          <p:cNvSpPr>
            <a:spLocks noGrp="1"/>
          </p:cNvSpPr>
          <p:nvPr>
            <p:ph type="body" sz="quarter" idx="19" hasCustomPrompt="1"/>
          </p:nvPr>
        </p:nvSpPr>
        <p:spPr>
          <a:xfrm>
            <a:off x="9349318" y="4926695"/>
            <a:ext cx="2471207" cy="1310593"/>
          </a:xfrm>
          <a:prstGeom prst="roundRect">
            <a:avLst>
              <a:gd name="adj" fmla="val 0"/>
            </a:avLst>
          </a:prstGeom>
          <a:solidFill>
            <a:schemeClr val="bg2"/>
          </a:solidFill>
          <a:ln>
            <a:noFill/>
          </a:ln>
          <a:effectLst/>
        </p:spPr>
        <p:txBody>
          <a:bodyPr anchor="ctr"/>
          <a:lstStyle>
            <a:lvl1pPr algn="ctr">
              <a:lnSpc>
                <a:spcPct val="100000"/>
              </a:lnSpc>
              <a:defRPr sz="2133">
                <a:solidFill>
                  <a:schemeClr val="bg1"/>
                </a:solidFill>
                <a:latin typeface="+mn-lt"/>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ltLang="ja-JP"/>
              <a:t>Click to edit Master text styles</a:t>
            </a:r>
          </a:p>
        </p:txBody>
      </p:sp>
      <p:sp>
        <p:nvSpPr>
          <p:cNvPr id="5" name="TextBox 4">
            <a:extLst>
              <a:ext uri="{FF2B5EF4-FFF2-40B4-BE49-F238E27FC236}">
                <a16:creationId xmlns:a16="http://schemas.microsoft.com/office/drawing/2014/main" id="{AFBA9505-91C7-B9FF-4651-787D86C3BED1}"/>
              </a:ext>
            </a:extLst>
          </p:cNvPr>
          <p:cNvSpPr txBox="1"/>
          <p:nvPr userDrawn="1"/>
        </p:nvSpPr>
        <p:spPr>
          <a:xfrm>
            <a:off x="3685309" y="-803564"/>
            <a:ext cx="0" cy="0"/>
          </a:xfrm>
          <a:prstGeom prst="rect">
            <a:avLst/>
          </a:prstGeom>
          <a:noFill/>
        </p:spPr>
        <p:txBody>
          <a:bodyPr wrap="none" rtlCol="0">
            <a:noAutofit/>
          </a:bodyPr>
          <a:lstStyle/>
          <a:p>
            <a:pPr algn="l"/>
            <a:endParaRPr lang="en-US" err="1">
              <a:solidFill>
                <a:srgbClr val="FFFFFF"/>
              </a:solidFill>
            </a:endParaRPr>
          </a:p>
        </p:txBody>
      </p:sp>
      <p:sp>
        <p:nvSpPr>
          <p:cNvPr id="8" name="Footer Placeholder 4">
            <a:extLst>
              <a:ext uri="{FF2B5EF4-FFF2-40B4-BE49-F238E27FC236}">
                <a16:creationId xmlns:a16="http://schemas.microsoft.com/office/drawing/2014/main" id="{59C35B40-A84A-00D6-5FD3-6FD80F61E86D}"/>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9" name="Slide Number Placeholder 5">
            <a:extLst>
              <a:ext uri="{FF2B5EF4-FFF2-40B4-BE49-F238E27FC236}">
                <a16:creationId xmlns:a16="http://schemas.microsoft.com/office/drawing/2014/main" id="{BFC1EFC3-6CA1-181A-9D7F-24D4581B2107}"/>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7752217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_Closing Slide White Light">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F60E09E7-7558-0472-3A23-64478B402C36}"/>
              </a:ext>
            </a:extLst>
          </p:cNvPr>
          <p:cNvPicPr>
            <a:picLocks noGrp="1" noRot="1" noChangeAspect="1" noMove="1" noResize="1" noEditPoints="1" noAdjustHandles="1" noChangeArrowheads="1" noChangeShapeType="1" noCrop="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49781" y="3144600"/>
            <a:ext cx="3892438" cy="568800"/>
          </a:xfrm>
          <a:prstGeom prst="rect">
            <a:avLst/>
          </a:prstGeom>
        </p:spPr>
      </p:pic>
    </p:spTree>
    <p:extLst>
      <p:ext uri="{BB962C8B-B14F-4D97-AF65-F5344CB8AC3E}">
        <p14:creationId xmlns:p14="http://schemas.microsoft.com/office/powerpoint/2010/main" val="7440518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_Closing Slide Future Blue with Picture Light">
    <p:bg>
      <p:bgPr>
        <a:solidFill>
          <a:schemeClr val="accent2"/>
        </a:solidFill>
        <a:effectLst/>
      </p:bgPr>
    </p:bg>
    <p:spTree>
      <p:nvGrpSpPr>
        <p:cNvPr id="1" name=""/>
        <p:cNvGrpSpPr/>
        <p:nvPr/>
      </p:nvGrpSpPr>
      <p:grpSpPr>
        <a:xfrm>
          <a:off x="0" y="0"/>
          <a:ext cx="0" cy="0"/>
          <a:chOff x="0" y="0"/>
          <a:chExt cx="0" cy="0"/>
        </a:xfrm>
      </p:grpSpPr>
      <p:sp>
        <p:nvSpPr>
          <p:cNvPr id="4" name="NTT DATA Global Logo" descr="NTT DATA Global Logo">
            <a:extLst>
              <a:ext uri="{FF2B5EF4-FFF2-40B4-BE49-F238E27FC236}">
                <a16:creationId xmlns:a16="http://schemas.microsoft.com/office/drawing/2014/main" id="{41761C54-37B0-9766-CD3B-FEB8D4339B1F}"/>
              </a:ext>
            </a:extLst>
          </p:cNvPr>
          <p:cNvSpPr>
            <a:spLocks noGrp="1"/>
          </p:cNvSpPr>
          <p:nvPr>
            <p:ph type="body" sz="quarter" idx="20" hasCustomPrompt="1"/>
          </p:nvPr>
        </p:nvSpPr>
        <p:spPr bwMode="black">
          <a:xfrm>
            <a:off x="4128600" y="3144600"/>
            <a:ext cx="3934800" cy="5688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GB"/>
              <a:t> </a:t>
            </a:r>
          </a:p>
        </p:txBody>
      </p:sp>
      <p:sp>
        <p:nvSpPr>
          <p:cNvPr id="3" name="Picture Placeholder 4">
            <a:extLst>
              <a:ext uri="{FF2B5EF4-FFF2-40B4-BE49-F238E27FC236}">
                <a16:creationId xmlns:a16="http://schemas.microsoft.com/office/drawing/2014/main" id="{FB17ABEB-CE11-6DFE-1EDF-82662ED8C955}"/>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chemeClr val="accent5"/>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a:t>Click to add image. Then Reorder: Send to back</a:t>
            </a:r>
          </a:p>
        </p:txBody>
      </p:sp>
    </p:spTree>
    <p:extLst>
      <p:ext uri="{BB962C8B-B14F-4D97-AF65-F5344CB8AC3E}">
        <p14:creationId xmlns:p14="http://schemas.microsoft.com/office/powerpoint/2010/main" val="275556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_Title and Two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5" y="1412875"/>
            <a:ext cx="5507850" cy="482441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29A13345-D8EA-438A-8BA9-E88672B7CBE9}"/>
              </a:ext>
            </a:extLst>
          </p:cNvPr>
          <p:cNvSpPr>
            <a:spLocks noGrp="1"/>
          </p:cNvSpPr>
          <p:nvPr>
            <p:ph idx="13" hasCustomPrompt="1"/>
          </p:nvPr>
        </p:nvSpPr>
        <p:spPr bwMode="gray">
          <a:xfrm>
            <a:off x="6311325" y="1412875"/>
            <a:ext cx="5507850" cy="482441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24210454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_Divider_Image Left Light">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597D1B3A-E1F6-AFF4-3A3F-A37A17CBCB29}"/>
              </a:ext>
            </a:extLst>
          </p:cNvPr>
          <p:cNvSpPr>
            <a:spLocks noGrp="1"/>
          </p:cNvSpPr>
          <p:nvPr>
            <p:ph type="title" hasCustomPrompt="1"/>
          </p:nvPr>
        </p:nvSpPr>
        <p:spPr>
          <a:xfrm>
            <a:off x="4495800" y="2286000"/>
            <a:ext cx="7315200" cy="3951288"/>
          </a:xfrm>
        </p:spPr>
        <p:txBody>
          <a:bodyPr/>
          <a:lstStyle>
            <a:lvl1pPr>
              <a:defRPr sz="4800">
                <a:solidFill>
                  <a:schemeClr val="accent1"/>
                </a:solidFill>
              </a:defRPr>
            </a:lvl1pPr>
          </a:lstStyle>
          <a:p>
            <a:r>
              <a:rPr lang="en-US"/>
              <a:t>Divider Page Text</a:t>
            </a:r>
          </a:p>
        </p:txBody>
      </p:sp>
      <p:sp>
        <p:nvSpPr>
          <p:cNvPr id="15" name="Section Number">
            <a:extLst>
              <a:ext uri="{FF2B5EF4-FFF2-40B4-BE49-F238E27FC236}">
                <a16:creationId xmlns:a16="http://schemas.microsoft.com/office/drawing/2014/main" id="{353938DB-D71F-BCC9-253A-E90421933DD0}"/>
              </a:ext>
            </a:extLst>
          </p:cNvPr>
          <p:cNvSpPr>
            <a:spLocks noGrp="1"/>
          </p:cNvSpPr>
          <p:nvPr>
            <p:ph type="body" sz="quarter" idx="13" hasCustomPrompt="1"/>
          </p:nvPr>
        </p:nvSpPr>
        <p:spPr>
          <a:xfrm>
            <a:off x="4495800" y="685800"/>
            <a:ext cx="7315200" cy="1447800"/>
          </a:xfrm>
          <a:prstGeom prst="rect">
            <a:avLst/>
          </a:prstGeom>
        </p:spPr>
        <p:txBody>
          <a:bodyPr lIns="0" tIns="45720" rIns="0"/>
          <a:lstStyle>
            <a:lvl1pPr>
              <a:defRPr lang="en-US" sz="9600" b="1" dirty="0" smtClean="0">
                <a:solidFill>
                  <a:schemeClr val="accent2"/>
                </a:solidFill>
              </a:defRPr>
            </a:lvl1pPr>
          </a:lstStyle>
          <a:p>
            <a:pPr lvl="0">
              <a:lnSpc>
                <a:spcPct val="100000"/>
              </a:lnSpc>
            </a:pPr>
            <a:r>
              <a:rPr lang="en-US"/>
              <a:t>#</a:t>
            </a:r>
          </a:p>
        </p:txBody>
      </p:sp>
      <p:sp>
        <p:nvSpPr>
          <p:cNvPr id="16" name="Picture Placeholder 4">
            <a:extLst>
              <a:ext uri="{FF2B5EF4-FFF2-40B4-BE49-F238E27FC236}">
                <a16:creationId xmlns:a16="http://schemas.microsoft.com/office/drawing/2014/main" id="{CBAA2EA5-06E3-8691-22FA-AE783265C861}"/>
              </a:ext>
            </a:extLst>
          </p:cNvPr>
          <p:cNvSpPr>
            <a:spLocks noGrp="1"/>
          </p:cNvSpPr>
          <p:nvPr>
            <p:ph type="pic" sz="quarter" idx="12" hasCustomPrompt="1"/>
          </p:nvPr>
        </p:nvSpPr>
        <p:spPr>
          <a:xfrm>
            <a:off x="0" y="0"/>
            <a:ext cx="4038600" cy="6858000"/>
          </a:xfrm>
          <a:prstGeom prst="rect">
            <a:avLst/>
          </a:prstGeom>
          <a:solidFill>
            <a:schemeClr val="accent6"/>
          </a:solidFill>
        </p:spPr>
        <p:txBody>
          <a:bodyPr tIns="2743200"/>
          <a:lstStyle>
            <a:lvl1pPr marL="0" indent="0" algn="ctr">
              <a:buNone/>
              <a:defRPr sz="2000">
                <a:solidFill>
                  <a:schemeClr val="bg1"/>
                </a:solidFill>
              </a:defRPr>
            </a:lvl1pPr>
          </a:lstStyle>
          <a:p>
            <a:r>
              <a:rPr lang="en-US"/>
              <a:t>Click to add picture</a:t>
            </a:r>
          </a:p>
        </p:txBody>
      </p:sp>
      <p:sp>
        <p:nvSpPr>
          <p:cNvPr id="6" name="Text Placeholder 5">
            <a:extLst>
              <a:ext uri="{FF2B5EF4-FFF2-40B4-BE49-F238E27FC236}">
                <a16:creationId xmlns:a16="http://schemas.microsoft.com/office/drawing/2014/main" id="{84E201FA-14DE-26F5-5B59-34540918F7C3}"/>
              </a:ext>
            </a:extLst>
          </p:cNvPr>
          <p:cNvSpPr>
            <a:spLocks noGrp="1"/>
          </p:cNvSpPr>
          <p:nvPr>
            <p:ph type="body" sz="quarter" idx="27" hasCustomPrompt="1"/>
          </p:nvPr>
        </p:nvSpPr>
        <p:spPr bwMode="gray">
          <a:xfrm>
            <a:off x="0" y="5202000"/>
            <a:ext cx="4038600" cy="1656000"/>
          </a:xfrm>
          <a:gradFill>
            <a:gsLst>
              <a:gs pos="0">
                <a:schemeClr val="accent1"/>
              </a:gs>
              <a:gs pos="80000">
                <a:schemeClr val="accent1">
                  <a:alpha val="0"/>
                </a:schemeClr>
              </a:gs>
            </a:gsLst>
            <a:lin ang="16200000" scaled="1"/>
          </a:gradFill>
        </p:spPr>
        <p:txBody>
          <a:bodyPr vert="horz" wrap="square" lIns="0" tIns="0" rIns="0" bIns="0" rtlCol="0">
            <a:noAutofit/>
          </a:bodyPr>
          <a:lstStyle>
            <a:lvl1pPr>
              <a:defRPr lang="en-US" sz="100" dirty="0">
                <a:solidFill>
                  <a:schemeClr val="bg1"/>
                </a:solidFill>
              </a:defRPr>
            </a:lvl1pPr>
          </a:lstStyle>
          <a:p>
            <a:pPr lvl="0"/>
            <a:r>
              <a:rPr lang="en-US"/>
              <a:t> </a:t>
            </a:r>
          </a:p>
        </p:txBody>
      </p:sp>
      <p:sp>
        <p:nvSpPr>
          <p:cNvPr id="4" name="Footer Placeholder 4">
            <a:extLst>
              <a:ext uri="{FF2B5EF4-FFF2-40B4-BE49-F238E27FC236}">
                <a16:creationId xmlns:a16="http://schemas.microsoft.com/office/drawing/2014/main" id="{07D78CB3-8E2A-426A-73F0-19178ABAAB0D}"/>
              </a:ext>
            </a:extLst>
          </p:cNvPr>
          <p:cNvSpPr>
            <a:spLocks noGrp="1"/>
          </p:cNvSpPr>
          <p:nvPr>
            <p:ph type="ftr" sz="quarter" idx="3"/>
          </p:nvPr>
        </p:nvSpPr>
        <p:spPr bwMode="gray">
          <a:xfrm>
            <a:off x="4495800" y="6563358"/>
            <a:ext cx="3202940"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5" name="Slide Number Placeholder 5">
            <a:extLst>
              <a:ext uri="{FF2B5EF4-FFF2-40B4-BE49-F238E27FC236}">
                <a16:creationId xmlns:a16="http://schemas.microsoft.com/office/drawing/2014/main" id="{90D19329-B7C0-CE48-A2F3-05D87FD03717}"/>
              </a:ext>
            </a:extLst>
          </p:cNvPr>
          <p:cNvSpPr>
            <a:spLocks noGrp="1"/>
          </p:cNvSpPr>
          <p:nvPr>
            <p:ph type="sldNum" sz="quarter" idx="4"/>
          </p:nvPr>
        </p:nvSpPr>
        <p:spPr bwMode="gray">
          <a:xfrm>
            <a:off x="7777162"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spTree>
    <p:extLst>
      <p:ext uri="{BB962C8B-B14F-4D97-AF65-F5344CB8AC3E}">
        <p14:creationId xmlns:p14="http://schemas.microsoft.com/office/powerpoint/2010/main" val="33629300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_Divider_InnovationCurve on Right Light">
    <p:bg>
      <p:bgPr>
        <a:solidFill>
          <a:schemeClr val="bg1"/>
        </a:solidFill>
        <a:effectLst/>
      </p:bgPr>
    </p:bg>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597D1B3A-E1F6-AFF4-3A3F-A37A17CBCB29}"/>
              </a:ext>
            </a:extLst>
          </p:cNvPr>
          <p:cNvSpPr>
            <a:spLocks noGrp="1"/>
          </p:cNvSpPr>
          <p:nvPr>
            <p:ph type="title" hasCustomPrompt="1"/>
          </p:nvPr>
        </p:nvSpPr>
        <p:spPr>
          <a:xfrm>
            <a:off x="371475" y="2286000"/>
            <a:ext cx="7315200" cy="3886200"/>
          </a:xfrm>
        </p:spPr>
        <p:txBody>
          <a:bodyPr/>
          <a:lstStyle>
            <a:lvl1pPr>
              <a:defRPr sz="4000">
                <a:solidFill>
                  <a:schemeClr val="accent1"/>
                </a:solidFill>
              </a:defRPr>
            </a:lvl1pPr>
          </a:lstStyle>
          <a:p>
            <a:r>
              <a:rPr lang="en-US"/>
              <a:t>Divider Page</a:t>
            </a:r>
          </a:p>
        </p:txBody>
      </p:sp>
      <p:sp>
        <p:nvSpPr>
          <p:cNvPr id="15" name="Section Number">
            <a:extLst>
              <a:ext uri="{FF2B5EF4-FFF2-40B4-BE49-F238E27FC236}">
                <a16:creationId xmlns:a16="http://schemas.microsoft.com/office/drawing/2014/main" id="{353938DB-D71F-BCC9-253A-E90421933DD0}"/>
              </a:ext>
            </a:extLst>
          </p:cNvPr>
          <p:cNvSpPr>
            <a:spLocks noGrp="1"/>
          </p:cNvSpPr>
          <p:nvPr>
            <p:ph type="body" sz="quarter" idx="13" hasCustomPrompt="1"/>
          </p:nvPr>
        </p:nvSpPr>
        <p:spPr>
          <a:xfrm>
            <a:off x="371475" y="685800"/>
            <a:ext cx="7315200" cy="1447800"/>
          </a:xfrm>
          <a:prstGeom prst="rect">
            <a:avLst/>
          </a:prstGeom>
        </p:spPr>
        <p:txBody>
          <a:bodyPr lIns="0" tIns="45720" rIns="0"/>
          <a:lstStyle>
            <a:lvl1pPr>
              <a:defRPr lang="en-US" sz="9600" b="1" dirty="0" smtClean="0">
                <a:solidFill>
                  <a:schemeClr val="accent2"/>
                </a:solidFill>
              </a:defRPr>
            </a:lvl1pPr>
          </a:lstStyle>
          <a:p>
            <a:pPr lvl="0">
              <a:lnSpc>
                <a:spcPct val="100000"/>
              </a:lnSpc>
            </a:pPr>
            <a:r>
              <a:rPr lang="en-US"/>
              <a:t>#</a:t>
            </a:r>
          </a:p>
        </p:txBody>
      </p:sp>
      <p:sp>
        <p:nvSpPr>
          <p:cNvPr id="4" name="Footer Placeholder 4">
            <a:extLst>
              <a:ext uri="{FF2B5EF4-FFF2-40B4-BE49-F238E27FC236}">
                <a16:creationId xmlns:a16="http://schemas.microsoft.com/office/drawing/2014/main" id="{07D78CB3-8E2A-426A-73F0-19178ABAAB0D}"/>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5" name="Slide Number Placeholder 5">
            <a:extLst>
              <a:ext uri="{FF2B5EF4-FFF2-40B4-BE49-F238E27FC236}">
                <a16:creationId xmlns:a16="http://schemas.microsoft.com/office/drawing/2014/main" id="{90D19329-B7C0-CE48-A2F3-05D87FD03717}"/>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pic>
        <p:nvPicPr>
          <p:cNvPr id="17" name="Picture 6">
            <a:extLst>
              <a:ext uri="{FF2B5EF4-FFF2-40B4-BE49-F238E27FC236}">
                <a16:creationId xmlns:a16="http://schemas.microsoft.com/office/drawing/2014/main" id="{8E54CF47-5670-1E36-A01C-CE6BD5FD4ECA}"/>
              </a:ext>
            </a:extLst>
          </p:cNvPr>
          <p:cNvPicPr>
            <a:picLocks noChangeAspect="1"/>
          </p:cNvPicPr>
          <p:nvPr userDrawn="1"/>
        </p:nvPicPr>
        <p:blipFill>
          <a:blip r:embed="rId2" cstate="screen">
            <a:alphaModFix amt="30000"/>
            <a:extLst>
              <a:ext uri="{28A0092B-C50C-407E-A947-70E740481C1C}">
                <a14:useLocalDpi xmlns:a14="http://schemas.microsoft.com/office/drawing/2010/main"/>
              </a:ext>
            </a:extLst>
          </a:blip>
          <a:stretch>
            <a:fillRect/>
          </a:stretch>
        </p:blipFill>
        <p:spPr>
          <a:xfrm>
            <a:off x="8070773" y="2431973"/>
            <a:ext cx="3740227" cy="3740227"/>
          </a:xfrm>
          <a:prstGeom prst="rect">
            <a:avLst/>
          </a:prstGeom>
        </p:spPr>
      </p:pic>
    </p:spTree>
    <p:extLst>
      <p:ext uri="{BB962C8B-B14F-4D97-AF65-F5344CB8AC3E}">
        <p14:creationId xmlns:p14="http://schemas.microsoft.com/office/powerpoint/2010/main" val="40947574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_Divider_Innovation Curve Image Left L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725B5FD-E0E9-1E4B-5EFE-D46E0910A6CB}"/>
              </a:ext>
            </a:extLst>
          </p:cNvPr>
          <p:cNvSpPr>
            <a:spLocks noGrp="1"/>
          </p:cNvSpPr>
          <p:nvPr>
            <p:ph type="title" hasCustomPrompt="1"/>
          </p:nvPr>
        </p:nvSpPr>
        <p:spPr>
          <a:xfrm>
            <a:off x="4495800" y="2433116"/>
            <a:ext cx="7315200" cy="3739084"/>
          </a:xfrm>
        </p:spPr>
        <p:txBody>
          <a:bodyPr/>
          <a:lstStyle>
            <a:lvl1pPr>
              <a:defRPr sz="4000">
                <a:solidFill>
                  <a:schemeClr val="accent1"/>
                </a:solidFill>
              </a:defRPr>
            </a:lvl1pPr>
          </a:lstStyle>
          <a:p>
            <a:r>
              <a:rPr lang="en-US"/>
              <a:t>Divider Page</a:t>
            </a:r>
          </a:p>
        </p:txBody>
      </p:sp>
      <p:sp>
        <p:nvSpPr>
          <p:cNvPr id="12" name="Section Number">
            <a:extLst>
              <a:ext uri="{FF2B5EF4-FFF2-40B4-BE49-F238E27FC236}">
                <a16:creationId xmlns:a16="http://schemas.microsoft.com/office/drawing/2014/main" id="{4337322C-F1A6-A8D5-2662-80C365ECE1C8}"/>
              </a:ext>
            </a:extLst>
          </p:cNvPr>
          <p:cNvSpPr>
            <a:spLocks noGrp="1"/>
          </p:cNvSpPr>
          <p:nvPr>
            <p:ph type="body" sz="quarter" idx="12" hasCustomPrompt="1"/>
          </p:nvPr>
        </p:nvSpPr>
        <p:spPr>
          <a:xfrm>
            <a:off x="4495800" y="685800"/>
            <a:ext cx="7315200" cy="1447800"/>
          </a:xfrm>
          <a:prstGeom prst="rect">
            <a:avLst/>
          </a:prstGeom>
        </p:spPr>
        <p:txBody>
          <a:bodyPr lIns="0" tIns="45720" rIns="0"/>
          <a:lstStyle>
            <a:lvl1pPr>
              <a:defRPr lang="en-US" sz="9600" b="1" dirty="0" smtClean="0">
                <a:solidFill>
                  <a:schemeClr val="accent2"/>
                </a:solidFill>
              </a:defRPr>
            </a:lvl1pPr>
          </a:lstStyle>
          <a:p>
            <a:pPr lvl="0">
              <a:lnSpc>
                <a:spcPct val="100000"/>
              </a:lnSpc>
            </a:pPr>
            <a:r>
              <a:rPr lang="en-US"/>
              <a:t>#</a:t>
            </a:r>
          </a:p>
        </p:txBody>
      </p:sp>
      <p:sp>
        <p:nvSpPr>
          <p:cNvPr id="11" name="Footer Placeholder 4">
            <a:extLst>
              <a:ext uri="{FF2B5EF4-FFF2-40B4-BE49-F238E27FC236}">
                <a16:creationId xmlns:a16="http://schemas.microsoft.com/office/drawing/2014/main" id="{8795E080-1F31-4238-044C-F377C0E2532A}"/>
              </a:ext>
            </a:extLst>
          </p:cNvPr>
          <p:cNvSpPr>
            <a:spLocks noGrp="1"/>
          </p:cNvSpPr>
          <p:nvPr>
            <p:ph type="ftr" sz="quarter" idx="3"/>
          </p:nvPr>
        </p:nvSpPr>
        <p:spPr bwMode="gray">
          <a:xfrm>
            <a:off x="371475" y="6563358"/>
            <a:ext cx="218376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13" name="Slide Number Placeholder 5">
            <a:extLst>
              <a:ext uri="{FF2B5EF4-FFF2-40B4-BE49-F238E27FC236}">
                <a16:creationId xmlns:a16="http://schemas.microsoft.com/office/drawing/2014/main" id="{5ACFAEF6-C002-CEF8-D12E-35B10EFF2EE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pic>
        <p:nvPicPr>
          <p:cNvPr id="14" name="Picture 6">
            <a:extLst>
              <a:ext uri="{FF2B5EF4-FFF2-40B4-BE49-F238E27FC236}">
                <a16:creationId xmlns:a16="http://schemas.microsoft.com/office/drawing/2014/main" id="{AE44EF5E-6648-1398-B4E7-717D749EE9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575" y="2447060"/>
            <a:ext cx="3718800" cy="3718800"/>
          </a:xfrm>
          <a:prstGeom prst="rect">
            <a:avLst/>
          </a:prstGeom>
        </p:spPr>
      </p:pic>
      <p:sp>
        <p:nvSpPr>
          <p:cNvPr id="15" name="Picture Placeholder 9">
            <a:extLst>
              <a:ext uri="{FF2B5EF4-FFF2-40B4-BE49-F238E27FC236}">
                <a16:creationId xmlns:a16="http://schemas.microsoft.com/office/drawing/2014/main" id="{C74CB7FF-BF38-583F-EB84-775D76F699B8}"/>
              </a:ext>
            </a:extLst>
          </p:cNvPr>
          <p:cNvSpPr>
            <a:spLocks noGrp="1"/>
          </p:cNvSpPr>
          <p:nvPr>
            <p:ph type="pic" sz="quarter" idx="17" hasCustomPrompt="1"/>
          </p:nvPr>
        </p:nvSpPr>
        <p:spPr>
          <a:xfrm>
            <a:off x="371475" y="2447060"/>
            <a:ext cx="3718800" cy="3718800"/>
          </a:xfrm>
          <a:custGeom>
            <a:avLst/>
            <a:gdLst>
              <a:gd name="connsiteX0" fmla="*/ 1704548 w 5267271"/>
              <a:gd name="connsiteY0" fmla="*/ 0 h 5272719"/>
              <a:gd name="connsiteX1" fmla="*/ 3527745 w 5267271"/>
              <a:gd name="connsiteY1" fmla="*/ 1774521 h 5272719"/>
              <a:gd name="connsiteX2" fmla="*/ 5267271 w 5267271"/>
              <a:gd name="connsiteY2" fmla="*/ 5269498 h 5272719"/>
              <a:gd name="connsiteX3" fmla="*/ 3509088 w 5267271"/>
              <a:gd name="connsiteY3" fmla="*/ 5269044 h 5272719"/>
              <a:gd name="connsiteX4" fmla="*/ 1794302 w 5267271"/>
              <a:gd name="connsiteY4" fmla="*/ 1858626 h 5272719"/>
              <a:gd name="connsiteX5" fmla="*/ 1794667 w 5267271"/>
              <a:gd name="connsiteY5" fmla="*/ 5270472 h 5272719"/>
              <a:gd name="connsiteX6" fmla="*/ 0 w 5267271"/>
              <a:gd name="connsiteY6" fmla="*/ 5272719 h 5272719"/>
              <a:gd name="connsiteX7" fmla="*/ 3384 w 5267271"/>
              <a:gd name="connsiteY7" fmla="*/ 1714773 h 5272719"/>
              <a:gd name="connsiteX8" fmla="*/ 569360 w 5267271"/>
              <a:gd name="connsiteY8" fmla="*/ 333790 h 5272719"/>
              <a:gd name="connsiteX9" fmla="*/ 1704548 w 5267271"/>
              <a:gd name="connsiteY9" fmla="*/ 0 h 527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7271" h="5272719">
                <a:moveTo>
                  <a:pt x="1704548" y="0"/>
                </a:moveTo>
                <a:cubicBezTo>
                  <a:pt x="2442328" y="19929"/>
                  <a:pt x="2925708" y="438914"/>
                  <a:pt x="3527745" y="1774521"/>
                </a:cubicBezTo>
                <a:lnTo>
                  <a:pt x="5267271" y="5269498"/>
                </a:lnTo>
                <a:lnTo>
                  <a:pt x="3509088" y="5269044"/>
                </a:lnTo>
                <a:cubicBezTo>
                  <a:pt x="2932089" y="4085847"/>
                  <a:pt x="2376159" y="3052885"/>
                  <a:pt x="1794302" y="1858626"/>
                </a:cubicBezTo>
                <a:cubicBezTo>
                  <a:pt x="1800510" y="2806405"/>
                  <a:pt x="1797959" y="3550976"/>
                  <a:pt x="1794667" y="5270472"/>
                </a:cubicBezTo>
                <a:lnTo>
                  <a:pt x="0" y="5272719"/>
                </a:lnTo>
                <a:cubicBezTo>
                  <a:pt x="6041" y="3933998"/>
                  <a:pt x="-2660" y="3106972"/>
                  <a:pt x="3384" y="1714773"/>
                </a:cubicBezTo>
                <a:cubicBezTo>
                  <a:pt x="20552" y="931022"/>
                  <a:pt x="285832" y="562108"/>
                  <a:pt x="569360" y="333790"/>
                </a:cubicBezTo>
                <a:cubicBezTo>
                  <a:pt x="852888" y="105472"/>
                  <a:pt x="1272212" y="9538"/>
                  <a:pt x="1704548" y="0"/>
                </a:cubicBezTo>
                <a:close/>
              </a:path>
            </a:pathLst>
          </a:custGeom>
          <a:solidFill>
            <a:schemeClr val="accent6"/>
          </a:solidFill>
          <a:ln w="12700">
            <a:noFill/>
          </a:ln>
          <a:effectLst/>
        </p:spPr>
        <p:txBody>
          <a:bodyPr wrap="none" lIns="0" tIns="1371600" rIns="0" anchor="t">
            <a:noAutofit/>
          </a:bodyPr>
          <a:lstStyle>
            <a:lvl1pPr marL="0" indent="0" algn="ctr">
              <a:buFontTx/>
              <a:buNone/>
              <a:defRPr sz="1100">
                <a:solidFill>
                  <a:schemeClr val="bg1"/>
                </a:solidFill>
              </a:defRPr>
            </a:lvl1pPr>
          </a:lstStyle>
          <a:p>
            <a:r>
              <a:rPr lang="en-US"/>
              <a:t> </a:t>
            </a:r>
          </a:p>
        </p:txBody>
      </p:sp>
    </p:spTree>
    <p:extLst>
      <p:ext uri="{BB962C8B-B14F-4D97-AF65-F5344CB8AC3E}">
        <p14:creationId xmlns:p14="http://schemas.microsoft.com/office/powerpoint/2010/main" val="18402142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_Title and Three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a:xfrm>
            <a:off x="371475" y="333375"/>
            <a:ext cx="11449050" cy="792000"/>
          </a:xfrm>
        </p:spPr>
        <p:txBody>
          <a:bodyPr vert="horz"/>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5" y="1412875"/>
            <a:ext cx="3657600" cy="4824413"/>
          </a:xfrm>
          <a:prstGeom prst="rect">
            <a:avLst/>
          </a:prstGeo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16" name="Content Placeholder 2">
            <a:extLst>
              <a:ext uri="{FF2B5EF4-FFF2-40B4-BE49-F238E27FC236}">
                <a16:creationId xmlns:a16="http://schemas.microsoft.com/office/drawing/2014/main" id="{326BC249-E151-BB39-D3D5-813D011EC4DE}"/>
              </a:ext>
            </a:extLst>
          </p:cNvPr>
          <p:cNvSpPr>
            <a:spLocks noGrp="1"/>
          </p:cNvSpPr>
          <p:nvPr>
            <p:ph idx="24" hasCustomPrompt="1"/>
          </p:nvPr>
        </p:nvSpPr>
        <p:spPr bwMode="gray">
          <a:xfrm>
            <a:off x="4267200" y="1412875"/>
            <a:ext cx="3657600" cy="4824413"/>
          </a:xfrm>
          <a:prstGeom prst="rect">
            <a:avLst/>
          </a:prstGeo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CAB7751F-4652-AD3B-A81E-E9DD7E8ECF31}"/>
              </a:ext>
            </a:extLst>
          </p:cNvPr>
          <p:cNvSpPr>
            <a:spLocks noGrp="1"/>
          </p:cNvSpPr>
          <p:nvPr>
            <p:ph idx="25" hasCustomPrompt="1"/>
          </p:nvPr>
        </p:nvSpPr>
        <p:spPr bwMode="gray">
          <a:xfrm>
            <a:off x="8162925" y="1412875"/>
            <a:ext cx="3657600" cy="4824413"/>
          </a:xfrm>
          <a:prstGeom prst="rect">
            <a:avLst/>
          </a:prstGeo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303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_Title Subtitle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5BA-9D9E-490E-B438-6BCC818F8EFF}"/>
              </a:ext>
            </a:extLst>
          </p:cNvPr>
          <p:cNvSpPr>
            <a:spLocks noGrp="1"/>
          </p:cNvSpPr>
          <p:nvPr>
            <p:ph type="title" hasCustomPrompt="1"/>
          </p:nvPr>
        </p:nvSpPr>
        <p:spPr bwMode="gray">
          <a:xfrm>
            <a:off x="371475" y="333375"/>
            <a:ext cx="11449050" cy="332399"/>
          </a:xfrm>
        </p:spPr>
        <p:txBody>
          <a:bodyPr vert="horz">
            <a:spAutoFit/>
          </a:bodyPr>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382B3CA-EBF0-4324-BDE2-B14D144F1B71}"/>
              </a:ext>
            </a:extLst>
          </p:cNvPr>
          <p:cNvSpPr>
            <a:spLocks noGrp="1"/>
          </p:cNvSpPr>
          <p:nvPr>
            <p:ph idx="1" hasCustomPrompt="1"/>
          </p:nvPr>
        </p:nvSpPr>
        <p:spPr bwMode="gray">
          <a:xfrm>
            <a:off x="371474" y="1412875"/>
            <a:ext cx="11449049" cy="482441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AFAE869D-BCA2-8F0B-47CA-6CBB5796213E}"/>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latin typeface="Calibri" panose="020F0502020204030204" pitchFamily="34" charset="0"/>
                <a:cs typeface="Calibri" panose="020F0502020204030204" pitchFamily="34" charset="0"/>
              </a:defRPr>
            </a:lvl1pPr>
          </a:lstStyle>
          <a:p>
            <a:r>
              <a:rPr lang="en-US"/>
              <a:t>© 2023 NTT DATA, Inc. – FOR INTERNAL USE ONLY</a:t>
            </a:r>
          </a:p>
        </p:txBody>
      </p:sp>
      <p:sp>
        <p:nvSpPr>
          <p:cNvPr id="11" name="Slide Number Placeholder 5">
            <a:extLst>
              <a:ext uri="{FF2B5EF4-FFF2-40B4-BE49-F238E27FC236}">
                <a16:creationId xmlns:a16="http://schemas.microsoft.com/office/drawing/2014/main" id="{C28F0063-4C19-496F-6F87-6795DABB8C1B}"/>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latin typeface="Calibri" panose="020F0502020204030204" pitchFamily="34" charset="0"/>
                <a:cs typeface="Calibri" panose="020F0502020204030204" pitchFamily="34" charset="0"/>
              </a:defRPr>
            </a:lvl1pPr>
          </a:lstStyle>
          <a:p>
            <a:fld id="{13CE6DAF-806F-404B-BC68-339BFCB57E5C}" type="slidenum">
              <a:rPr lang="en-US" smtClean="0"/>
              <a:pPr/>
              <a:t>‹#›</a:t>
            </a:fld>
            <a:endParaRPr lang="en-US"/>
          </a:p>
        </p:txBody>
      </p:sp>
      <p:sp>
        <p:nvSpPr>
          <p:cNvPr id="4" name="Text Placeholder 6">
            <a:extLst>
              <a:ext uri="{FF2B5EF4-FFF2-40B4-BE49-F238E27FC236}">
                <a16:creationId xmlns:a16="http://schemas.microsoft.com/office/drawing/2014/main" id="{9E5DDFBC-BBD8-FCF3-FDD5-BDAF7615B10F}"/>
              </a:ext>
            </a:extLst>
          </p:cNvPr>
          <p:cNvSpPr>
            <a:spLocks noGrp="1"/>
          </p:cNvSpPr>
          <p:nvPr>
            <p:ph type="body" sz="quarter" idx="14" hasCustomPrompt="1"/>
          </p:nvPr>
        </p:nvSpPr>
        <p:spPr bwMode="gray">
          <a:xfrm>
            <a:off x="371475" y="728663"/>
            <a:ext cx="11449050" cy="288000"/>
          </a:xfrm>
        </p:spPr>
        <p:txBody>
          <a:bodyPr/>
          <a:lstStyle>
            <a:lvl1pPr>
              <a:lnSpc>
                <a:spcPct val="100000"/>
              </a:lnSpc>
              <a:spcBef>
                <a:spcPts val="0"/>
              </a:spcBef>
              <a:defRPr sz="1800">
                <a:solidFill>
                  <a:schemeClr val="accent2"/>
                </a:solidFill>
                <a:latin typeface="Calibri" panose="020F0502020204030204" pitchFamily="34" charset="0"/>
                <a:cs typeface="Calibri" panose="020F0502020204030204" pitchFamily="34" charset="0"/>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362855145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15.jpeg"/><Relationship Id="rId5" Type="http://schemas.openxmlformats.org/officeDocument/2006/relationships/slideLayout" Target="../slideLayouts/slideLayout46.xml"/><Relationship Id="rId10" Type="http://schemas.openxmlformats.org/officeDocument/2006/relationships/theme" Target="../theme/theme3.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image" Target="../media/image16.emf"/><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oleObject" Target="../embeddings/oleObject1.bin"/><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ags" Target="../tags/tag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28" Type="http://schemas.openxmlformats.org/officeDocument/2006/relationships/image" Target="../media/image18.sv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4404F-43CD-40C8-B408-4B36050B4048}"/>
              </a:ext>
            </a:extLst>
          </p:cNvPr>
          <p:cNvSpPr>
            <a:spLocks noGrp="1"/>
          </p:cNvSpPr>
          <p:nvPr>
            <p:ph type="title"/>
          </p:nvPr>
        </p:nvSpPr>
        <p:spPr bwMode="gray">
          <a:xfrm>
            <a:off x="371475" y="333375"/>
            <a:ext cx="11449050" cy="792000"/>
          </a:xfrm>
          <a:prstGeom prst="rect">
            <a:avLst/>
          </a:prstGeom>
        </p:spPr>
        <p:txBody>
          <a:bodyPr vert="horz" lIns="0" tIns="0" rIns="0" bIns="0" rtlCol="0" anchor="t">
            <a:noAutofit/>
          </a:bodyPr>
          <a:lstStyle/>
          <a:p>
            <a:r>
              <a:rPr lang="en-US"/>
              <a:t>Click to edit Master title</a:t>
            </a:r>
          </a:p>
        </p:txBody>
      </p:sp>
      <p:sp>
        <p:nvSpPr>
          <p:cNvPr id="3" name="Text Placeholder 2">
            <a:extLst>
              <a:ext uri="{FF2B5EF4-FFF2-40B4-BE49-F238E27FC236}">
                <a16:creationId xmlns:a16="http://schemas.microsoft.com/office/drawing/2014/main" id="{C844632A-2918-4D07-821E-9CC4B7A378DA}"/>
              </a:ext>
            </a:extLst>
          </p:cNvPr>
          <p:cNvSpPr>
            <a:spLocks noGrp="1"/>
          </p:cNvSpPr>
          <p:nvPr>
            <p:ph type="body" idx="1"/>
          </p:nvPr>
        </p:nvSpPr>
        <p:spPr bwMode="gray">
          <a:xfrm>
            <a:off x="371475" y="1412875"/>
            <a:ext cx="11449050" cy="48244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37B7396-CF44-41A3-ABC7-B95299F0C012}"/>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Inc. – FOR INTERNAL USE ONLY</a:t>
            </a:r>
          </a:p>
        </p:txBody>
      </p:sp>
      <p:sp>
        <p:nvSpPr>
          <p:cNvPr id="6" name="Slide Number Placeholder 5">
            <a:extLst>
              <a:ext uri="{FF2B5EF4-FFF2-40B4-BE49-F238E27FC236}">
                <a16:creationId xmlns:a16="http://schemas.microsoft.com/office/drawing/2014/main" id="{BE603A65-CACD-4E1E-A1C2-FC8F9891C19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pic>
        <p:nvPicPr>
          <p:cNvPr id="7" name="Grafik 6" descr="NTT DATA Logo">
            <a:extLst>
              <a:ext uri="{FF2B5EF4-FFF2-40B4-BE49-F238E27FC236}">
                <a16:creationId xmlns:a16="http://schemas.microsoft.com/office/drawing/2014/main" id="{1DB40E02-E43E-21B5-7D2A-60B35F0977AE}"/>
              </a:ext>
            </a:extLst>
          </p:cNvPr>
          <p:cNvPicPr>
            <a:picLocks noGrp="1" noRot="1" noChangeAspect="1" noMove="1" noResize="1" noEditPoints="1" noAdjustHandles="1" noChangeArrowheads="1" noChangeShapeType="1" noCrop="1"/>
          </p:cNvPicPr>
          <p:nvPr userDrawn="1"/>
        </p:nvPicPr>
        <p:blipFill>
          <a:blip r:embed="rId34">
            <a:extLst>
              <a:ext uri="{96DAC541-7B7A-43D3-8B79-37D633B846F1}">
                <asvg:svgBlip xmlns:asvg="http://schemas.microsoft.com/office/drawing/2016/SVG/main" r:embed="rId35"/>
              </a:ext>
            </a:extLst>
          </a:blip>
          <a:stretch>
            <a:fillRect/>
          </a:stretch>
        </p:blipFill>
        <p:spPr>
          <a:xfrm>
            <a:off x="10531554" y="6449745"/>
            <a:ext cx="1288971" cy="262800"/>
          </a:xfrm>
          <a:prstGeom prst="rect">
            <a:avLst/>
          </a:prstGeom>
        </p:spPr>
      </p:pic>
    </p:spTree>
    <p:extLst>
      <p:ext uri="{BB962C8B-B14F-4D97-AF65-F5344CB8AC3E}">
        <p14:creationId xmlns:p14="http://schemas.microsoft.com/office/powerpoint/2010/main" val="1205226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35" r:id="rId29"/>
    <p:sldLayoutId id="2147483736" r:id="rId30"/>
    <p:sldLayoutId id="2147483737" r:id="rId31"/>
    <p:sldLayoutId id="2147483738" r:id="rId32"/>
  </p:sldLayoutIdLst>
  <p:hf sldNum="0" hdr="0" dt="0"/>
  <p:txStyles>
    <p:titleStyle>
      <a:lvl1pPr algn="l" defTabSz="914400" rtl="0" eaLnBrk="1" latinLnBrk="0" hangingPunct="1">
        <a:lnSpc>
          <a:spcPct val="90000"/>
        </a:lnSpc>
        <a:spcBef>
          <a:spcPct val="0"/>
        </a:spcBef>
        <a:buNone/>
        <a:defRPr sz="2400" b="0" kern="1200">
          <a:solidFill>
            <a:schemeClr val="accent1"/>
          </a:solidFill>
          <a:latin typeface="Georgia" panose="02040502050405020303" pitchFamily="18" charset="0"/>
          <a:ea typeface="+mj-ea"/>
          <a:cs typeface="+mj-cs"/>
        </a:defRPr>
      </a:lvl1pPr>
    </p:titleStyle>
    <p:bodyStyle>
      <a:lvl1pPr marL="0" indent="0" algn="l" defTabSz="914400" rtl="0" eaLnBrk="1" latinLnBrk="0" hangingPunct="1">
        <a:lnSpc>
          <a:spcPct val="100000"/>
        </a:lnSpc>
        <a:spcBef>
          <a:spcPts val="0"/>
        </a:spcBef>
        <a:spcAft>
          <a:spcPts val="600"/>
        </a:spcAft>
        <a:buFontTx/>
        <a:buNone/>
        <a:defRPr lang="en-US" sz="1800" kern="1200" dirty="0">
          <a:solidFill>
            <a:schemeClr val="tx2"/>
          </a:solidFill>
          <a:latin typeface="+mn-lt"/>
          <a:ea typeface="+mn-ea"/>
          <a:cs typeface="+mn-cs"/>
        </a:defRPr>
      </a:lvl1pPr>
      <a:lvl2pPr marL="216000" indent="-216000" algn="l" defTabSz="914400" rtl="0" eaLnBrk="1" latinLnBrk="0" hangingPunct="1">
        <a:lnSpc>
          <a:spcPct val="100000"/>
        </a:lnSpc>
        <a:spcBef>
          <a:spcPts val="500"/>
        </a:spcBef>
        <a:buClr>
          <a:schemeClr val="tx2"/>
        </a:buClr>
        <a:buFont typeface="Arial" panose="020B0604020202020204" pitchFamily="34" charset="0"/>
        <a:buChar char="•"/>
        <a:defRPr lang="en-US" sz="1800" kern="1200" dirty="0">
          <a:solidFill>
            <a:schemeClr val="tx2"/>
          </a:solidFill>
          <a:latin typeface="+mn-lt"/>
          <a:ea typeface="+mn-ea"/>
          <a:cs typeface="+mn-cs"/>
        </a:defRPr>
      </a:lvl2pPr>
      <a:lvl3pPr marL="432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3pPr>
      <a:lvl4pPr marL="648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4pPr>
      <a:lvl5pPr marL="864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p:bodyStyle>
    <p:otherStyle>
      <a:defPPr>
        <a:defRPr lang="en-US"/>
      </a:defPPr>
      <a:lvl1pPr marL="0" indent="0" algn="l" defTabSz="914400" rtl="0" eaLnBrk="1" latinLnBrk="0" hangingPunct="1">
        <a:lnSpc>
          <a:spcPct val="110000"/>
        </a:lnSpc>
        <a:spcBef>
          <a:spcPts val="600"/>
        </a:spcBef>
        <a:buFontTx/>
        <a:buNone/>
        <a:defRPr sz="1800" kern="1200">
          <a:solidFill>
            <a:schemeClr val="tx2"/>
          </a:solidFill>
          <a:latin typeface="+mn-lt"/>
          <a:ea typeface="+mn-ea"/>
          <a:cs typeface="+mn-cs"/>
        </a:defRPr>
      </a:lvl1pPr>
      <a:lvl2pPr marL="0" indent="0" algn="l" defTabSz="914400" rtl="0" eaLnBrk="1" latinLnBrk="0" hangingPunct="1">
        <a:lnSpc>
          <a:spcPct val="110000"/>
        </a:lnSpc>
        <a:spcBef>
          <a:spcPts val="600"/>
        </a:spcBef>
        <a:buFontTx/>
        <a:buNone/>
        <a:defRPr sz="1400" kern="1200">
          <a:solidFill>
            <a:schemeClr val="tx2"/>
          </a:solidFill>
          <a:latin typeface="+mn-lt"/>
          <a:ea typeface="+mn-ea"/>
          <a:cs typeface="+mn-cs"/>
        </a:defRPr>
      </a:lvl2pPr>
      <a:lvl3pPr marL="216000" indent="-216000" algn="l" defTabSz="914400" rtl="0" eaLnBrk="1" latinLnBrk="0" hangingPunct="1">
        <a:lnSpc>
          <a:spcPct val="90000"/>
        </a:lnSpc>
        <a:spcBef>
          <a:spcPts val="600"/>
        </a:spcBef>
        <a:buClr>
          <a:schemeClr val="accent1"/>
        </a:buClr>
        <a:buFont typeface="Wingdings" panose="05000000000000000000" pitchFamily="2" charset="2"/>
        <a:buChar char="§"/>
        <a:defRPr sz="1400" kern="1200">
          <a:solidFill>
            <a:schemeClr val="tx2"/>
          </a:solidFill>
          <a:latin typeface="+mn-lt"/>
          <a:ea typeface="+mn-ea"/>
          <a:cs typeface="+mn-cs"/>
        </a:defRPr>
      </a:lvl3pPr>
      <a:lvl4pPr marL="432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4pPr>
      <a:lvl5pPr marL="648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p:otherStyle>
  </p:txStyles>
  <p:extLst>
    <p:ext uri="{27BBF7A9-308A-43DC-89C8-2F10F3537804}">
      <p15:sldGuideLst xmlns:p15="http://schemas.microsoft.com/office/powerpoint/2012/main">
        <p15:guide id="1" orient="horz" pos="210">
          <p15:clr>
            <a:srgbClr val="F26B43"/>
          </p15:clr>
        </p15:guide>
        <p15:guide id="3" orient="horz" pos="890">
          <p15:clr>
            <a:srgbClr val="F26B43"/>
          </p15:clr>
        </p15:guide>
        <p15:guide id="4" orient="horz" pos="3929">
          <p15:clr>
            <a:srgbClr val="F26B43"/>
          </p15:clr>
        </p15:guide>
        <p15:guide id="5" pos="234">
          <p15:clr>
            <a:srgbClr val="F26B43"/>
          </p15:clr>
        </p15:guide>
        <p15:guide id="6" pos="3840">
          <p15:clr>
            <a:srgbClr val="F26B43"/>
          </p15:clr>
        </p15:guide>
        <p15:guide id="8" pos="744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DB37B6-3DF4-34BD-D5E9-52EA5E80D4A7}"/>
              </a:ext>
            </a:extLst>
          </p:cNvPr>
          <p:cNvSpPr>
            <a:spLocks noGrp="1"/>
          </p:cNvSpPr>
          <p:nvPr>
            <p:ph type="dt" sz="half" idx="2"/>
          </p:nvPr>
        </p:nvSpPr>
        <p:spPr>
          <a:xfrm>
            <a:off x="381000" y="6400800"/>
            <a:ext cx="914400" cy="304800"/>
          </a:xfrm>
          <a:prstGeom prst="rect">
            <a:avLst/>
          </a:prstGeom>
          <a:ln w="3175">
            <a:noFill/>
          </a:ln>
        </p:spPr>
        <p:txBody>
          <a:bodyPr vert="horz" lIns="0" tIns="0" rIns="0" bIns="0" rtlCol="0" anchor="ctr"/>
          <a:lstStyle>
            <a:lvl1pPr>
              <a:defRPr lang="en-US" sz="800" smtClean="0">
                <a:solidFill>
                  <a:srgbClr val="050D24"/>
                </a:solidFill>
              </a:defRPr>
            </a:lvl1pPr>
          </a:lstStyle>
          <a:p>
            <a:r>
              <a:rPr lang="en-US"/>
              <a:t>January 2024</a:t>
            </a:r>
          </a:p>
        </p:txBody>
      </p:sp>
      <p:sp>
        <p:nvSpPr>
          <p:cNvPr id="5" name="Footer Placeholder 4">
            <a:extLst>
              <a:ext uri="{FF2B5EF4-FFF2-40B4-BE49-F238E27FC236}">
                <a16:creationId xmlns:a16="http://schemas.microsoft.com/office/drawing/2014/main" id="{D93C5F86-8F5F-160E-E108-4A97EA9FE1AE}"/>
              </a:ext>
            </a:extLst>
          </p:cNvPr>
          <p:cNvSpPr>
            <a:spLocks noGrp="1"/>
          </p:cNvSpPr>
          <p:nvPr>
            <p:ph type="ftr" sz="quarter" idx="3"/>
          </p:nvPr>
        </p:nvSpPr>
        <p:spPr>
          <a:xfrm>
            <a:off x="1371600" y="6400800"/>
            <a:ext cx="4114800" cy="304800"/>
          </a:xfrm>
          <a:prstGeom prst="rect">
            <a:avLst/>
          </a:prstGeom>
          <a:ln w="3175">
            <a:noFill/>
          </a:ln>
        </p:spPr>
        <p:txBody>
          <a:bodyPr vert="horz" lIns="0" tIns="0" rIns="0" bIns="0" rtlCol="0" anchor="ctr"/>
          <a:lstStyle>
            <a:lvl1pPr>
              <a:defRPr lang="en-US" sz="800" b="0" i="0">
                <a:solidFill>
                  <a:schemeClr val="tx2"/>
                </a:solidFill>
                <a:latin typeface="Arial" panose="020B0604020202020204" pitchFamily="34" charset="0"/>
              </a:defRPr>
            </a:lvl1pPr>
          </a:lstStyle>
          <a:p>
            <a:r>
              <a:rPr lang="en-US" noProof="0"/>
              <a:t>© 2024 NTT DATA, Inc.</a:t>
            </a:r>
          </a:p>
        </p:txBody>
      </p:sp>
      <p:sp>
        <p:nvSpPr>
          <p:cNvPr id="2" name="Title Placeholder 1">
            <a:extLst>
              <a:ext uri="{FF2B5EF4-FFF2-40B4-BE49-F238E27FC236}">
                <a16:creationId xmlns:a16="http://schemas.microsoft.com/office/drawing/2014/main" id="{A64DB4C7-535B-ACE9-FD48-E216483B5812}"/>
              </a:ext>
            </a:extLst>
          </p:cNvPr>
          <p:cNvSpPr>
            <a:spLocks noGrp="1"/>
          </p:cNvSpPr>
          <p:nvPr>
            <p:ph type="title"/>
          </p:nvPr>
        </p:nvSpPr>
        <p:spPr>
          <a:xfrm>
            <a:off x="381000" y="304801"/>
            <a:ext cx="11430000" cy="533399"/>
          </a:xfrm>
          <a:prstGeom prst="rect">
            <a:avLst/>
          </a:prstGeom>
        </p:spPr>
        <p:txBody>
          <a:bodyPr vert="horz" lIns="0" tIns="45720" rIns="0" bIns="45720" rtlCol="0" anchor="t">
            <a:noAutofit/>
          </a:bodyPr>
          <a:lstStyle/>
          <a:p>
            <a:pPr lvl="0">
              <a:lnSpc>
                <a:spcPct val="100000"/>
              </a:lnSpc>
            </a:pPr>
            <a:r>
              <a:rPr lang="en-US" noProof="0"/>
              <a:t>Click to edit Master title style</a:t>
            </a:r>
          </a:p>
        </p:txBody>
      </p:sp>
      <p:sp>
        <p:nvSpPr>
          <p:cNvPr id="3" name="Text Placeholder 2">
            <a:extLst>
              <a:ext uri="{FF2B5EF4-FFF2-40B4-BE49-F238E27FC236}">
                <a16:creationId xmlns:a16="http://schemas.microsoft.com/office/drawing/2014/main" id="{2015ACC7-9813-39D4-E0E6-4E62A19476A0}"/>
              </a:ext>
            </a:extLst>
          </p:cNvPr>
          <p:cNvSpPr>
            <a:spLocks noGrp="1"/>
          </p:cNvSpPr>
          <p:nvPr>
            <p:ph type="body" idx="1"/>
          </p:nvPr>
        </p:nvSpPr>
        <p:spPr>
          <a:xfrm>
            <a:off x="381000" y="1371600"/>
            <a:ext cx="11430000" cy="487680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7" name="NTT DATA Global Logo">
            <a:extLst>
              <a:ext uri="{FF2B5EF4-FFF2-40B4-BE49-F238E27FC236}">
                <a16:creationId xmlns:a16="http://schemas.microsoft.com/office/drawing/2014/main" id="{E4A297F2-4804-B5AA-637C-78C8A88550D2}"/>
              </a:ext>
            </a:extLst>
          </p:cNvPr>
          <p:cNvSpPr/>
          <p:nvPr userDrawn="1"/>
        </p:nvSpPr>
        <p:spPr bwMode="black">
          <a:xfrm>
            <a:off x="10588752" y="6428232"/>
            <a:ext cx="1211639" cy="246888"/>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rgbClr val="0072BC"/>
          </a:solidFill>
          <a:ln w="7639" cap="flat">
            <a:noFill/>
            <a:prstDash val="solid"/>
            <a:miter/>
          </a:ln>
        </p:spPr>
        <p:txBody>
          <a:bodyPr rtlCol="0" anchor="ctr"/>
          <a:lstStyle/>
          <a:p>
            <a:endParaRPr lang="en-US"/>
          </a:p>
        </p:txBody>
      </p:sp>
      <p:sp>
        <p:nvSpPr>
          <p:cNvPr id="9" name="Slide Number Placeholder 5">
            <a:extLst>
              <a:ext uri="{FF2B5EF4-FFF2-40B4-BE49-F238E27FC236}">
                <a16:creationId xmlns:a16="http://schemas.microsoft.com/office/drawing/2014/main" id="{C730919A-842B-324C-CCDA-7945A8CEB259}"/>
              </a:ext>
            </a:extLst>
          </p:cNvPr>
          <p:cNvSpPr>
            <a:spLocks noGrp="1"/>
          </p:cNvSpPr>
          <p:nvPr>
            <p:ph type="sldNum" sz="quarter" idx="4"/>
          </p:nvPr>
        </p:nvSpPr>
        <p:spPr>
          <a:xfrm>
            <a:off x="5562600" y="6400800"/>
            <a:ext cx="1066800" cy="304800"/>
          </a:xfrm>
          <a:prstGeom prst="rect">
            <a:avLst/>
          </a:prstGeom>
          <a:ln w="3175">
            <a:noFill/>
          </a:ln>
        </p:spPr>
        <p:txBody>
          <a:bodyPr anchor="ctr"/>
          <a:lstStyle>
            <a:lvl1pPr algn="ctr">
              <a:defRPr lang="en-US" sz="800" smtClean="0">
                <a:solidFill>
                  <a:schemeClr val="tx2"/>
                </a:solidFill>
              </a:defRPr>
            </a:lvl1pPr>
          </a:lstStyle>
          <a:p>
            <a:fld id="{60D39823-8059-4D49-BD26-6D32C31B8621}" type="slidenum">
              <a:rPr lang="en-US" smtClean="0"/>
              <a:pPr/>
              <a:t>‹#›</a:t>
            </a:fld>
            <a:endParaRPr lang="en-US"/>
          </a:p>
        </p:txBody>
      </p:sp>
    </p:spTree>
    <p:extLst>
      <p:ext uri="{BB962C8B-B14F-4D97-AF65-F5344CB8AC3E}">
        <p14:creationId xmlns:p14="http://schemas.microsoft.com/office/powerpoint/2010/main" val="17541590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hdr="0"/>
  <p:txStyles>
    <p:titleStyle>
      <a:lvl1pPr algn="l" defTabSz="914400" rtl="0" eaLnBrk="1" latinLnBrk="0" hangingPunct="1">
        <a:lnSpc>
          <a:spcPct val="90000"/>
        </a:lnSpc>
        <a:spcBef>
          <a:spcPct val="0"/>
        </a:spcBef>
        <a:buNone/>
        <a:defRPr lang="en-US" sz="2800" kern="1200" dirty="0">
          <a:solidFill>
            <a:schemeClr val="bg1"/>
          </a:solidFill>
          <a:latin typeface="Georgia" panose="02040502050405020303" pitchFamily="18" charset="0"/>
          <a:ea typeface="+mj-ea"/>
          <a:cs typeface="+mj-cs"/>
        </a:defRPr>
      </a:lvl1pPr>
    </p:titleStyle>
    <p:bodyStyle>
      <a:lvl1pPr marL="227013" indent="-227013"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985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2001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7129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4pPr>
      <a:lvl5pPr marL="21145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Digital abstract blue color wave particles flow">
            <a:extLst>
              <a:ext uri="{FF2B5EF4-FFF2-40B4-BE49-F238E27FC236}">
                <a16:creationId xmlns:a16="http://schemas.microsoft.com/office/drawing/2014/main" id="{6A35DB9D-0C02-7121-5966-3E9BD3012E8F}"/>
              </a:ext>
            </a:extLst>
          </p:cNvPr>
          <p:cNvPicPr>
            <a:picLocks noChangeAspect="1"/>
          </p:cNvPicPr>
          <p:nvPr userDrawn="1"/>
        </p:nvPicPr>
        <p:blipFill>
          <a:blip r:embed="rId11">
            <a:alphaModFix amt="15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67DB37B6-3DF4-34BD-D5E9-52EA5E80D4A7}"/>
              </a:ext>
            </a:extLst>
          </p:cNvPr>
          <p:cNvSpPr>
            <a:spLocks noGrp="1"/>
          </p:cNvSpPr>
          <p:nvPr>
            <p:ph type="dt" sz="half" idx="2"/>
          </p:nvPr>
        </p:nvSpPr>
        <p:spPr>
          <a:xfrm>
            <a:off x="381000" y="6400800"/>
            <a:ext cx="914400" cy="304800"/>
          </a:xfrm>
          <a:prstGeom prst="rect">
            <a:avLst/>
          </a:prstGeom>
          <a:ln w="3175">
            <a:noFill/>
          </a:ln>
        </p:spPr>
        <p:txBody>
          <a:bodyPr vert="horz" lIns="0" tIns="0" rIns="0" bIns="0" rtlCol="0" anchor="ctr"/>
          <a:lstStyle>
            <a:lvl1pPr>
              <a:defRPr lang="en-US" sz="800" smtClean="0">
                <a:solidFill>
                  <a:schemeClr val="tx1"/>
                </a:solidFill>
              </a:defRPr>
            </a:lvl1pPr>
          </a:lstStyle>
          <a:p>
            <a:r>
              <a:rPr lang="en-US"/>
              <a:t>March 2024</a:t>
            </a:r>
          </a:p>
        </p:txBody>
      </p:sp>
      <p:sp>
        <p:nvSpPr>
          <p:cNvPr id="5" name="Footer Placeholder 4">
            <a:extLst>
              <a:ext uri="{FF2B5EF4-FFF2-40B4-BE49-F238E27FC236}">
                <a16:creationId xmlns:a16="http://schemas.microsoft.com/office/drawing/2014/main" id="{D93C5F86-8F5F-160E-E108-4A97EA9FE1AE}"/>
              </a:ext>
            </a:extLst>
          </p:cNvPr>
          <p:cNvSpPr>
            <a:spLocks noGrp="1"/>
          </p:cNvSpPr>
          <p:nvPr>
            <p:ph type="ftr" sz="quarter" idx="3"/>
          </p:nvPr>
        </p:nvSpPr>
        <p:spPr>
          <a:xfrm>
            <a:off x="1371600" y="6400800"/>
            <a:ext cx="4114800" cy="304800"/>
          </a:xfrm>
          <a:prstGeom prst="rect">
            <a:avLst/>
          </a:prstGeom>
          <a:ln w="3175">
            <a:noFill/>
          </a:ln>
        </p:spPr>
        <p:txBody>
          <a:bodyPr vert="horz" lIns="0" tIns="0" rIns="0" bIns="0" rtlCol="0" anchor="ctr"/>
          <a:lstStyle>
            <a:lvl1pPr>
              <a:defRPr lang="en-US" sz="800" b="0" i="0">
                <a:solidFill>
                  <a:schemeClr val="tx1"/>
                </a:solidFill>
                <a:latin typeface="Arial" panose="020B0604020202020204" pitchFamily="34" charset="0"/>
              </a:defRPr>
            </a:lvl1pPr>
          </a:lstStyle>
          <a:p>
            <a:r>
              <a:rPr lang="en-US"/>
              <a:t>© 2024 NTT DATA, Inc. 	               </a:t>
            </a:r>
          </a:p>
        </p:txBody>
      </p:sp>
      <p:sp>
        <p:nvSpPr>
          <p:cNvPr id="2" name="Title Placeholder 1">
            <a:extLst>
              <a:ext uri="{FF2B5EF4-FFF2-40B4-BE49-F238E27FC236}">
                <a16:creationId xmlns:a16="http://schemas.microsoft.com/office/drawing/2014/main" id="{A64DB4C7-535B-ACE9-FD48-E216483B5812}"/>
              </a:ext>
            </a:extLst>
          </p:cNvPr>
          <p:cNvSpPr>
            <a:spLocks noGrp="1"/>
          </p:cNvSpPr>
          <p:nvPr>
            <p:ph type="title"/>
          </p:nvPr>
        </p:nvSpPr>
        <p:spPr>
          <a:xfrm>
            <a:off x="381000" y="304801"/>
            <a:ext cx="11430000" cy="533399"/>
          </a:xfrm>
          <a:prstGeom prst="rect">
            <a:avLst/>
          </a:prstGeom>
        </p:spPr>
        <p:txBody>
          <a:bodyPr vert="horz" lIns="0" tIns="45720" rIns="0" bIns="45720" rtlCol="0" anchor="t">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2015ACC7-9813-39D4-E0E6-4E62A19476A0}"/>
              </a:ext>
            </a:extLst>
          </p:cNvPr>
          <p:cNvSpPr>
            <a:spLocks noGrp="1"/>
          </p:cNvSpPr>
          <p:nvPr>
            <p:ph type="body" idx="1"/>
          </p:nvPr>
        </p:nvSpPr>
        <p:spPr>
          <a:xfrm>
            <a:off x="381000" y="1371600"/>
            <a:ext cx="11430000" cy="4805363"/>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6" name="Slide Number Placeholder 5">
            <a:extLst>
              <a:ext uri="{FF2B5EF4-FFF2-40B4-BE49-F238E27FC236}">
                <a16:creationId xmlns:a16="http://schemas.microsoft.com/office/drawing/2014/main" id="{D89A58B4-77D9-E987-C197-DA4CB60F7037}"/>
              </a:ext>
            </a:extLst>
          </p:cNvPr>
          <p:cNvSpPr>
            <a:spLocks noGrp="1"/>
          </p:cNvSpPr>
          <p:nvPr>
            <p:ph type="sldNum" sz="quarter" idx="4"/>
          </p:nvPr>
        </p:nvSpPr>
        <p:spPr>
          <a:xfrm>
            <a:off x="5562600" y="6400800"/>
            <a:ext cx="1066800" cy="304800"/>
          </a:xfrm>
          <a:prstGeom prst="rect">
            <a:avLst/>
          </a:prstGeom>
          <a:ln w="3175">
            <a:noFill/>
          </a:ln>
        </p:spPr>
        <p:txBody>
          <a:bodyPr anchor="ctr"/>
          <a:lstStyle>
            <a:lvl1pPr algn="ctr">
              <a:defRPr lang="en-US" sz="800" smtClean="0">
                <a:solidFill>
                  <a:schemeClr val="tx1"/>
                </a:solidFill>
              </a:defRPr>
            </a:lvl1pPr>
          </a:lstStyle>
          <a:p>
            <a:fld id="{60D39823-8059-4D49-BD26-6D32C31B8621}" type="slidenum">
              <a:rPr lang="en-US" smtClean="0"/>
              <a:pPr/>
              <a:t>‹#›</a:t>
            </a:fld>
            <a:endParaRPr lang="en-US"/>
          </a:p>
        </p:txBody>
      </p:sp>
      <p:sp>
        <p:nvSpPr>
          <p:cNvPr id="8" name="NTT DATA Global Logo">
            <a:extLst>
              <a:ext uri="{FF2B5EF4-FFF2-40B4-BE49-F238E27FC236}">
                <a16:creationId xmlns:a16="http://schemas.microsoft.com/office/drawing/2014/main" id="{EE0929A7-1D82-E58C-7D80-4E5ADC6ECCAE}"/>
              </a:ext>
            </a:extLst>
          </p:cNvPr>
          <p:cNvSpPr/>
          <p:nvPr userDrawn="1"/>
        </p:nvSpPr>
        <p:spPr bwMode="black">
          <a:xfrm>
            <a:off x="10588752" y="6428232"/>
            <a:ext cx="1211639" cy="246888"/>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chemeClr val="tx1"/>
          </a:solidFill>
          <a:ln w="7639" cap="flat">
            <a:noFill/>
            <a:prstDash val="solid"/>
            <a:miter/>
          </a:ln>
        </p:spPr>
        <p:txBody>
          <a:bodyPr rtlCol="0" anchor="ctr"/>
          <a:lstStyle/>
          <a:p>
            <a:endParaRPr lang="en-US"/>
          </a:p>
        </p:txBody>
      </p:sp>
    </p:spTree>
    <p:extLst>
      <p:ext uri="{BB962C8B-B14F-4D97-AF65-F5344CB8AC3E}">
        <p14:creationId xmlns:p14="http://schemas.microsoft.com/office/powerpoint/2010/main" val="237292738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hdr="0" dt="0"/>
  <p:txStyles>
    <p:titleStyle>
      <a:lvl1pPr algn="l" defTabSz="914400" rtl="0" eaLnBrk="1" latinLnBrk="0" hangingPunct="1">
        <a:lnSpc>
          <a:spcPct val="90000"/>
        </a:lnSpc>
        <a:spcBef>
          <a:spcPct val="0"/>
        </a:spcBef>
        <a:buNone/>
        <a:defRPr lang="en-US" sz="2800" kern="1200" dirty="0">
          <a:solidFill>
            <a:schemeClr val="tx1"/>
          </a:solidFill>
          <a:latin typeface="Georgia" panose="02040502050405020303" pitchFamily="18" charset="0"/>
          <a:ea typeface="+mj-ea"/>
          <a:cs typeface="+mj-cs"/>
        </a:defRPr>
      </a:lvl1pPr>
    </p:titleStyle>
    <p:bodyStyle>
      <a:lvl1pPr marL="227013" indent="-227013"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985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2001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7129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1145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4404F-43CD-40C8-B408-4B36050B4048}"/>
              </a:ext>
            </a:extLst>
          </p:cNvPr>
          <p:cNvSpPr>
            <a:spLocks noGrp="1"/>
          </p:cNvSpPr>
          <p:nvPr>
            <p:ph type="title"/>
          </p:nvPr>
        </p:nvSpPr>
        <p:spPr bwMode="gray">
          <a:xfrm>
            <a:off x="371475" y="333375"/>
            <a:ext cx="11449050" cy="792000"/>
          </a:xfrm>
          <a:prstGeom prst="rect">
            <a:avLst/>
          </a:prstGeom>
        </p:spPr>
        <p:txBody>
          <a:bodyPr vert="horz" lIns="0" tIns="0" rIns="0" bIns="0" rtlCol="0" anchor="t">
            <a:noAutofit/>
          </a:bodyPr>
          <a:lstStyle/>
          <a:p>
            <a:r>
              <a:rPr lang="en-US"/>
              <a:t>Click to edit Master title</a:t>
            </a:r>
          </a:p>
        </p:txBody>
      </p:sp>
      <p:sp>
        <p:nvSpPr>
          <p:cNvPr id="3" name="Text Placeholder 2">
            <a:extLst>
              <a:ext uri="{FF2B5EF4-FFF2-40B4-BE49-F238E27FC236}">
                <a16:creationId xmlns:a16="http://schemas.microsoft.com/office/drawing/2014/main" id="{C844632A-2918-4D07-821E-9CC4B7A378DA}"/>
              </a:ext>
            </a:extLst>
          </p:cNvPr>
          <p:cNvSpPr>
            <a:spLocks noGrp="1"/>
          </p:cNvSpPr>
          <p:nvPr>
            <p:ph type="body" idx="1"/>
          </p:nvPr>
        </p:nvSpPr>
        <p:spPr bwMode="gray">
          <a:xfrm>
            <a:off x="371475" y="1412875"/>
            <a:ext cx="11449050" cy="4824413"/>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Footer Placeholder 4">
            <a:extLst>
              <a:ext uri="{FF2B5EF4-FFF2-40B4-BE49-F238E27FC236}">
                <a16:creationId xmlns:a16="http://schemas.microsoft.com/office/drawing/2014/main" id="{A37B7396-CF44-41A3-ABC7-B95299F0C012}"/>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800">
                <a:solidFill>
                  <a:srgbClr val="6B6B6B"/>
                </a:solidFill>
              </a:defRPr>
            </a:lvl1pPr>
          </a:lstStyle>
          <a:p>
            <a:r>
              <a:rPr lang="en-US"/>
              <a:t>© 2023 NTT DATA Group Corporation</a:t>
            </a:r>
          </a:p>
        </p:txBody>
      </p:sp>
      <p:sp>
        <p:nvSpPr>
          <p:cNvPr id="6" name="Slide Number Placeholder 5">
            <a:extLst>
              <a:ext uri="{FF2B5EF4-FFF2-40B4-BE49-F238E27FC236}">
                <a16:creationId xmlns:a16="http://schemas.microsoft.com/office/drawing/2014/main" id="{BE603A65-CACD-4E1E-A1C2-FC8F9891C191}"/>
              </a:ext>
            </a:extLst>
          </p:cNvPr>
          <p:cNvSpPr>
            <a:spLocks noGrp="1"/>
          </p:cNvSpPr>
          <p:nvPr>
            <p:ph type="sldNum" sz="quarter" idx="4"/>
          </p:nvPr>
        </p:nvSpPr>
        <p:spPr bwMode="gray">
          <a:xfrm>
            <a:off x="5943600" y="6563358"/>
            <a:ext cx="304800" cy="88901"/>
          </a:xfrm>
          <a:prstGeom prst="rect">
            <a:avLst/>
          </a:prstGeom>
          <a:ln>
            <a:noFill/>
          </a:ln>
        </p:spPr>
        <p:txBody>
          <a:bodyPr vert="horz" lIns="0" tIns="0" rIns="0" bIns="0" rtlCol="0" anchor="ctr">
            <a:noAutofit/>
          </a:bodyPr>
          <a:lstStyle>
            <a:lvl1pPr algn="ctr">
              <a:lnSpc>
                <a:spcPct val="100000"/>
              </a:lnSpc>
              <a:defRPr sz="800">
                <a:solidFill>
                  <a:srgbClr val="6B6B6B"/>
                </a:solidFill>
              </a:defRPr>
            </a:lvl1pPr>
          </a:lstStyle>
          <a:p>
            <a:fld id="{13CE6DAF-806F-404B-BC68-339BFCB57E5C}" type="slidenum">
              <a:rPr lang="en-US" smtClean="0"/>
              <a:pPr/>
              <a:t>‹#›</a:t>
            </a:fld>
            <a:endParaRPr lang="en-US"/>
          </a:p>
        </p:txBody>
      </p:sp>
      <p:graphicFrame>
        <p:nvGraphicFramePr>
          <p:cNvPr id="4" name="Object Align" hidden="1">
            <a:extLst>
              <a:ext uri="{FF2B5EF4-FFF2-40B4-BE49-F238E27FC236}">
                <a16:creationId xmlns:a16="http://schemas.microsoft.com/office/drawing/2014/main" id="{2409C08C-6580-A845-A257-7F092F05A48D}"/>
              </a:ext>
            </a:extLst>
          </p:cNvPr>
          <p:cNvGraphicFramePr>
            <a:graphicFrameLocks noGrp="1" noDrilldown="1" noMove="1" noResize="1"/>
          </p:cNvGraphicFramePr>
          <p:nvPr userDrawn="1">
            <p:custDataLst>
              <p:tags r:id="rId24"/>
            </p:custDataLst>
            <p:extLst>
              <p:ext uri="{D42A27DB-BD31-4B8C-83A1-F6EECF244321}">
                <p14:modId xmlns:p14="http://schemas.microsoft.com/office/powerpoint/2010/main" val="976471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5" imgW="299" imgH="299" progId="TCLayout.ActiveDocument.1">
                  <p:embed/>
                </p:oleObj>
              </mc:Choice>
              <mc:Fallback>
                <p:oleObj name="think-cell Folie" r:id="rId25" imgW="299" imgH="299" progId="TCLayout.ActiveDocument.1">
                  <p:embed/>
                  <p:pic>
                    <p:nvPicPr>
                      <p:cNvPr id="4" name="Object Align" hidden="1">
                        <a:extLst>
                          <a:ext uri="{FF2B5EF4-FFF2-40B4-BE49-F238E27FC236}">
                            <a16:creationId xmlns:a16="http://schemas.microsoft.com/office/drawing/2014/main" id="{2409C08C-6580-A845-A257-7F092F05A48D}"/>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pic>
        <p:nvPicPr>
          <p:cNvPr id="8" name="Grafik 7">
            <a:extLst>
              <a:ext uri="{FF2B5EF4-FFF2-40B4-BE49-F238E27FC236}">
                <a16:creationId xmlns:a16="http://schemas.microsoft.com/office/drawing/2014/main" id="{8EC750CE-3418-3A37-B2F5-59A127D67515}"/>
              </a:ext>
            </a:extLst>
          </p:cNvPr>
          <p:cNvPicPr>
            <a:picLocks noGrp="1" noRot="1" noChangeAspect="1" noMove="1" noResize="1" noEditPoints="1" noAdjustHandles="1" noChangeArrowheads="1" noChangeShapeType="1" noCrop="1"/>
          </p:cNvPicPr>
          <p:nvPr userDrawn="1"/>
        </p:nvPicPr>
        <p:blipFill>
          <a:blip r:embed="rId27" cstate="screen">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10810461" y="6499577"/>
            <a:ext cx="1010063" cy="147600"/>
          </a:xfrm>
          <a:prstGeom prst="rect">
            <a:avLst/>
          </a:prstGeom>
        </p:spPr>
      </p:pic>
    </p:spTree>
    <p:extLst>
      <p:ext uri="{BB962C8B-B14F-4D97-AF65-F5344CB8AC3E}">
        <p14:creationId xmlns:p14="http://schemas.microsoft.com/office/powerpoint/2010/main" val="1080853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Lst>
  <p:hf hdr="0"/>
  <p:txStyles>
    <p:titleStyle>
      <a:lvl1pPr algn="l" defTabSz="914400" rtl="0" eaLnBrk="1" latinLnBrk="0" hangingPunct="1">
        <a:lnSpc>
          <a:spcPct val="90000"/>
        </a:lnSpc>
        <a:spcBef>
          <a:spcPct val="0"/>
        </a:spcBef>
        <a:buNone/>
        <a:defRPr sz="26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lang="en-US" sz="1800" kern="1200" dirty="0">
          <a:solidFill>
            <a:schemeClr val="tx2"/>
          </a:solidFill>
          <a:latin typeface="+mn-lt"/>
          <a:ea typeface="+mn-ea"/>
          <a:cs typeface="+mn-cs"/>
        </a:defRPr>
      </a:lvl1pPr>
      <a:lvl2pPr marL="216000" indent="-216000" algn="l" defTabSz="914400" rtl="0" eaLnBrk="1" latinLnBrk="0" hangingPunct="1">
        <a:lnSpc>
          <a:spcPct val="100000"/>
        </a:lnSpc>
        <a:spcBef>
          <a:spcPts val="500"/>
        </a:spcBef>
        <a:buClr>
          <a:schemeClr val="tx2"/>
        </a:buClr>
        <a:buFont typeface="Arial" panose="020B0604020202020204" pitchFamily="34" charset="0"/>
        <a:buChar char="•"/>
        <a:defRPr lang="en-US" sz="1800" kern="1200" dirty="0">
          <a:solidFill>
            <a:schemeClr val="tx2"/>
          </a:solidFill>
          <a:latin typeface="+mn-lt"/>
          <a:ea typeface="+mn-ea"/>
          <a:cs typeface="+mn-cs"/>
        </a:defRPr>
      </a:lvl2pPr>
      <a:lvl3pPr marL="432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3pPr>
      <a:lvl4pPr marL="648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4pPr>
      <a:lvl5pPr marL="864000" indent="-216000" algn="l" defTabSz="914400" rtl="0" eaLnBrk="1" latinLnBrk="0" hangingPunct="1">
        <a:lnSpc>
          <a:spcPct val="100000"/>
        </a:lnSpc>
        <a:spcBef>
          <a:spcPts val="500"/>
        </a:spcBef>
        <a:buClr>
          <a:schemeClr val="tx2"/>
        </a:buClr>
        <a:buFont typeface="Arial" panose="020B0604020202020204" pitchFamily="34" charset="0"/>
        <a:buChar char="»"/>
        <a:defRPr lang="en-US" sz="1600" kern="1200" dirty="0">
          <a:solidFill>
            <a:schemeClr val="tx2"/>
          </a:solid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p:bodyStyle>
    <p:otherStyle>
      <a:defPPr>
        <a:defRPr lang="en-US"/>
      </a:defPPr>
      <a:lvl1pPr marL="0" indent="0" algn="l" defTabSz="914400" rtl="0" eaLnBrk="1" latinLnBrk="0" hangingPunct="1">
        <a:lnSpc>
          <a:spcPct val="110000"/>
        </a:lnSpc>
        <a:spcBef>
          <a:spcPts val="600"/>
        </a:spcBef>
        <a:buFontTx/>
        <a:buNone/>
        <a:defRPr sz="1800" kern="1200">
          <a:solidFill>
            <a:schemeClr val="tx2"/>
          </a:solidFill>
          <a:latin typeface="+mn-lt"/>
          <a:ea typeface="+mn-ea"/>
          <a:cs typeface="+mn-cs"/>
        </a:defRPr>
      </a:lvl1pPr>
      <a:lvl2pPr marL="0" indent="0" algn="l" defTabSz="914400" rtl="0" eaLnBrk="1" latinLnBrk="0" hangingPunct="1">
        <a:lnSpc>
          <a:spcPct val="110000"/>
        </a:lnSpc>
        <a:spcBef>
          <a:spcPts val="600"/>
        </a:spcBef>
        <a:buFontTx/>
        <a:buNone/>
        <a:defRPr sz="1400" kern="1200">
          <a:solidFill>
            <a:schemeClr val="tx2"/>
          </a:solidFill>
          <a:latin typeface="+mn-lt"/>
          <a:ea typeface="+mn-ea"/>
          <a:cs typeface="+mn-cs"/>
        </a:defRPr>
      </a:lvl2pPr>
      <a:lvl3pPr marL="216000" indent="-216000" algn="l" defTabSz="914400" rtl="0" eaLnBrk="1" latinLnBrk="0" hangingPunct="1">
        <a:lnSpc>
          <a:spcPct val="90000"/>
        </a:lnSpc>
        <a:spcBef>
          <a:spcPts val="600"/>
        </a:spcBef>
        <a:buClr>
          <a:schemeClr val="accent1"/>
        </a:buClr>
        <a:buFont typeface="Wingdings" panose="05000000000000000000" pitchFamily="2" charset="2"/>
        <a:buChar char="§"/>
        <a:defRPr sz="1400" kern="1200">
          <a:solidFill>
            <a:schemeClr val="tx2"/>
          </a:solidFill>
          <a:latin typeface="+mn-lt"/>
          <a:ea typeface="+mn-ea"/>
          <a:cs typeface="+mn-cs"/>
        </a:defRPr>
      </a:lvl3pPr>
      <a:lvl4pPr marL="432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4pPr>
      <a:lvl5pPr marL="648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5pPr>
      <a:lvl6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6pPr>
      <a:lvl7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7pPr>
      <a:lvl8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8pPr>
      <a:lvl9pPr marL="864000" indent="-216000" algn="l" defTabSz="914400" rtl="0" eaLnBrk="1" latinLnBrk="0" hangingPunct="1">
        <a:lnSpc>
          <a:spcPct val="90000"/>
        </a:lnSpc>
        <a:spcBef>
          <a:spcPts val="600"/>
        </a:spcBef>
        <a:buFont typeface="Roboto" panose="02000000000000000000" pitchFamily="2" charset="0"/>
        <a:buChar char="–"/>
        <a:defRPr sz="1400" kern="1200">
          <a:solidFill>
            <a:schemeClr val="tx2"/>
          </a:solidFill>
          <a:latin typeface="+mn-lt"/>
          <a:ea typeface="+mn-ea"/>
          <a:cs typeface="+mn-cs"/>
        </a:defRPr>
      </a:lvl9pPr>
    </p:otherStyle>
  </p:txStyles>
  <p:extLst>
    <p:ext uri="{27BBF7A9-308A-43DC-89C8-2F10F3537804}">
      <p15:sldGuideLst xmlns:p15="http://schemas.microsoft.com/office/powerpoint/2012/main">
        <p15:guide id="1" orient="horz" pos="210">
          <p15:clr>
            <a:srgbClr val="F26B43"/>
          </p15:clr>
        </p15:guide>
        <p15:guide id="3" orient="horz" pos="890">
          <p15:clr>
            <a:srgbClr val="F26B43"/>
          </p15:clr>
        </p15:guide>
        <p15:guide id="4" orient="horz" pos="3929">
          <p15:clr>
            <a:srgbClr val="F26B43"/>
          </p15:clr>
        </p15:guide>
        <p15:guide id="6" pos="3840">
          <p15:clr>
            <a:srgbClr val="F26B43"/>
          </p15:clr>
        </p15:guide>
        <p15:guide id="8"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20.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5D5DD02-CC57-5361-19BB-2DB6290DCE5E}"/>
              </a:ext>
            </a:extLst>
          </p:cNvPr>
          <p:cNvSpPr>
            <a:spLocks noGrp="1"/>
          </p:cNvSpPr>
          <p:nvPr>
            <p:ph type="pic" sz="quarter" idx="13"/>
          </p:nvPr>
        </p:nvSpPr>
        <p:spPr/>
        <p:txBody>
          <a:bodyPr/>
          <a:lstStyle/>
          <a:p>
            <a:endParaRPr lang="en-US"/>
          </a:p>
        </p:txBody>
      </p:sp>
      <p:pic>
        <p:nvPicPr>
          <p:cNvPr id="1026" name="Picture 2">
            <a:extLst>
              <a:ext uri="{FF2B5EF4-FFF2-40B4-BE49-F238E27FC236}">
                <a16:creationId xmlns:a16="http://schemas.microsoft.com/office/drawing/2014/main" id="{90A3506C-FE4B-F0D4-D5A7-ECAEE9759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96"/>
            <a:ext cx="12192000" cy="6832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a:extLst>
              <a:ext uri="{FF2B5EF4-FFF2-40B4-BE49-F238E27FC236}">
                <a16:creationId xmlns:a16="http://schemas.microsoft.com/office/drawing/2014/main" id="{AB577162-2CF3-3F7D-4789-224997C5C74B}"/>
              </a:ext>
            </a:extLst>
          </p:cNvPr>
          <p:cNvSpPr>
            <a:spLocks noGrp="1"/>
          </p:cNvSpPr>
          <p:nvPr>
            <p:ph type="body" sz="quarter" idx="16"/>
          </p:nvPr>
        </p:nvSpPr>
        <p:spPr>
          <a:xfrm>
            <a:off x="6436" y="-3"/>
            <a:ext cx="12192000" cy="6857999"/>
          </a:xfrm>
        </p:spPr>
        <p:txBody>
          <a:bodyPr/>
          <a:lstStyle/>
          <a:p>
            <a:endParaRPr lang="en-US"/>
          </a:p>
        </p:txBody>
      </p:sp>
      <p:sp>
        <p:nvSpPr>
          <p:cNvPr id="11" name="Title 10">
            <a:extLst>
              <a:ext uri="{FF2B5EF4-FFF2-40B4-BE49-F238E27FC236}">
                <a16:creationId xmlns:a16="http://schemas.microsoft.com/office/drawing/2014/main" id="{27AEB964-AAB2-65E5-2251-4D20D99EFCDC}"/>
              </a:ext>
            </a:extLst>
          </p:cNvPr>
          <p:cNvSpPr>
            <a:spLocks noGrp="1"/>
          </p:cNvSpPr>
          <p:nvPr>
            <p:ph type="ctrTitle"/>
          </p:nvPr>
        </p:nvSpPr>
        <p:spPr>
          <a:xfrm>
            <a:off x="229808" y="1889724"/>
            <a:ext cx="5036095" cy="1793221"/>
          </a:xfrm>
        </p:spPr>
        <p:txBody>
          <a:bodyPr/>
          <a:lstStyle/>
          <a:p>
            <a:pPr lvl="0">
              <a:defRPr/>
            </a:pPr>
            <a:r>
              <a:rPr lang="it-IT">
                <a:solidFill>
                  <a:schemeClr val="bg1"/>
                </a:solidFill>
                <a:cs typeface="Calibri" panose="020F0502020204030204" pitchFamily="34" charset="0"/>
              </a:rPr>
              <a:t>Global Trade </a:t>
            </a:r>
            <a:r>
              <a:rPr lang="it-IT" err="1">
                <a:solidFill>
                  <a:schemeClr val="bg1"/>
                </a:solidFill>
                <a:cs typeface="Calibri" panose="020F0502020204030204" pitchFamily="34" charset="0"/>
              </a:rPr>
              <a:t>Copilot</a:t>
            </a:r>
            <a:r>
              <a:rPr lang="it-IT">
                <a:solidFill>
                  <a:schemeClr val="bg1"/>
                </a:solidFill>
                <a:cs typeface="Calibri" panose="020F0502020204030204" pitchFamily="34" charset="0"/>
              </a:rPr>
              <a:t> Agent</a:t>
            </a:r>
            <a:endParaRPr lang="en-US">
              <a:solidFill>
                <a:schemeClr val="bg1"/>
              </a:solidFill>
              <a:cs typeface="Calibri" panose="020F0502020204030204" pitchFamily="34" charset="0"/>
            </a:endParaRPr>
          </a:p>
        </p:txBody>
      </p:sp>
      <p:sp>
        <p:nvSpPr>
          <p:cNvPr id="12" name="Subtitle 11">
            <a:extLst>
              <a:ext uri="{FF2B5EF4-FFF2-40B4-BE49-F238E27FC236}">
                <a16:creationId xmlns:a16="http://schemas.microsoft.com/office/drawing/2014/main" id="{6A3A6258-A800-D148-57DD-B209B5D6227C}"/>
              </a:ext>
            </a:extLst>
          </p:cNvPr>
          <p:cNvSpPr>
            <a:spLocks noGrp="1"/>
          </p:cNvSpPr>
          <p:nvPr>
            <p:ph type="subTitle" idx="1"/>
          </p:nvPr>
        </p:nvSpPr>
        <p:spPr>
          <a:xfrm>
            <a:off x="229808" y="3682945"/>
            <a:ext cx="4793932" cy="661720"/>
          </a:xfrm>
        </p:spPr>
        <p:txBody>
          <a:bodyPr vert="horz" wrap="square" lIns="0" tIns="45720" rIns="0" bIns="0" rtlCol="0" anchor="t">
            <a:spAutoFit/>
          </a:bodyPr>
          <a:lstStyle/>
          <a:p>
            <a:br>
              <a:rPr lang="en-US"/>
            </a:br>
            <a:r>
              <a:rPr lang="en-US">
                <a:cs typeface="Arial"/>
              </a:rPr>
              <a:t>August 2025</a:t>
            </a:r>
          </a:p>
        </p:txBody>
      </p:sp>
      <p:sp>
        <p:nvSpPr>
          <p:cNvPr id="17" name="Text Placeholder 16">
            <a:extLst>
              <a:ext uri="{FF2B5EF4-FFF2-40B4-BE49-F238E27FC236}">
                <a16:creationId xmlns:a16="http://schemas.microsoft.com/office/drawing/2014/main" id="{6082AE2C-A79F-B802-306A-BF427E83A600}"/>
              </a:ext>
            </a:extLst>
          </p:cNvPr>
          <p:cNvSpPr>
            <a:spLocks noGrp="1"/>
          </p:cNvSpPr>
          <p:nvPr>
            <p:ph type="body" sz="quarter" idx="21"/>
          </p:nvPr>
        </p:nvSpPr>
        <p:spPr>
          <a:xfrm>
            <a:off x="5366400" y="0"/>
            <a:ext cx="6825600" cy="6858000"/>
          </a:xfrm>
        </p:spPr>
        <p:txBody>
          <a:bodyPr/>
          <a:lstStyle/>
          <a:p>
            <a:endParaRPr lang="en-US"/>
          </a:p>
        </p:txBody>
      </p:sp>
      <p:pic>
        <p:nvPicPr>
          <p:cNvPr id="6" name="NTT DATA Global Logo">
            <a:extLst>
              <a:ext uri="{FF2B5EF4-FFF2-40B4-BE49-F238E27FC236}">
                <a16:creationId xmlns:a16="http://schemas.microsoft.com/office/drawing/2014/main" id="{BCF53E68-4EC5-2057-A704-53F0A6754646}"/>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gray">
          <a:xfrm>
            <a:off x="553820" y="388230"/>
            <a:ext cx="2349135" cy="478950"/>
          </a:xfrm>
          <a:prstGeom prst="rect">
            <a:avLst/>
          </a:prstGeom>
        </p:spPr>
      </p:pic>
      <p:sp>
        <p:nvSpPr>
          <p:cNvPr id="2" name="Footer Placeholder 2">
            <a:extLst>
              <a:ext uri="{FF2B5EF4-FFF2-40B4-BE49-F238E27FC236}">
                <a16:creationId xmlns:a16="http://schemas.microsoft.com/office/drawing/2014/main" id="{A8FE3935-BE8E-59D8-FD80-9945EF511614}"/>
              </a:ext>
            </a:extLst>
          </p:cNvPr>
          <p:cNvSpPr txBox="1">
            <a:spLocks/>
          </p:cNvSpPr>
          <p:nvPr/>
        </p:nvSpPr>
        <p:spPr>
          <a:xfrm>
            <a:off x="371475" y="6563358"/>
            <a:ext cx="4852035" cy="889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a:solidFill>
                  <a:srgbClr val="6B6B6B"/>
                </a:solidFill>
                <a:latin typeface="Arial"/>
              </a:rPr>
              <a:t>© 2025 NTT DATA Group Corporation</a:t>
            </a:r>
          </a:p>
        </p:txBody>
      </p:sp>
      <p:grpSp>
        <p:nvGrpSpPr>
          <p:cNvPr id="8" name="Group 7">
            <a:extLst>
              <a:ext uri="{FF2B5EF4-FFF2-40B4-BE49-F238E27FC236}">
                <a16:creationId xmlns:a16="http://schemas.microsoft.com/office/drawing/2014/main" id="{D5F124C6-A489-A7DA-7A00-A70B49F4FAAA}"/>
              </a:ext>
            </a:extLst>
          </p:cNvPr>
          <p:cNvGrpSpPr/>
          <p:nvPr/>
        </p:nvGrpSpPr>
        <p:grpSpPr>
          <a:xfrm>
            <a:off x="1020121" y="4662141"/>
            <a:ext cx="1732765" cy="1726469"/>
            <a:chOff x="2401912" y="5061068"/>
            <a:chExt cx="1732765" cy="1726469"/>
          </a:xfrm>
        </p:grpSpPr>
        <p:sp>
          <p:nvSpPr>
            <p:cNvPr id="7" name="Oval 6">
              <a:extLst>
                <a:ext uri="{FF2B5EF4-FFF2-40B4-BE49-F238E27FC236}">
                  <a16:creationId xmlns:a16="http://schemas.microsoft.com/office/drawing/2014/main" id="{DBF7D7BE-E7B4-984C-3BEE-166C5D3181F2}"/>
                </a:ext>
              </a:extLst>
            </p:cNvPr>
            <p:cNvSpPr/>
            <p:nvPr/>
          </p:nvSpPr>
          <p:spPr>
            <a:xfrm>
              <a:off x="2401912" y="5061068"/>
              <a:ext cx="1732765" cy="1726469"/>
            </a:xfrm>
            <a:prstGeom prst="ellipse">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lnSpc>
                  <a:spcPct val="110000"/>
                </a:lnSpc>
                <a:spcBef>
                  <a:spcPts val="600"/>
                </a:spcBef>
              </a:pPr>
              <a:endParaRPr lang="en-US" sz="2000" err="1"/>
            </a:p>
          </p:txBody>
        </p:sp>
        <p:pic>
          <p:nvPicPr>
            <p:cNvPr id="4" name="Picture 4">
              <a:extLst>
                <a:ext uri="{FF2B5EF4-FFF2-40B4-BE49-F238E27FC236}">
                  <a16:creationId xmlns:a16="http://schemas.microsoft.com/office/drawing/2014/main" id="{2A0593FE-8122-DF65-59DC-4566A68634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544" y="5130552"/>
              <a:ext cx="1587500" cy="15875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D6AF6E01-5D0D-D4AE-1ACA-3CB8BAB2B29C}"/>
              </a:ext>
            </a:extLst>
          </p:cNvPr>
          <p:cNvSpPr txBox="1"/>
          <p:nvPr/>
        </p:nvSpPr>
        <p:spPr>
          <a:xfrm>
            <a:off x="139373" y="4470642"/>
            <a:ext cx="610362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chemeClr val="bg1"/>
                </a:solidFill>
                <a:effectLst/>
                <a:uLnTx/>
                <a:uFillTx/>
                <a:latin typeface="Calibri" panose="020F0502020204030204" pitchFamily="34" charset="0"/>
                <a:ea typeface="+mn-ea"/>
                <a:cs typeface="Calibri" panose="020F0502020204030204" pitchFamily="34" charset="0"/>
              </a:rPr>
              <a:t>Prepared for:</a:t>
            </a:r>
          </a:p>
        </p:txBody>
      </p:sp>
    </p:spTree>
    <p:extLst>
      <p:ext uri="{BB962C8B-B14F-4D97-AF65-F5344CB8AC3E}">
        <p14:creationId xmlns:p14="http://schemas.microsoft.com/office/powerpoint/2010/main" val="66258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CDD1-34EA-2647-8705-F048953D58E0}"/>
              </a:ext>
            </a:extLst>
          </p:cNvPr>
          <p:cNvSpPr>
            <a:spLocks noGrp="1"/>
          </p:cNvSpPr>
          <p:nvPr>
            <p:ph type="title"/>
          </p:nvPr>
        </p:nvSpPr>
        <p:spPr>
          <a:xfrm>
            <a:off x="579973" y="347888"/>
            <a:ext cx="8126895" cy="480131"/>
          </a:xfrm>
        </p:spPr>
        <p:txBody>
          <a:bodyPr/>
          <a:lstStyle/>
          <a:p>
            <a:r>
              <a:rPr lang="en-US" sz="2800" b="1" spc="300">
                <a:latin typeface="Open Sans" panose="020B0606030504020204" pitchFamily="34" charset="0"/>
                <a:ea typeface="Open Sans" panose="020B0606030504020204" pitchFamily="34" charset="0"/>
                <a:cs typeface="Open Sans" panose="020B0606030504020204" pitchFamily="34" charset="0"/>
              </a:rPr>
              <a:t>OUR UNDERSTANDING</a:t>
            </a:r>
          </a:p>
        </p:txBody>
      </p:sp>
      <p:sp>
        <p:nvSpPr>
          <p:cNvPr id="3" name="Slide Number Placeholder 2">
            <a:extLst>
              <a:ext uri="{FF2B5EF4-FFF2-40B4-BE49-F238E27FC236}">
                <a16:creationId xmlns:a16="http://schemas.microsoft.com/office/drawing/2014/main" id="{878E6DC2-F999-BF4A-A955-CFD14C25608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BEFD47-366C-4E8D-AAFC-CBF10863151F}" type="slidenum">
              <a:rPr kumimoji="0" lang="en-US" sz="800" b="0" i="0" u="none" strike="noStrike" kern="1200" cap="none" spc="0" normalizeH="0" baseline="0" noProof="0" smtClean="0">
                <a:ln>
                  <a:noFill/>
                </a:ln>
                <a:solidFill>
                  <a:srgbClr val="FFFFFF"/>
                </a:solidFill>
                <a:effectLst/>
                <a:uLnTx/>
                <a:uFillTx/>
                <a:latin typeface="Open Sans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FFFFFF"/>
              </a:solidFill>
              <a:effectLst/>
              <a:uLnTx/>
              <a:uFillTx/>
              <a:latin typeface="Open Sans Light"/>
              <a:ea typeface="+mn-ea"/>
              <a:cs typeface="+mn-cs"/>
            </a:endParaRPr>
          </a:p>
        </p:txBody>
      </p:sp>
      <p:sp>
        <p:nvSpPr>
          <p:cNvPr id="14" name="Content Placeholder 2">
            <a:extLst>
              <a:ext uri="{FF2B5EF4-FFF2-40B4-BE49-F238E27FC236}">
                <a16:creationId xmlns:a16="http://schemas.microsoft.com/office/drawing/2014/main" id="{5CF3D8C5-5DF5-B8A2-A973-91A4B9557394}"/>
              </a:ext>
            </a:extLst>
          </p:cNvPr>
          <p:cNvSpPr txBox="1">
            <a:spLocks/>
          </p:cNvSpPr>
          <p:nvPr/>
        </p:nvSpPr>
        <p:spPr>
          <a:xfrm>
            <a:off x="579972" y="1158972"/>
            <a:ext cx="8126895" cy="4755148"/>
          </a:xfrm>
          <a:prstGeom prst="rect">
            <a:avLst/>
          </a:prstGeom>
        </p:spPr>
        <p:txBody>
          <a:bodyPr vert="horz" wrap="square" lIns="91440" tIns="45720" rIns="91440" bIns="45720" rtlCol="0" anchor="t">
            <a:spAutoFit/>
          </a:bodyPr>
          <a:lstStyle>
            <a:defPPr>
              <a:defRPr lang="en-US"/>
            </a:defPPr>
            <a:lvl1pPr marL="0" algn="l" defTabSz="914382" rtl="0" eaLnBrk="1" latinLnBrk="0" hangingPunct="1">
              <a:defRPr sz="1801" kern="1200">
                <a:solidFill>
                  <a:schemeClr val="tx1"/>
                </a:solidFill>
                <a:latin typeface="+mn-lt"/>
                <a:ea typeface="+mn-ea"/>
                <a:cs typeface="+mn-cs"/>
              </a:defRPr>
            </a:lvl1pPr>
            <a:lvl2pPr marL="457191" algn="l" defTabSz="914382" rtl="0" eaLnBrk="1" latinLnBrk="0" hangingPunct="1">
              <a:defRPr sz="1801" kern="1200">
                <a:solidFill>
                  <a:schemeClr val="tx1"/>
                </a:solidFill>
                <a:latin typeface="+mn-lt"/>
                <a:ea typeface="+mn-ea"/>
                <a:cs typeface="+mn-cs"/>
              </a:defRPr>
            </a:lvl2pPr>
            <a:lvl3pPr marL="914382" algn="l" defTabSz="914382" rtl="0" eaLnBrk="1" latinLnBrk="0" hangingPunct="1">
              <a:defRPr sz="1801" kern="1200">
                <a:solidFill>
                  <a:schemeClr val="tx1"/>
                </a:solidFill>
                <a:latin typeface="+mn-lt"/>
                <a:ea typeface="+mn-ea"/>
                <a:cs typeface="+mn-cs"/>
              </a:defRPr>
            </a:lvl3pPr>
            <a:lvl4pPr marL="1371577" algn="l" defTabSz="914382" rtl="0" eaLnBrk="1" latinLnBrk="0" hangingPunct="1">
              <a:defRPr sz="1801" kern="1200">
                <a:solidFill>
                  <a:schemeClr val="tx1"/>
                </a:solidFill>
                <a:latin typeface="+mn-lt"/>
                <a:ea typeface="+mn-ea"/>
                <a:cs typeface="+mn-cs"/>
              </a:defRPr>
            </a:lvl4pPr>
            <a:lvl5pPr marL="1828768" algn="l" defTabSz="914382" rtl="0" eaLnBrk="1" latinLnBrk="0" hangingPunct="1">
              <a:defRPr sz="1801" kern="1200">
                <a:solidFill>
                  <a:schemeClr val="tx1"/>
                </a:solidFill>
                <a:latin typeface="+mn-lt"/>
                <a:ea typeface="+mn-ea"/>
                <a:cs typeface="+mn-cs"/>
              </a:defRPr>
            </a:lvl5pPr>
            <a:lvl6pPr marL="2285959" algn="l" defTabSz="914382" rtl="0" eaLnBrk="1" latinLnBrk="0" hangingPunct="1">
              <a:defRPr sz="1801" kern="1200">
                <a:solidFill>
                  <a:schemeClr val="tx1"/>
                </a:solidFill>
                <a:latin typeface="+mn-lt"/>
                <a:ea typeface="+mn-ea"/>
                <a:cs typeface="+mn-cs"/>
              </a:defRPr>
            </a:lvl6pPr>
            <a:lvl7pPr marL="2743151" algn="l" defTabSz="914382" rtl="0" eaLnBrk="1" latinLnBrk="0" hangingPunct="1">
              <a:defRPr sz="1801" kern="1200">
                <a:solidFill>
                  <a:schemeClr val="tx1"/>
                </a:solidFill>
                <a:latin typeface="+mn-lt"/>
                <a:ea typeface="+mn-ea"/>
                <a:cs typeface="+mn-cs"/>
              </a:defRPr>
            </a:lvl7pPr>
            <a:lvl8pPr marL="3200342" algn="l" defTabSz="914382" rtl="0" eaLnBrk="1" latinLnBrk="0" hangingPunct="1">
              <a:defRPr sz="1801" kern="1200">
                <a:solidFill>
                  <a:schemeClr val="tx1"/>
                </a:solidFill>
                <a:latin typeface="+mn-lt"/>
                <a:ea typeface="+mn-ea"/>
                <a:cs typeface="+mn-cs"/>
              </a:defRPr>
            </a:lvl8pPr>
            <a:lvl9pPr marL="3657536" algn="l" defTabSz="914382" rtl="0" eaLnBrk="1" latinLnBrk="0" hangingPunct="1">
              <a:defRPr sz="1801" kern="1200">
                <a:solidFill>
                  <a:schemeClr val="tx1"/>
                </a:solidFill>
                <a:latin typeface="+mn-lt"/>
                <a:ea typeface="+mn-ea"/>
                <a:cs typeface="+mn-cs"/>
              </a:defRPr>
            </a:lvl9pPr>
          </a:lstStyle>
          <a:p>
            <a:pPr marL="0" marR="0" lvl="0" indent="0" algn="l" defTabSz="914400" rtl="0" eaLnBrk="1" fontAlgn="auto" latinLnBrk="0" hangingPunct="1">
              <a:lnSpc>
                <a:spcPct val="90000"/>
              </a:lnSpc>
              <a:spcAft>
                <a:spcPts val="1500"/>
              </a:spcAft>
              <a:buClrTx/>
              <a:buSzTx/>
              <a:buFont typeface="Arial" panose="020B0604020202020204" pitchFamily="34" charset="0"/>
              <a:buNone/>
              <a:tabLst/>
              <a:defRPr/>
            </a:pPr>
            <a:r>
              <a:rPr kumimoji="0" lang="en-US" sz="2000" b="1" i="0" u="none" strike="noStrike" kern="1200" cap="none" spc="300" normalizeH="0" baseline="0" noProof="0">
                <a:ln>
                  <a:noFill/>
                </a:ln>
                <a:solidFill>
                  <a:srgbClr val="6785C1"/>
                </a:solidFill>
                <a:effectLst/>
                <a:uLnTx/>
                <a:uFillTx/>
                <a:latin typeface="Open Sans ExtraBold"/>
                <a:ea typeface="Open Sans ExtraBold"/>
                <a:cs typeface="Open Sans ExtraBold"/>
              </a:rPr>
              <a:t>BACKGROUND</a:t>
            </a:r>
          </a:p>
          <a:p>
            <a:pPr lvl="0" defTabSz="914400">
              <a:spcAft>
                <a:spcPts val="1500"/>
              </a:spcAft>
              <a:defRPr/>
            </a:pPr>
            <a:r>
              <a:rPr lang="en-US" sz="1600" b="0" i="0">
                <a:solidFill>
                  <a:srgbClr val="242424"/>
                </a:solidFill>
                <a:effectLst/>
                <a:latin typeface="Open Sans Light" panose="020B0306030504020204" pitchFamily="34" charset="0"/>
                <a:ea typeface="Open Sans Light" panose="020B0306030504020204" pitchFamily="34" charset="0"/>
                <a:cs typeface="Open Sans Light" panose="020B0306030504020204" pitchFamily="34" charset="0"/>
              </a:rPr>
              <a:t>The client operates in a global market where evolving trade laws, regulations, and geopolitical events have a direct impact on operational and strategic decision-making. Manually tracking and interpreting these changes across multiple regions is slow, resource-intensive, and prone </a:t>
            </a:r>
            <a:r>
              <a:rPr lang="en-US" sz="1600">
                <a:solidFill>
                  <a:srgbClr val="242424"/>
                </a:solidFill>
                <a:latin typeface="Open Sans Light" panose="020B0306030504020204" pitchFamily="34" charset="0"/>
                <a:ea typeface="Open Sans Light" panose="020B0306030504020204" pitchFamily="34" charset="0"/>
                <a:cs typeface="Open Sans Light" panose="020B0306030504020204" pitchFamily="34" charset="0"/>
              </a:rPr>
              <a:t>to oversight, which introduces compliance risks and delays </a:t>
            </a:r>
            <a:r>
              <a:rPr lang="en-US" sz="1600" b="0" i="0">
                <a:solidFill>
                  <a:srgbClr val="242424"/>
                </a:solidFill>
                <a:effectLst/>
                <a:latin typeface="Open Sans Light" panose="020B0306030504020204" pitchFamily="34" charset="0"/>
                <a:ea typeface="Open Sans Light" panose="020B0306030504020204" pitchFamily="34" charset="0"/>
                <a:cs typeface="Open Sans Light" panose="020B0306030504020204" pitchFamily="34" charset="0"/>
              </a:rPr>
              <a:t>critical actions. An automated, centralized capability is needed to continuously monitor trusted sources, detect and summarize changes, and deliver actionable insights through a secure conversational interface - ensuring timely awareness, compliance, and faster decision cycles.</a:t>
            </a:r>
            <a:br>
              <a:rPr lang="en-US" sz="1600" b="0" i="0">
                <a:solidFill>
                  <a:srgbClr val="242424"/>
                </a:solidFill>
                <a:effectLst/>
                <a:latin typeface="Open Sans Light" panose="020B0306030504020204" pitchFamily="34" charset="0"/>
                <a:ea typeface="Open Sans Light" panose="020B0306030504020204" pitchFamily="34" charset="0"/>
                <a:cs typeface="Open Sans Light" panose="020B0306030504020204" pitchFamily="34" charset="0"/>
              </a:rPr>
            </a:br>
            <a:br>
              <a:rPr lang="en-US" sz="1600" b="0" i="0">
                <a:solidFill>
                  <a:srgbClr val="242424"/>
                </a:solidFill>
                <a:effectLst/>
                <a:latin typeface="Open Sans Light" panose="020B0306030504020204" pitchFamily="34" charset="0"/>
                <a:ea typeface="Open Sans Light" panose="020B0306030504020204" pitchFamily="34" charset="0"/>
                <a:cs typeface="Open Sans Light" panose="020B0306030504020204" pitchFamily="34" charset="0"/>
              </a:rPr>
            </a:br>
            <a:r>
              <a:rPr kumimoji="0" lang="en-US" sz="2000" b="1" i="0" u="none" strike="noStrike" kern="1200" cap="none" spc="0" normalizeH="0" baseline="0" noProof="0">
                <a:ln>
                  <a:noFill/>
                </a:ln>
                <a:solidFill>
                  <a:srgbClr val="6785C1"/>
                </a:solidFill>
                <a:effectLst/>
                <a:uLnTx/>
                <a:uFillTx/>
                <a:latin typeface="Open Sans ExtraBold"/>
                <a:ea typeface="+mn-lt"/>
                <a:cs typeface="Arial" panose="020B0604020202020204"/>
              </a:rPr>
              <a:t>CLIENT NEED</a:t>
            </a:r>
          </a:p>
          <a:p>
            <a:pPr defTabSz="914400">
              <a:spcAft>
                <a:spcPts val="1500"/>
              </a:spcAft>
              <a:defRPr/>
            </a:pPr>
            <a:r>
              <a:rPr lang="en-US" sz="1600">
                <a:solidFill>
                  <a:srgbClr val="262626"/>
                </a:solidFill>
                <a:latin typeface="Open Sans Light"/>
                <a:ea typeface="Open Sans Light"/>
                <a:cs typeface="Open Sans Light"/>
              </a:rPr>
              <a:t>The client requires a Microsoft Copilot-style agent that can operate entirely within their environment to monitor trusted online sources for global trade and geopolitical changes, summarize and report key findings, and alert stakeholders when relevant shifts occur. This solution must provide secure, real-time access to insights through an intuitive conversational interface, enabling teams to respond quickly, mitigate compliance risks, and adapt operations to changing conditions.</a:t>
            </a:r>
          </a:p>
        </p:txBody>
      </p:sp>
    </p:spTree>
    <p:extLst>
      <p:ext uri="{BB962C8B-B14F-4D97-AF65-F5344CB8AC3E}">
        <p14:creationId xmlns:p14="http://schemas.microsoft.com/office/powerpoint/2010/main" val="402239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B0A16-C219-7BC4-C60A-729810F2E19B}"/>
            </a:ext>
          </a:extLst>
        </p:cNvPr>
        <p:cNvGrpSpPr/>
        <p:nvPr/>
      </p:nvGrpSpPr>
      <p:grpSpPr>
        <a:xfrm>
          <a:off x="0" y="0"/>
          <a:ext cx="0" cy="0"/>
          <a:chOff x="0" y="0"/>
          <a:chExt cx="0" cy="0"/>
        </a:xfrm>
      </p:grpSpPr>
      <p:sp>
        <p:nvSpPr>
          <p:cNvPr id="47" name="Title 2">
            <a:extLst>
              <a:ext uri="{FF2B5EF4-FFF2-40B4-BE49-F238E27FC236}">
                <a16:creationId xmlns:a16="http://schemas.microsoft.com/office/drawing/2014/main" id="{559689F9-DAF9-BDCE-B35B-3A95D0AA8D7E}"/>
              </a:ext>
            </a:extLst>
          </p:cNvPr>
          <p:cNvSpPr txBox="1">
            <a:spLocks/>
          </p:cNvSpPr>
          <p:nvPr/>
        </p:nvSpPr>
        <p:spPr>
          <a:xfrm>
            <a:off x="391160" y="186800"/>
            <a:ext cx="9856251" cy="48628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spc="300">
                <a:latin typeface="Open Sans" panose="020B0606030504020204" pitchFamily="34" charset="0"/>
                <a:ea typeface="Open Sans" panose="020B0606030504020204" pitchFamily="34" charset="0"/>
                <a:cs typeface="Open Sans" panose="020B0606030504020204" pitchFamily="34" charset="0"/>
              </a:rPr>
              <a:t>OUR APPROACH</a:t>
            </a:r>
          </a:p>
        </p:txBody>
      </p:sp>
      <p:sp>
        <p:nvSpPr>
          <p:cNvPr id="59" name="Slide Number Placeholder 1">
            <a:extLst>
              <a:ext uri="{FF2B5EF4-FFF2-40B4-BE49-F238E27FC236}">
                <a16:creationId xmlns:a16="http://schemas.microsoft.com/office/drawing/2014/main" id="{8BC669CB-58AD-4796-D5B8-3B1B5F4F582B}"/>
              </a:ext>
            </a:extLst>
          </p:cNvPr>
          <p:cNvSpPr txBox="1">
            <a:spLocks/>
          </p:cNvSpPr>
          <p:nvPr/>
        </p:nvSpPr>
        <p:spPr>
          <a:xfrm>
            <a:off x="9417156" y="6083829"/>
            <a:ext cx="2743200" cy="365125"/>
          </a:xfrm>
          <a:prstGeom prst="rect">
            <a:avLst/>
          </a:prstGeom>
        </p:spPr>
        <p:txBody>
          <a:bodyPr/>
          <a:lstStyle>
            <a:defPPr>
              <a:defRPr lang="ja-JP"/>
            </a:defPPr>
            <a:lvl1pPr marL="0" algn="r" defTabSz="914400" rtl="0" eaLnBrk="1" latinLnBrk="0" hangingPunct="1">
              <a:defRPr kumimoji="1" sz="800" kern="1200">
                <a:solidFill>
                  <a:schemeClr val="tx1">
                    <a:lumMod val="50000"/>
                    <a:lumOff val="50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18BEFD47-366C-4E8D-AAFC-CBF10863151F}" type="slidenum">
              <a:rPr lang="en-US" smtClean="0">
                <a:solidFill>
                  <a:srgbClr val="000000">
                    <a:lumMod val="50000"/>
                    <a:lumOff val="50000"/>
                  </a:srgbClr>
                </a:solidFill>
                <a:ea typeface="HGP創英角ｺﾞｼｯｸUB"/>
              </a:rPr>
              <a:pPr/>
              <a:t>3</a:t>
            </a:fld>
            <a:endParaRPr lang="en-US">
              <a:solidFill>
                <a:srgbClr val="000000">
                  <a:lumMod val="50000"/>
                  <a:lumOff val="50000"/>
                </a:srgbClr>
              </a:solidFill>
              <a:ea typeface="HGP創英角ｺﾞｼｯｸUB"/>
            </a:endParaRPr>
          </a:p>
        </p:txBody>
      </p:sp>
      <p:sp>
        <p:nvSpPr>
          <p:cNvPr id="60" name="TextBox 59">
            <a:extLst>
              <a:ext uri="{FF2B5EF4-FFF2-40B4-BE49-F238E27FC236}">
                <a16:creationId xmlns:a16="http://schemas.microsoft.com/office/drawing/2014/main" id="{98889831-9C33-F9B4-18BB-E2CC98E9BECE}"/>
              </a:ext>
            </a:extLst>
          </p:cNvPr>
          <p:cNvSpPr txBox="1"/>
          <p:nvPr/>
        </p:nvSpPr>
        <p:spPr>
          <a:xfrm>
            <a:off x="402999" y="4224581"/>
            <a:ext cx="7564887" cy="1712795"/>
          </a:xfrm>
          <a:prstGeom prst="rect">
            <a:avLst/>
          </a:prstGeom>
          <a:noFill/>
          <a:ln>
            <a:solidFill>
              <a:srgbClr val="6D9BAB">
                <a:lumMod val="75000"/>
              </a:srgbClr>
            </a:solidFill>
          </a:ln>
        </p:spPr>
        <p:txBody>
          <a:bodyPr wrap="square" lIns="91440" tIns="45720" rIns="91440" bIns="45720"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50" b="0" i="0" u="none" strike="noStrike" kern="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CDCE5E17-D07A-E6E2-7A8E-F8F7AEACF2C7}"/>
              </a:ext>
            </a:extLst>
          </p:cNvPr>
          <p:cNvSpPr txBox="1"/>
          <p:nvPr/>
        </p:nvSpPr>
        <p:spPr>
          <a:xfrm>
            <a:off x="403000" y="1141263"/>
            <a:ext cx="2962064" cy="2595304"/>
          </a:xfrm>
          <a:prstGeom prst="rect">
            <a:avLst/>
          </a:prstGeom>
          <a:noFill/>
          <a:ln>
            <a:solidFill>
              <a:srgbClr val="6D9BAB">
                <a:lumMod val="75000"/>
              </a:srgbClr>
            </a:solidFill>
          </a:ln>
        </p:spPr>
        <p:txBody>
          <a:bodyPr wrap="square" lIns="91440" tIns="45720" rIns="91440" bIns="45720" rtlCol="0" anchor="ctr">
            <a:noAutofit/>
          </a:bodyPr>
          <a:lstStyle/>
          <a:p>
            <a:pPr algn="ctr">
              <a:spcBef>
                <a:spcPts val="1000"/>
              </a:spcBef>
              <a:buClr>
                <a:srgbClr val="000000">
                  <a:lumMod val="75000"/>
                  <a:lumOff val="25000"/>
                </a:srgbClr>
              </a:buClr>
              <a:defRPr/>
            </a:pPr>
            <a:endParaRPr kumimoji="0" lang="en-US" sz="1400" b="1" kern="0">
              <a:solidFill>
                <a:srgbClr val="000000"/>
              </a:solidFill>
              <a:latin typeface="Open Sans Light"/>
              <a:ea typeface="HGP創英角ｺﾞｼｯｸUB"/>
              <a:cs typeface="Arial"/>
            </a:endParaRPr>
          </a:p>
          <a:p>
            <a:pPr algn="ctr">
              <a:spcBef>
                <a:spcPts val="1000"/>
              </a:spcBef>
              <a:defRPr/>
            </a:pPr>
            <a:endParaRPr kumimoji="0" lang="en-US" sz="1400" b="1" kern="0">
              <a:solidFill>
                <a:srgbClr val="000000"/>
              </a:solidFill>
              <a:latin typeface="Open Sans Light"/>
              <a:ea typeface="HGP創英角ｺﾞｼｯｸUB"/>
              <a:cs typeface="Arial"/>
            </a:endParaRPr>
          </a:p>
          <a:p>
            <a:br>
              <a:rPr lang="en-US" sz="1200"/>
            </a:br>
            <a:br>
              <a:rPr lang="en-US" sz="1200"/>
            </a:br>
            <a:r>
              <a:rPr lang="en-US" sz="1200"/>
              <a:t>The client is committed to leveraging emerging technology to improve the speed and accuracy of monitoring global trade regulations and geopolitical developments. The goal is to reduce compliance risks, improve decision-making agility, and increase operational with automated, real-time insights.</a:t>
            </a:r>
          </a:p>
        </p:txBody>
      </p:sp>
      <p:sp>
        <p:nvSpPr>
          <p:cNvPr id="62" name="TextBox 61">
            <a:extLst>
              <a:ext uri="{FF2B5EF4-FFF2-40B4-BE49-F238E27FC236}">
                <a16:creationId xmlns:a16="http://schemas.microsoft.com/office/drawing/2014/main" id="{F35F1E28-D2AE-C58B-1D19-EE4ED360A8DB}"/>
              </a:ext>
            </a:extLst>
          </p:cNvPr>
          <p:cNvSpPr txBox="1"/>
          <p:nvPr/>
        </p:nvSpPr>
        <p:spPr>
          <a:xfrm>
            <a:off x="3458389" y="1144723"/>
            <a:ext cx="4510355" cy="2585983"/>
          </a:xfrm>
          <a:prstGeom prst="rect">
            <a:avLst/>
          </a:prstGeom>
          <a:noFill/>
          <a:ln>
            <a:solidFill>
              <a:srgbClr val="6D9BAB">
                <a:lumMod val="75000"/>
              </a:srgbClr>
            </a:solidFill>
          </a:ln>
        </p:spPr>
        <p:txBody>
          <a:bodyPr wrap="square" lIns="91440" tIns="45720" rIns="91440" bIns="45720" rtlCol="0" anchor="t">
            <a:noAutofit/>
          </a:bodyPr>
          <a:lstStyle/>
          <a:p>
            <a:pPr marL="0" marR="0" lvl="0" indent="0" defTabSz="914400" eaLnBrk="1" fontAlgn="auto" latinLnBrk="0" hangingPunct="1">
              <a:spcBef>
                <a:spcPts val="1000"/>
              </a:spcBef>
              <a:spcAft>
                <a:spcPts val="0"/>
              </a:spcAft>
              <a:buClr>
                <a:srgbClr val="000000">
                  <a:lumMod val="75000"/>
                  <a:lumOff val="25000"/>
                </a:srgbClr>
              </a:buClr>
              <a:buSzTx/>
              <a:buFontTx/>
              <a:buNone/>
              <a:tabLst/>
              <a:defRPr/>
            </a:pPr>
            <a:r>
              <a:rPr kumimoji="0" lang="en-US" sz="1200" b="1" u="sng" kern="0">
                <a:solidFill>
                  <a:srgbClr val="000000"/>
                </a:solidFill>
                <a:latin typeface="Open Sans Light"/>
                <a:ea typeface="HGP創英角ｺﾞｼｯｸUB"/>
                <a:cs typeface="Arial"/>
              </a:rPr>
              <a:t>Data Acquisition </a:t>
            </a:r>
            <a:br>
              <a:rPr kumimoji="0" lang="en-US" sz="1200" b="1" u="sng" kern="0">
                <a:solidFill>
                  <a:srgbClr val="000000"/>
                </a:solidFill>
                <a:latin typeface="Open Sans Light"/>
                <a:ea typeface="HGP創英角ｺﾞｼｯｸUB"/>
                <a:cs typeface="Arial"/>
              </a:rPr>
            </a:br>
            <a:endParaRPr kumimoji="0" lang="en-US" sz="1200" b="1" u="sng" kern="0">
              <a:solidFill>
                <a:srgbClr val="000000"/>
              </a:solidFill>
              <a:latin typeface="Open Sans Light"/>
              <a:ea typeface="HGP創英角ｺﾞｼｯｸUB"/>
              <a:cs typeface="Arial"/>
            </a:endParaRPr>
          </a:p>
          <a:p>
            <a:pPr marL="171450" indent="-171450">
              <a:buFont typeface="Arial" panose="020B0604020202020204" pitchFamily="34" charset="0"/>
              <a:buChar char="•"/>
            </a:pPr>
            <a:r>
              <a:rPr lang="en-US" sz="1100"/>
              <a:t>Identify and connect to priority trusted online sources (government trade portals, international regulatory sites, sanctioned feeds).</a:t>
            </a:r>
          </a:p>
          <a:p>
            <a:pPr marL="171450" indent="-171450">
              <a:buFont typeface="Arial" panose="020B0604020202020204" pitchFamily="34" charset="0"/>
              <a:buChar char="•"/>
            </a:pPr>
            <a:r>
              <a:rPr lang="en-US" sz="1100"/>
              <a:t>Use event driven functions (logic apps, power automate) to schedule regular data pulls.</a:t>
            </a:r>
          </a:p>
          <a:p>
            <a:pPr marL="171450" indent="-171450">
              <a:buFont typeface="Arial" panose="020B0604020202020204" pitchFamily="34" charset="0"/>
              <a:buChar char="•"/>
            </a:pPr>
            <a:r>
              <a:rPr lang="en-US" sz="1100"/>
              <a:t>Store and version snapshots for historical tracking and change detection.</a:t>
            </a:r>
            <a:br>
              <a:rPr lang="en-US" sz="1100"/>
            </a:br>
            <a:endParaRPr lang="en-US" sz="1100"/>
          </a:p>
          <a:p>
            <a:r>
              <a:rPr kumimoji="0" lang="en-US" sz="1100" b="1" u="sng" kern="0">
                <a:solidFill>
                  <a:srgbClr val="000000"/>
                </a:solidFill>
                <a:latin typeface="Open Sans Light"/>
                <a:ea typeface="HGP創英角ｺﾞｼｯｸUB"/>
                <a:cs typeface="Arial"/>
              </a:rPr>
              <a:t>Change Detection &amp; Summarization</a:t>
            </a:r>
            <a:br>
              <a:rPr kumimoji="0" lang="en-US" sz="1100" b="1" u="sng" kern="0">
                <a:solidFill>
                  <a:srgbClr val="000000"/>
                </a:solidFill>
                <a:latin typeface="Open Sans Light"/>
                <a:ea typeface="HGP創英角ｺﾞｼｯｸUB"/>
                <a:cs typeface="Arial"/>
              </a:rPr>
            </a:br>
            <a:endParaRPr kumimoji="0" lang="en-US" sz="1100" u="sng" kern="0">
              <a:solidFill>
                <a:srgbClr val="000000"/>
              </a:solidFill>
              <a:latin typeface="Open Sans Light"/>
              <a:ea typeface="HGP創英角ｺﾞｼｯｸUB"/>
              <a:cs typeface="Arial"/>
            </a:endParaRPr>
          </a:p>
          <a:p>
            <a:pPr marL="171450" indent="-171450">
              <a:buFont typeface="Arial" panose="020B0604020202020204" pitchFamily="34" charset="0"/>
              <a:buChar char="•"/>
            </a:pPr>
            <a:r>
              <a:rPr lang="en-US" sz="1100"/>
              <a:t>Implement automated diff-checking to detect changes in data.</a:t>
            </a:r>
          </a:p>
          <a:p>
            <a:pPr marL="171450" indent="-171450">
              <a:buFont typeface="Arial" panose="020B0604020202020204" pitchFamily="34" charset="0"/>
              <a:buChar char="•"/>
            </a:pPr>
            <a:r>
              <a:rPr lang="en-US" sz="1100"/>
              <a:t>Summarize detected changes using Azure OpenAI, constrained to the retrieved source </a:t>
            </a:r>
            <a:r>
              <a:rPr lang="en-US" sz="1100" err="1"/>
              <a:t>datas</a:t>
            </a:r>
            <a:r>
              <a:rPr lang="en-US" sz="1100"/>
              <a:t>.</a:t>
            </a:r>
          </a:p>
        </p:txBody>
      </p:sp>
      <p:sp>
        <p:nvSpPr>
          <p:cNvPr id="63" name="Rectangle 62">
            <a:extLst>
              <a:ext uri="{FF2B5EF4-FFF2-40B4-BE49-F238E27FC236}">
                <a16:creationId xmlns:a16="http://schemas.microsoft.com/office/drawing/2014/main" id="{6CB695AF-033E-CD5C-0A09-1B7E232C1DF2}"/>
              </a:ext>
            </a:extLst>
          </p:cNvPr>
          <p:cNvSpPr/>
          <p:nvPr/>
        </p:nvSpPr>
        <p:spPr>
          <a:xfrm>
            <a:off x="403000" y="751898"/>
            <a:ext cx="2962064" cy="276999"/>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a:ln>
                  <a:noFill/>
                </a:ln>
                <a:solidFill>
                  <a:prstClr val="white"/>
                </a:solidFill>
                <a:effectLst/>
                <a:uLnTx/>
                <a:uFillTx/>
                <a:ea typeface="Open Sans Light"/>
                <a:cs typeface="Open Sans Light"/>
              </a:rPr>
              <a:t>BUSINESS PROBLEM</a:t>
            </a:r>
          </a:p>
        </p:txBody>
      </p:sp>
      <p:sp>
        <p:nvSpPr>
          <p:cNvPr id="64" name="Rectangle 63">
            <a:extLst>
              <a:ext uri="{FF2B5EF4-FFF2-40B4-BE49-F238E27FC236}">
                <a16:creationId xmlns:a16="http://schemas.microsoft.com/office/drawing/2014/main" id="{BCC519B8-FA29-2AF9-87B2-C32C31AEAB6B}"/>
              </a:ext>
            </a:extLst>
          </p:cNvPr>
          <p:cNvSpPr/>
          <p:nvPr/>
        </p:nvSpPr>
        <p:spPr>
          <a:xfrm>
            <a:off x="3457532" y="751898"/>
            <a:ext cx="4417888" cy="276999"/>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a:ln>
                  <a:noFill/>
                </a:ln>
                <a:solidFill>
                  <a:prstClr val="white"/>
                </a:solidFill>
                <a:effectLst/>
                <a:uLnTx/>
                <a:uFillTx/>
                <a:ea typeface="Open Sans Light"/>
                <a:cs typeface="Open Sans Light"/>
              </a:rPr>
              <a:t>PROPOSED APPROACH</a:t>
            </a:r>
          </a:p>
        </p:txBody>
      </p:sp>
      <p:sp>
        <p:nvSpPr>
          <p:cNvPr id="65" name="TextBox 64">
            <a:extLst>
              <a:ext uri="{FF2B5EF4-FFF2-40B4-BE49-F238E27FC236}">
                <a16:creationId xmlns:a16="http://schemas.microsoft.com/office/drawing/2014/main" id="{E4F4EA3E-4071-F8CF-F469-972E65514CE9}"/>
              </a:ext>
            </a:extLst>
          </p:cNvPr>
          <p:cNvSpPr txBox="1"/>
          <p:nvPr/>
        </p:nvSpPr>
        <p:spPr>
          <a:xfrm>
            <a:off x="7967886" y="1147317"/>
            <a:ext cx="4011165" cy="2585983"/>
          </a:xfrm>
          <a:prstGeom prst="rect">
            <a:avLst/>
          </a:prstGeom>
          <a:noFill/>
          <a:ln>
            <a:solidFill>
              <a:srgbClr val="6D9BAB">
                <a:lumMod val="75000"/>
              </a:srgbClr>
            </a:solidFill>
          </a:ln>
        </p:spPr>
        <p:txBody>
          <a:bodyPr wrap="square" lIns="91440" tIns="45720" rIns="91440" bIns="45720" rtlCol="0" anchor="t">
            <a:noAutofit/>
          </a:bodyPr>
          <a:lstStyle/>
          <a:p>
            <a:pPr marL="0" marR="0" lvl="0" indent="0" defTabSz="914400" eaLnBrk="1" fontAlgn="auto" latinLnBrk="0" hangingPunct="1">
              <a:lnSpc>
                <a:spcPct val="100000"/>
              </a:lnSpc>
              <a:spcBef>
                <a:spcPts val="1000"/>
              </a:spcBef>
              <a:spcAft>
                <a:spcPts val="0"/>
              </a:spcAft>
              <a:buClr>
                <a:srgbClr val="000000">
                  <a:lumMod val="75000"/>
                  <a:lumOff val="25000"/>
                </a:srgbClr>
              </a:buClr>
              <a:buSzTx/>
              <a:buFontTx/>
              <a:buNone/>
              <a:tabLst/>
              <a:defRPr/>
            </a:pPr>
            <a:r>
              <a:rPr kumimoji="0" lang="en-US" sz="1200" b="1" u="sng" kern="0">
                <a:solidFill>
                  <a:srgbClr val="000000"/>
                </a:solidFill>
                <a:latin typeface="Open Sans Light"/>
                <a:ea typeface="HGP創英角ｺﾞｼｯｸUB"/>
                <a:cs typeface="Arial"/>
              </a:rPr>
              <a:t>Copilot Agent Integration:</a:t>
            </a:r>
            <a:br>
              <a:rPr kumimoji="0" lang="en-US" sz="1200" b="1" u="sng" kern="0">
                <a:solidFill>
                  <a:srgbClr val="000000"/>
                </a:solidFill>
                <a:latin typeface="Open Sans Light"/>
                <a:ea typeface="HGP創英角ｺﾞｼｯｸUB"/>
                <a:cs typeface="Arial"/>
              </a:rPr>
            </a:br>
            <a:endParaRPr kumimoji="0" lang="en-US" sz="1200" b="1" u="sng" kern="0">
              <a:solidFill>
                <a:srgbClr val="000000"/>
              </a:solidFill>
              <a:latin typeface="Open Sans Light"/>
              <a:ea typeface="HGP創英角ｺﾞｼｯｸUB"/>
              <a:cs typeface="Arial"/>
            </a:endParaRPr>
          </a:p>
          <a:p>
            <a:pPr marL="171450" indent="-171450">
              <a:buFont typeface="Arial" panose="020B0604020202020204" pitchFamily="34" charset="0"/>
              <a:buChar char="•"/>
            </a:pPr>
            <a:r>
              <a:rPr lang="en-US" sz="1100"/>
              <a:t>Build a custom Microsoft Copilot Studio plugin to deliver results in Teams or Outlook.</a:t>
            </a:r>
          </a:p>
          <a:p>
            <a:pPr marL="171450" indent="-171450">
              <a:buFont typeface="Arial" panose="020B0604020202020204" pitchFamily="34" charset="0"/>
              <a:buChar char="•"/>
            </a:pPr>
            <a:r>
              <a:rPr lang="en-US" sz="1100"/>
              <a:t>Enable natural language queries like </a:t>
            </a:r>
            <a:r>
              <a:rPr lang="en-US" sz="1100" i="1"/>
              <a:t>“What’s new in EU trade law this week?”</a:t>
            </a:r>
            <a:r>
              <a:rPr lang="en-US" sz="1100"/>
              <a:t>.</a:t>
            </a:r>
          </a:p>
          <a:p>
            <a:pPr marL="171450" indent="-171450">
              <a:buFont typeface="Arial" panose="020B0604020202020204" pitchFamily="34" charset="0"/>
              <a:buChar char="•"/>
            </a:pPr>
            <a:r>
              <a:rPr lang="en-US" sz="1100"/>
              <a:t>Provide user notifications or workflow triggers for significant changes.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C19EDDCF-3F55-21EA-FAC6-50BC472940ED}"/>
              </a:ext>
            </a:extLst>
          </p:cNvPr>
          <p:cNvSpPr/>
          <p:nvPr/>
        </p:nvSpPr>
        <p:spPr>
          <a:xfrm>
            <a:off x="402999" y="3840538"/>
            <a:ext cx="7564887" cy="276999"/>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a:ln>
                  <a:noFill/>
                </a:ln>
                <a:solidFill>
                  <a:prstClr val="white"/>
                </a:solidFill>
                <a:effectLst/>
                <a:uLnTx/>
                <a:uFillTx/>
                <a:ea typeface="Open Sans Light"/>
                <a:cs typeface="Open Sans Light"/>
              </a:rPr>
              <a:t>TIMELINE</a:t>
            </a:r>
          </a:p>
        </p:txBody>
      </p:sp>
      <p:sp>
        <p:nvSpPr>
          <p:cNvPr id="67" name="Rectangle 66">
            <a:extLst>
              <a:ext uri="{FF2B5EF4-FFF2-40B4-BE49-F238E27FC236}">
                <a16:creationId xmlns:a16="http://schemas.microsoft.com/office/drawing/2014/main" id="{92B5FDEA-1D22-652E-EC3E-DE4344B8A2A3}"/>
              </a:ext>
            </a:extLst>
          </p:cNvPr>
          <p:cNvSpPr/>
          <p:nvPr/>
        </p:nvSpPr>
        <p:spPr>
          <a:xfrm>
            <a:off x="7875420" y="751898"/>
            <a:ext cx="4103631" cy="274320"/>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300" normalizeH="0" baseline="0" noProof="0">
              <a:ln>
                <a:noFill/>
              </a:ln>
              <a:solidFill>
                <a:prstClr val="white"/>
              </a:solidFill>
              <a:effectLst/>
              <a:uLnTx/>
              <a:uFillTx/>
              <a:ea typeface="Open Sans Light"/>
              <a:cs typeface="Open Sans Light"/>
            </a:endParaRPr>
          </a:p>
        </p:txBody>
      </p:sp>
      <p:sp>
        <p:nvSpPr>
          <p:cNvPr id="68" name="Rectangle 67">
            <a:extLst>
              <a:ext uri="{FF2B5EF4-FFF2-40B4-BE49-F238E27FC236}">
                <a16:creationId xmlns:a16="http://schemas.microsoft.com/office/drawing/2014/main" id="{23664333-40AA-107A-BD4F-33863B47447A}"/>
              </a:ext>
            </a:extLst>
          </p:cNvPr>
          <p:cNvSpPr/>
          <p:nvPr/>
        </p:nvSpPr>
        <p:spPr>
          <a:xfrm>
            <a:off x="8016719" y="3841464"/>
            <a:ext cx="3962334" cy="276999"/>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lIns="91440" tIns="45720" rIns="91440" bIns="45720" anchor="ctr">
            <a:spAutoFit/>
          </a:bodyPr>
          <a:lstStyle/>
          <a:p>
            <a:pPr algn="ctr">
              <a:defRPr/>
            </a:pPr>
            <a:r>
              <a:rPr kumimoji="0" lang="en-US" sz="1200" b="1" kern="0" spc="300">
                <a:solidFill>
                  <a:prstClr val="white"/>
                </a:solidFill>
                <a:ea typeface="Open Sans Light"/>
                <a:cs typeface="Open Sans Light"/>
              </a:rPr>
              <a:t>DELIVERABLES</a:t>
            </a:r>
            <a:endParaRPr kumimoji="0" lang="en-US" sz="1200" b="1" i="0" u="none" strike="noStrike" kern="0" cap="none" spc="300" normalizeH="0" baseline="0" noProof="0">
              <a:ln>
                <a:noFill/>
              </a:ln>
              <a:solidFill>
                <a:prstClr val="white"/>
              </a:solidFill>
              <a:effectLst/>
              <a:uLnTx/>
              <a:uFillTx/>
              <a:ea typeface="Open Sans Light"/>
              <a:cs typeface="Open Sans Light"/>
            </a:endParaRPr>
          </a:p>
        </p:txBody>
      </p:sp>
      <p:sp>
        <p:nvSpPr>
          <p:cNvPr id="69" name="TextBox 68">
            <a:extLst>
              <a:ext uri="{FF2B5EF4-FFF2-40B4-BE49-F238E27FC236}">
                <a16:creationId xmlns:a16="http://schemas.microsoft.com/office/drawing/2014/main" id="{077D55A4-8151-0828-C74D-D6CC7D4D63A7}"/>
              </a:ext>
            </a:extLst>
          </p:cNvPr>
          <p:cNvSpPr txBox="1"/>
          <p:nvPr/>
        </p:nvSpPr>
        <p:spPr>
          <a:xfrm>
            <a:off x="8016719" y="4224582"/>
            <a:ext cx="3962332" cy="1712794"/>
          </a:xfrm>
          <a:prstGeom prst="rect">
            <a:avLst/>
          </a:prstGeom>
          <a:noFill/>
          <a:ln>
            <a:solidFill>
              <a:srgbClr val="6D9BAB">
                <a:lumMod val="75000"/>
              </a:srgbClr>
            </a:solidFill>
          </a:ln>
        </p:spPr>
        <p:txBody>
          <a:bodyPr wrap="square" lIns="91440" tIns="45720" rIns="91440" bIns="45720" rtlCol="0" anchor="ctr">
            <a:noAutofit/>
          </a:bodyPr>
          <a:lstStyle/>
          <a:p>
            <a:endParaRPr lang="en-US" sz="1100"/>
          </a:p>
          <a:p>
            <a:pPr marL="171450" indent="-171450">
              <a:buFont typeface="Arial" panose="020B0604020202020204" pitchFamily="34" charset="0"/>
              <a:buChar char="•"/>
            </a:pPr>
            <a:r>
              <a:rPr lang="en-US" sz="1100"/>
              <a:t>A secure, client-hosted solution that regularly acquires and indexes relevant trade regulation and geopolitical data from selected trusted sources.</a:t>
            </a:r>
          </a:p>
          <a:p>
            <a:pPr marL="171450" indent="-171450">
              <a:buFont typeface="Arial" panose="020B0604020202020204" pitchFamily="34" charset="0"/>
              <a:buChar char="•"/>
            </a:pPr>
            <a:r>
              <a:rPr lang="en-US" sz="1100"/>
              <a:t>Natural language chat interface for retrieving and interpreting monitored data.</a:t>
            </a:r>
          </a:p>
          <a:p>
            <a:pPr marL="171450" indent="-171450">
              <a:buFont typeface="Arial" panose="020B0604020202020204" pitchFamily="34" charset="0"/>
              <a:buChar char="•"/>
            </a:pPr>
            <a:r>
              <a:rPr lang="en-US" sz="1100"/>
              <a:t>Automated alerts for relevant changes impacting the client’s operations.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0" name="L-Shape 69">
            <a:extLst>
              <a:ext uri="{FF2B5EF4-FFF2-40B4-BE49-F238E27FC236}">
                <a16:creationId xmlns:a16="http://schemas.microsoft.com/office/drawing/2014/main" id="{74AE9B1E-005F-4214-65EC-1237DF0F0EAA}"/>
              </a:ext>
            </a:extLst>
          </p:cNvPr>
          <p:cNvSpPr/>
          <p:nvPr/>
        </p:nvSpPr>
        <p:spPr>
          <a:xfrm rot="5400000">
            <a:off x="92402" y="4746235"/>
            <a:ext cx="1012438" cy="189186"/>
          </a:xfrm>
          <a:prstGeom prst="corner">
            <a:avLst>
              <a:gd name="adj1" fmla="val 1000"/>
              <a:gd name="adj2" fmla="val 1000"/>
            </a:avLst>
          </a:prstGeom>
          <a:solidFill>
            <a:srgbClr val="FFFFFF">
              <a:hueOff val="0"/>
              <a:satOff val="0"/>
              <a:lumOff val="0"/>
              <a:alphaOff val="0"/>
            </a:srgbClr>
          </a:solidFill>
          <a:ln w="12700" cap="flat" cmpd="sng" algn="ctr">
            <a:solidFill>
              <a:srgbClr val="4B4E6A"/>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hueOff val="0"/>
                  <a:satOff val="0"/>
                  <a:lumOff val="0"/>
                  <a:alphaOff val="0"/>
                </a:srgbClr>
              </a:solidFill>
              <a:effectLst/>
              <a:uLnTx/>
              <a:uFillTx/>
              <a:latin typeface="Arial"/>
              <a:ea typeface="HGP創英角ｺﾞｼｯｸUB"/>
              <a:cs typeface="+mn-cs"/>
            </a:endParaRPr>
          </a:p>
        </p:txBody>
      </p:sp>
      <p:sp>
        <p:nvSpPr>
          <p:cNvPr id="71" name="Freeform 66">
            <a:extLst>
              <a:ext uri="{FF2B5EF4-FFF2-40B4-BE49-F238E27FC236}">
                <a16:creationId xmlns:a16="http://schemas.microsoft.com/office/drawing/2014/main" id="{B2746EF2-2EE2-548A-26FD-9B47D8D9EEA7}"/>
              </a:ext>
            </a:extLst>
          </p:cNvPr>
          <p:cNvSpPr/>
          <p:nvPr/>
        </p:nvSpPr>
        <p:spPr>
          <a:xfrm>
            <a:off x="504028" y="5550129"/>
            <a:ext cx="1887481" cy="308955"/>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0 w 2230557"/>
              <a:gd name="connsiteY5"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0557" h="678418">
                <a:moveTo>
                  <a:pt x="0" y="0"/>
                </a:moveTo>
                <a:lnTo>
                  <a:pt x="2060953" y="0"/>
                </a:lnTo>
                <a:lnTo>
                  <a:pt x="2230557" y="339209"/>
                </a:lnTo>
                <a:lnTo>
                  <a:pt x="2060953" y="678418"/>
                </a:lnTo>
                <a:lnTo>
                  <a:pt x="0" y="678418"/>
                </a:lnTo>
                <a:lnTo>
                  <a:pt x="0" y="0"/>
                </a:lnTo>
                <a:close/>
              </a:path>
            </a:pathLst>
          </a:custGeom>
          <a:solidFill>
            <a:srgbClr val="4B4E6A"/>
          </a:solidFill>
          <a:ln w="12700" cap="flat" cmpd="sng" algn="ctr">
            <a:solidFill>
              <a:srgbClr val="4B4E6A"/>
            </a:solidFill>
            <a:prstDash val="solid"/>
            <a:miter lim="800000"/>
          </a:ln>
          <a:effectLst/>
        </p:spPr>
        <p:txBody>
          <a:bodyPr spcFirstLastPara="0" vert="horz" wrap="square" lIns="107950" tIns="215900" rIns="192752"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a:ln>
                  <a:noFill/>
                </a:ln>
                <a:solidFill>
                  <a:srgbClr val="FFFFFF"/>
                </a:solidFill>
                <a:effectLst>
                  <a:outerShdw blurRad="50800" dist="38100" dir="2700000" algn="tl" rotWithShape="0">
                    <a:srgbClr val="000000">
                      <a:alpha val="50000"/>
                    </a:srgbClr>
                  </a:outerShdw>
                </a:effectLst>
                <a:uLnTx/>
                <a:uFillTx/>
                <a:latin typeface="Arial"/>
                <a:ea typeface="HGP創英角ｺﾞｼｯｸUB"/>
                <a:cs typeface="+mn-cs"/>
              </a:rPr>
              <a:t>Prework</a:t>
            </a:r>
          </a:p>
        </p:txBody>
      </p:sp>
      <p:sp>
        <p:nvSpPr>
          <p:cNvPr id="72" name="Freeform 67">
            <a:extLst>
              <a:ext uri="{FF2B5EF4-FFF2-40B4-BE49-F238E27FC236}">
                <a16:creationId xmlns:a16="http://schemas.microsoft.com/office/drawing/2014/main" id="{1B59AAA1-224E-4DA7-8AC1-9C164D800F21}"/>
              </a:ext>
            </a:extLst>
          </p:cNvPr>
          <p:cNvSpPr/>
          <p:nvPr/>
        </p:nvSpPr>
        <p:spPr>
          <a:xfrm>
            <a:off x="459548" y="4531681"/>
            <a:ext cx="2347411" cy="691820"/>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0" rIns="288000" bIns="0" numCol="1" spcCol="1270" anchor="t" anchorCtr="0">
            <a:noAutofit/>
          </a:bodyPr>
          <a:lstStyle/>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Environment set-up / access</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Identify 5 –10 priority sources</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Define change criteria</a:t>
            </a:r>
          </a:p>
        </p:txBody>
      </p:sp>
      <p:sp>
        <p:nvSpPr>
          <p:cNvPr id="73" name="L-Shape 72">
            <a:extLst>
              <a:ext uri="{FF2B5EF4-FFF2-40B4-BE49-F238E27FC236}">
                <a16:creationId xmlns:a16="http://schemas.microsoft.com/office/drawing/2014/main" id="{437253F8-BCBB-07CB-A5B0-31412B99BAB4}"/>
              </a:ext>
            </a:extLst>
          </p:cNvPr>
          <p:cNvSpPr/>
          <p:nvPr/>
        </p:nvSpPr>
        <p:spPr>
          <a:xfrm rot="5400000">
            <a:off x="2044784" y="4760106"/>
            <a:ext cx="1012439" cy="190837"/>
          </a:xfrm>
          <a:prstGeom prst="corner">
            <a:avLst>
              <a:gd name="adj1" fmla="val 1000"/>
              <a:gd name="adj2" fmla="val 1000"/>
            </a:avLst>
          </a:prstGeom>
          <a:solidFill>
            <a:srgbClr val="6D9BAB"/>
          </a:solidFill>
          <a:ln w="12700" cap="flat" cmpd="sng" algn="ctr">
            <a:solidFill>
              <a:srgbClr val="6D9BAB"/>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hueOff val="0"/>
                  <a:satOff val="0"/>
                  <a:lumOff val="0"/>
                  <a:alphaOff val="0"/>
                </a:srgbClr>
              </a:solidFill>
              <a:effectLst/>
              <a:uLnTx/>
              <a:uFillTx/>
              <a:latin typeface="Arial"/>
              <a:ea typeface="HGP創英角ｺﾞｼｯｸUB"/>
              <a:cs typeface="+mn-cs"/>
            </a:endParaRPr>
          </a:p>
        </p:txBody>
      </p:sp>
      <p:sp>
        <p:nvSpPr>
          <p:cNvPr id="74" name="Freeform 69">
            <a:extLst>
              <a:ext uri="{FF2B5EF4-FFF2-40B4-BE49-F238E27FC236}">
                <a16:creationId xmlns:a16="http://schemas.microsoft.com/office/drawing/2014/main" id="{A5536280-2D09-8D49-8F99-14DA8CC437B6}"/>
              </a:ext>
            </a:extLst>
          </p:cNvPr>
          <p:cNvSpPr/>
          <p:nvPr/>
        </p:nvSpPr>
        <p:spPr>
          <a:xfrm>
            <a:off x="2440343" y="5550129"/>
            <a:ext cx="1752836" cy="308955"/>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6D9BAB"/>
          </a:solidFill>
          <a:ln w="12700" cap="flat" cmpd="sng" algn="ctr">
            <a:solidFill>
              <a:srgbClr val="6D9BAB"/>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a:ln>
                  <a:noFill/>
                </a:ln>
                <a:solidFill>
                  <a:srgbClr val="FFFFFF"/>
                </a:solidFill>
                <a:effectLst>
                  <a:outerShdw blurRad="50800" dist="38100" dir="2700000" algn="tl" rotWithShape="0">
                    <a:srgbClr val="000000">
                      <a:alpha val="50000"/>
                    </a:srgbClr>
                  </a:outerShdw>
                </a:effectLst>
                <a:uLnTx/>
                <a:uFillTx/>
                <a:latin typeface="Arial"/>
                <a:ea typeface="HGP創英角ｺﾞｼｯｸUB"/>
                <a:cs typeface="+mn-cs"/>
              </a:rPr>
              <a:t>Weeks 1-2</a:t>
            </a:r>
          </a:p>
        </p:txBody>
      </p:sp>
      <p:sp>
        <p:nvSpPr>
          <p:cNvPr id="75" name="Freeform 70">
            <a:extLst>
              <a:ext uri="{FF2B5EF4-FFF2-40B4-BE49-F238E27FC236}">
                <a16:creationId xmlns:a16="http://schemas.microsoft.com/office/drawing/2014/main" id="{C70496A2-C1EB-2C6D-D2F6-30EB37E8DCA0}"/>
              </a:ext>
            </a:extLst>
          </p:cNvPr>
          <p:cNvSpPr/>
          <p:nvPr/>
        </p:nvSpPr>
        <p:spPr>
          <a:xfrm>
            <a:off x="2504418" y="4475640"/>
            <a:ext cx="1828197" cy="1012439"/>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0" rIns="288000" bIns="0" numCol="1" spcCol="1270" anchor="t" anchorCtr="0">
            <a:noAutofit/>
          </a:bodyPr>
          <a:lstStyle/>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Kickoff</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SME discussions </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F</a:t>
            </a:r>
            <a:r>
              <a:rPr lang="en-US" sz="1000" err="1"/>
              <a:t>ramework</a:t>
            </a:r>
            <a:r>
              <a:rPr lang="en-US" sz="1000"/>
              <a:t> rollout</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Begin data acquisition</a:t>
            </a:r>
          </a:p>
          <a:p>
            <a:pPr marL="171450" indent="-171450" defTabSz="533400">
              <a:lnSpc>
                <a:spcPts val="1500"/>
              </a:lnSpc>
              <a:spcBef>
                <a:spcPct val="0"/>
              </a:spcBef>
              <a:buFont typeface="Arial" panose="020B0604020202020204" pitchFamily="34" charset="0"/>
              <a:buChar char="•"/>
              <a:defRPr/>
            </a:pPr>
            <a:r>
              <a:rPr lang="en-US" sz="1000"/>
              <a:t>Initial Copilot Setup</a:t>
            </a:r>
          </a:p>
          <a:p>
            <a:pPr marR="0" lvl="0" defTabSz="533400" eaLnBrk="1" fontAlgn="auto" latinLnBrk="0" hangingPunct="1">
              <a:lnSpc>
                <a:spcPts val="1500"/>
              </a:lnSpc>
              <a:spcBef>
                <a:spcPct val="0"/>
              </a:spcBef>
              <a:spcAft>
                <a:spcPts val="0"/>
              </a:spcAft>
              <a:buClrTx/>
              <a:buSzTx/>
              <a:tabLst/>
              <a:defRPr/>
            </a:pPr>
            <a:endParaRPr kumimoji="0" lang="en-US" sz="1000" kern="0">
              <a:solidFill>
                <a:srgbClr val="666666"/>
              </a:solidFill>
              <a:latin typeface="Arial"/>
              <a:ea typeface="HGP創英角ｺﾞｼｯｸUB"/>
            </a:endParaRPr>
          </a:p>
        </p:txBody>
      </p:sp>
      <p:sp>
        <p:nvSpPr>
          <p:cNvPr id="76" name="L-Shape 75">
            <a:extLst>
              <a:ext uri="{FF2B5EF4-FFF2-40B4-BE49-F238E27FC236}">
                <a16:creationId xmlns:a16="http://schemas.microsoft.com/office/drawing/2014/main" id="{698C6F6B-620C-A67D-1F23-390A056F867C}"/>
              </a:ext>
            </a:extLst>
          </p:cNvPr>
          <p:cNvSpPr/>
          <p:nvPr/>
        </p:nvSpPr>
        <p:spPr>
          <a:xfrm rot="5400000">
            <a:off x="3807155" y="4779398"/>
            <a:ext cx="1012439" cy="190836"/>
          </a:xfrm>
          <a:prstGeom prst="corner">
            <a:avLst>
              <a:gd name="adj1" fmla="val 1000"/>
              <a:gd name="adj2" fmla="val 1000"/>
            </a:avLst>
          </a:prstGeom>
          <a:solidFill>
            <a:srgbClr val="FFFFFF">
              <a:hueOff val="0"/>
              <a:satOff val="0"/>
              <a:lumOff val="0"/>
              <a:alphaOff val="0"/>
            </a:srgbClr>
          </a:solidFill>
          <a:ln w="12700" cap="flat" cmpd="sng" algn="ctr">
            <a:solidFill>
              <a:srgbClr val="556C9D"/>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hueOff val="0"/>
                  <a:satOff val="0"/>
                  <a:lumOff val="0"/>
                  <a:alphaOff val="0"/>
                </a:srgbClr>
              </a:solidFill>
              <a:effectLst/>
              <a:uLnTx/>
              <a:uFillTx/>
              <a:latin typeface="Arial"/>
              <a:ea typeface="HGP創英角ｺﾞｼｯｸUB"/>
              <a:cs typeface="+mn-cs"/>
            </a:endParaRPr>
          </a:p>
        </p:txBody>
      </p:sp>
      <p:sp>
        <p:nvSpPr>
          <p:cNvPr id="77" name="Freeform 72">
            <a:extLst>
              <a:ext uri="{FF2B5EF4-FFF2-40B4-BE49-F238E27FC236}">
                <a16:creationId xmlns:a16="http://schemas.microsoft.com/office/drawing/2014/main" id="{EB6836F9-A844-0711-C69E-E8D2D15CD342}"/>
              </a:ext>
            </a:extLst>
          </p:cNvPr>
          <p:cNvSpPr/>
          <p:nvPr/>
        </p:nvSpPr>
        <p:spPr>
          <a:xfrm>
            <a:off x="4204006" y="5550129"/>
            <a:ext cx="1752837" cy="308955"/>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556C9D"/>
          </a:solidFill>
          <a:ln w="12700" cap="flat" cmpd="sng" algn="ctr">
            <a:solidFill>
              <a:srgbClr val="556C9D"/>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a:ln>
                  <a:noFill/>
                </a:ln>
                <a:solidFill>
                  <a:srgbClr val="FFFFFF"/>
                </a:solidFill>
                <a:effectLst>
                  <a:outerShdw blurRad="50800" dist="38100" dir="2700000" algn="tl" rotWithShape="0">
                    <a:srgbClr val="000000">
                      <a:alpha val="50000"/>
                    </a:srgbClr>
                  </a:outerShdw>
                </a:effectLst>
                <a:uLnTx/>
                <a:uFillTx/>
                <a:latin typeface="Arial"/>
                <a:ea typeface="HGP創英角ｺﾞｼｯｸUB"/>
                <a:cs typeface="+mn-cs"/>
              </a:rPr>
              <a:t>Weeks 3-5</a:t>
            </a:r>
          </a:p>
        </p:txBody>
      </p:sp>
      <p:sp>
        <p:nvSpPr>
          <p:cNvPr id="78" name="Freeform 73">
            <a:extLst>
              <a:ext uri="{FF2B5EF4-FFF2-40B4-BE49-F238E27FC236}">
                <a16:creationId xmlns:a16="http://schemas.microsoft.com/office/drawing/2014/main" id="{4BC1C650-E8A1-57D7-8619-0AAF1CA3049B}"/>
              </a:ext>
            </a:extLst>
          </p:cNvPr>
          <p:cNvSpPr/>
          <p:nvPr/>
        </p:nvSpPr>
        <p:spPr>
          <a:xfrm>
            <a:off x="4193179" y="4478213"/>
            <a:ext cx="2076992" cy="879777"/>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0" rIns="288000" bIns="0" numCol="1" spcCol="1270" anchor="t" anchorCtr="0">
            <a:noAutofit/>
          </a:bodyPr>
          <a:lstStyle/>
          <a:p>
            <a:pPr marL="171450" indent="-171450" defTabSz="533400">
              <a:lnSpc>
                <a:spcPts val="1500"/>
              </a:lnSpc>
              <a:spcBef>
                <a:spcPct val="0"/>
              </a:spcBef>
              <a:buFont typeface="Arial" panose="020B0604020202020204" pitchFamily="34" charset="0"/>
              <a:buChar char="•"/>
              <a:defRPr/>
            </a:pPr>
            <a:r>
              <a:rPr lang="en-US" sz="1000"/>
              <a:t>Data acquisition testing</a:t>
            </a:r>
          </a:p>
          <a:p>
            <a:pPr marL="171450" indent="-171450" defTabSz="533400">
              <a:lnSpc>
                <a:spcPts val="1500"/>
              </a:lnSpc>
              <a:spcBef>
                <a:spcPct val="0"/>
              </a:spcBef>
              <a:buFont typeface="Arial" panose="020B0604020202020204" pitchFamily="34" charset="0"/>
              <a:buChar char="•"/>
              <a:defRPr/>
            </a:pPr>
            <a:r>
              <a:rPr lang="en-US" sz="1000"/>
              <a:t>Change detection and summarization pipeline build</a:t>
            </a:r>
          </a:p>
          <a:p>
            <a:pPr marL="171450" indent="-171450" defTabSz="533400">
              <a:lnSpc>
                <a:spcPts val="1500"/>
              </a:lnSpc>
              <a:spcBef>
                <a:spcPct val="0"/>
              </a:spcBef>
              <a:buFont typeface="Arial" panose="020B0604020202020204" pitchFamily="34" charset="0"/>
              <a:buChar char="•"/>
              <a:defRPr/>
            </a:pPr>
            <a:r>
              <a:rPr lang="en-US" sz="1000"/>
              <a:t>Prompt Eng &amp; Refinement</a:t>
            </a:r>
          </a:p>
          <a:p>
            <a:pPr marR="0" lvl="0" defTabSz="533400" eaLnBrk="1" fontAlgn="auto" latinLnBrk="0" hangingPunct="1">
              <a:lnSpc>
                <a:spcPts val="1500"/>
              </a:lnSpc>
              <a:spcBef>
                <a:spcPct val="0"/>
              </a:spcBef>
              <a:spcAft>
                <a:spcPts val="0"/>
              </a:spcAft>
              <a:buClrTx/>
              <a:buSzTx/>
              <a:tabLst/>
              <a:defRPr/>
            </a:pPr>
            <a:endParaRPr kumimoji="0" lang="en-US" sz="1000" b="0" i="0" u="none" strike="noStrike" kern="0" cap="none" spc="0" normalizeH="0" baseline="0" noProof="0">
              <a:ln>
                <a:noFill/>
              </a:ln>
              <a:solidFill>
                <a:srgbClr val="666666"/>
              </a:solidFill>
              <a:effectLst/>
              <a:uLnTx/>
              <a:uFillTx/>
              <a:latin typeface="Arial"/>
              <a:ea typeface="HGP創英角ｺﾞｼｯｸUB"/>
              <a:cs typeface="+mn-cs"/>
            </a:endParaRPr>
          </a:p>
        </p:txBody>
      </p:sp>
      <p:sp>
        <p:nvSpPr>
          <p:cNvPr id="79" name="L-Shape 78">
            <a:extLst>
              <a:ext uri="{FF2B5EF4-FFF2-40B4-BE49-F238E27FC236}">
                <a16:creationId xmlns:a16="http://schemas.microsoft.com/office/drawing/2014/main" id="{CCF36245-721A-218C-F2A8-41F7AC662DCD}"/>
              </a:ext>
            </a:extLst>
          </p:cNvPr>
          <p:cNvSpPr/>
          <p:nvPr/>
        </p:nvSpPr>
        <p:spPr>
          <a:xfrm rot="5400000">
            <a:off x="5628495" y="4793643"/>
            <a:ext cx="935010" cy="171798"/>
          </a:xfrm>
          <a:prstGeom prst="corner">
            <a:avLst>
              <a:gd name="adj1" fmla="val 1000"/>
              <a:gd name="adj2" fmla="val 1000"/>
            </a:avLst>
          </a:prstGeom>
          <a:solidFill>
            <a:srgbClr val="FFFFFF">
              <a:hueOff val="0"/>
              <a:satOff val="0"/>
              <a:lumOff val="0"/>
              <a:alphaOff val="0"/>
            </a:srgbClr>
          </a:solidFill>
          <a:ln w="12700" cap="flat" cmpd="sng" algn="ctr">
            <a:solidFill>
              <a:srgbClr val="747994"/>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hueOff val="0"/>
                  <a:satOff val="0"/>
                  <a:lumOff val="0"/>
                  <a:alphaOff val="0"/>
                </a:srgbClr>
              </a:solidFill>
              <a:effectLst/>
              <a:uLnTx/>
              <a:uFillTx/>
              <a:latin typeface="Arial"/>
              <a:ea typeface="HGP創英角ｺﾞｼｯｸUB"/>
              <a:cs typeface="+mn-cs"/>
            </a:endParaRPr>
          </a:p>
        </p:txBody>
      </p:sp>
      <p:sp>
        <p:nvSpPr>
          <p:cNvPr id="80" name="Freeform 75">
            <a:extLst>
              <a:ext uri="{FF2B5EF4-FFF2-40B4-BE49-F238E27FC236}">
                <a16:creationId xmlns:a16="http://schemas.microsoft.com/office/drawing/2014/main" id="{DD7CA803-40BA-A759-6C46-E0ADE333BD1A}"/>
              </a:ext>
            </a:extLst>
          </p:cNvPr>
          <p:cNvSpPr/>
          <p:nvPr/>
        </p:nvSpPr>
        <p:spPr>
          <a:xfrm>
            <a:off x="5970070" y="5561072"/>
            <a:ext cx="1752836" cy="308955"/>
          </a:xfrm>
          <a:custGeom>
            <a:avLst/>
            <a:gdLst>
              <a:gd name="connsiteX0" fmla="*/ 0 w 2230557"/>
              <a:gd name="connsiteY0" fmla="*/ 0 h 678418"/>
              <a:gd name="connsiteX1" fmla="*/ 2060953 w 2230557"/>
              <a:gd name="connsiteY1" fmla="*/ 0 h 678418"/>
              <a:gd name="connsiteX2" fmla="*/ 2230557 w 2230557"/>
              <a:gd name="connsiteY2" fmla="*/ 339209 h 678418"/>
              <a:gd name="connsiteX3" fmla="*/ 2060953 w 2230557"/>
              <a:gd name="connsiteY3" fmla="*/ 678418 h 678418"/>
              <a:gd name="connsiteX4" fmla="*/ 0 w 2230557"/>
              <a:gd name="connsiteY4" fmla="*/ 678418 h 678418"/>
              <a:gd name="connsiteX5" fmla="*/ 169605 w 2230557"/>
              <a:gd name="connsiteY5" fmla="*/ 339209 h 678418"/>
              <a:gd name="connsiteX6" fmla="*/ 0 w 2230557"/>
              <a:gd name="connsiteY6" fmla="*/ 0 h 6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557" h="678418">
                <a:moveTo>
                  <a:pt x="0" y="0"/>
                </a:moveTo>
                <a:lnTo>
                  <a:pt x="2060953" y="0"/>
                </a:lnTo>
                <a:lnTo>
                  <a:pt x="2230557" y="339209"/>
                </a:lnTo>
                <a:lnTo>
                  <a:pt x="2060953" y="678418"/>
                </a:lnTo>
                <a:lnTo>
                  <a:pt x="0" y="678418"/>
                </a:lnTo>
                <a:lnTo>
                  <a:pt x="169605" y="339209"/>
                </a:lnTo>
                <a:lnTo>
                  <a:pt x="0" y="0"/>
                </a:lnTo>
                <a:close/>
              </a:path>
            </a:pathLst>
          </a:custGeom>
          <a:solidFill>
            <a:srgbClr val="747994"/>
          </a:solidFill>
          <a:ln w="12700" cap="flat" cmpd="sng" algn="ctr">
            <a:solidFill>
              <a:srgbClr val="747994"/>
            </a:solidFill>
            <a:prstDash val="solid"/>
            <a:miter lim="800000"/>
          </a:ln>
          <a:effectLst/>
        </p:spPr>
        <p:txBody>
          <a:bodyPr spcFirstLastPara="0" vert="horz" wrap="square" lIns="277555" tIns="215900" rIns="277554" bIns="215900" numCol="1" spcCol="1270" anchor="ctr" anchorCtr="0">
            <a:noAutofit/>
          </a:bodyPr>
          <a:lstStyle/>
          <a:p>
            <a:pPr marL="0" marR="0" lvl="0" indent="0" algn="ctr" defTabSz="75565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a:ln>
                  <a:noFill/>
                </a:ln>
                <a:solidFill>
                  <a:srgbClr val="FFFFFF"/>
                </a:solidFill>
                <a:effectLst>
                  <a:outerShdw blurRad="50800" dist="38100" dir="2700000" algn="tl" rotWithShape="0">
                    <a:srgbClr val="000000">
                      <a:alpha val="50000"/>
                    </a:srgbClr>
                  </a:outerShdw>
                </a:effectLst>
                <a:uLnTx/>
                <a:uFillTx/>
                <a:latin typeface="Arial"/>
                <a:ea typeface="HGP創英角ｺﾞｼｯｸUB"/>
                <a:cs typeface="+mn-cs"/>
              </a:rPr>
              <a:t>Weeks 6-8</a:t>
            </a:r>
            <a:endParaRPr kumimoji="0" lang="ru-RU" sz="1400" b="1" i="0" u="none" strike="noStrike" kern="0" cap="none" spc="0" normalizeH="0" baseline="0" noProof="0">
              <a:ln>
                <a:noFill/>
              </a:ln>
              <a:solidFill>
                <a:srgbClr val="FFFFFF"/>
              </a:solidFill>
              <a:effectLst>
                <a:outerShdw blurRad="50800" dist="38100" dir="2700000" algn="tl" rotWithShape="0">
                  <a:srgbClr val="000000">
                    <a:alpha val="50000"/>
                  </a:srgbClr>
                </a:outerShdw>
              </a:effectLst>
              <a:uLnTx/>
              <a:uFillTx/>
              <a:latin typeface="Arial"/>
              <a:ea typeface="HGP創英角ｺﾞｼｯｸUB"/>
              <a:cs typeface="+mn-cs"/>
            </a:endParaRPr>
          </a:p>
        </p:txBody>
      </p:sp>
      <p:sp>
        <p:nvSpPr>
          <p:cNvPr id="81" name="Freeform 76">
            <a:extLst>
              <a:ext uri="{FF2B5EF4-FFF2-40B4-BE49-F238E27FC236}">
                <a16:creationId xmlns:a16="http://schemas.microsoft.com/office/drawing/2014/main" id="{11A8326C-75D8-AAA8-B194-5CAD9B28CFEB}"/>
              </a:ext>
            </a:extLst>
          </p:cNvPr>
          <p:cNvSpPr/>
          <p:nvPr/>
        </p:nvSpPr>
        <p:spPr>
          <a:xfrm>
            <a:off x="5992637" y="4475640"/>
            <a:ext cx="2252783" cy="698429"/>
          </a:xfrm>
          <a:custGeom>
            <a:avLst/>
            <a:gdLst>
              <a:gd name="connsiteX0" fmla="*/ 0 w 1811213"/>
              <a:gd name="connsiteY0" fmla="*/ 0 h 1414065"/>
              <a:gd name="connsiteX1" fmla="*/ 1811213 w 1811213"/>
              <a:gd name="connsiteY1" fmla="*/ 0 h 1414065"/>
              <a:gd name="connsiteX2" fmla="*/ 1811213 w 1811213"/>
              <a:gd name="connsiteY2" fmla="*/ 1414065 h 1414065"/>
              <a:gd name="connsiteX3" fmla="*/ 0 w 1811213"/>
              <a:gd name="connsiteY3" fmla="*/ 1414065 h 1414065"/>
              <a:gd name="connsiteX4" fmla="*/ 0 w 1811213"/>
              <a:gd name="connsiteY4" fmla="*/ 0 h 1414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213" h="1414065">
                <a:moveTo>
                  <a:pt x="0" y="0"/>
                </a:moveTo>
                <a:lnTo>
                  <a:pt x="1811213" y="0"/>
                </a:lnTo>
                <a:lnTo>
                  <a:pt x="1811213" y="1414065"/>
                </a:lnTo>
                <a:lnTo>
                  <a:pt x="0" y="1414065"/>
                </a:lnTo>
                <a:lnTo>
                  <a:pt x="0" y="0"/>
                </a:lnTo>
                <a:close/>
              </a:path>
            </a:pathLst>
          </a:custGeom>
          <a:noFill/>
          <a:ln>
            <a:noFill/>
          </a:ln>
          <a:effectLst/>
        </p:spPr>
        <p:txBody>
          <a:bodyPr spcFirstLastPara="0" vert="horz" wrap="square" lIns="108000" tIns="0" rIns="288000" bIns="0" numCol="1" spcCol="1270" anchor="t" anchorCtr="0">
            <a:noAutofit/>
          </a:bodyPr>
          <a:lstStyle/>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Full Copilot integration into Teams/Outlook</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Final testing &amp; tuning</a:t>
            </a:r>
          </a:p>
          <a:p>
            <a:pPr marL="171450" marR="0" lvl="0" indent="-171450" defTabSz="533400" eaLnBrk="1" fontAlgn="auto" latinLnBrk="0" hangingPunct="1">
              <a:lnSpc>
                <a:spcPts val="1500"/>
              </a:lnSpc>
              <a:spcBef>
                <a:spcPct val="0"/>
              </a:spcBef>
              <a:spcAft>
                <a:spcPts val="0"/>
              </a:spcAft>
              <a:buClrTx/>
              <a:buSzTx/>
              <a:buFont typeface="Arial" panose="020B0604020202020204" pitchFamily="34" charset="0"/>
              <a:buChar char="•"/>
              <a:tabLst/>
              <a:defRPr/>
            </a:pPr>
            <a:r>
              <a:rPr lang="en-US" sz="1000"/>
              <a:t>Documentation and handoff</a:t>
            </a:r>
          </a:p>
        </p:txBody>
      </p:sp>
      <p:pic>
        <p:nvPicPr>
          <p:cNvPr id="1026" name="Picture 2" descr="HYSTER-YALE, INC. AND HYSTER-YALE MATERIALS HANDLING, INC. UNVEIL NEW LOGOS  AS NAME CHANGES GO INTO EFFECT - Jun 3, 2024">
            <a:extLst>
              <a:ext uri="{FF2B5EF4-FFF2-40B4-BE49-F238E27FC236}">
                <a16:creationId xmlns:a16="http://schemas.microsoft.com/office/drawing/2014/main" id="{9A4E0949-7C18-F583-76FB-66F3143E2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790" y="1201741"/>
            <a:ext cx="831395" cy="831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F5CABF-87B0-5BF2-85C6-4D1E8B53BB2C}"/>
              </a:ext>
            </a:extLst>
          </p:cNvPr>
          <p:cNvSpPr txBox="1"/>
          <p:nvPr/>
        </p:nvSpPr>
        <p:spPr>
          <a:xfrm>
            <a:off x="9500283" y="6069860"/>
            <a:ext cx="2478767" cy="333050"/>
          </a:xfrm>
          <a:prstGeom prst="rect">
            <a:avLst/>
          </a:prstGeom>
          <a:noFill/>
          <a:ln>
            <a:solidFill>
              <a:srgbClr val="6D9BAB">
                <a:lumMod val="75000"/>
              </a:srgbClr>
            </a:solidFill>
          </a:ln>
        </p:spPr>
        <p:txBody>
          <a:bodyPr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kern="0">
                <a:solidFill>
                  <a:srgbClr val="000000"/>
                </a:solidFill>
                <a:latin typeface="Open Sans"/>
                <a:ea typeface="Open Sans"/>
                <a:cs typeface="Open Sans"/>
              </a:rPr>
              <a:t>$25K</a:t>
            </a:r>
            <a:endParaRPr kumimoji="0" lang="en-US" sz="14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3AA90804-8235-5FA7-4195-D3EC082EBB8E}"/>
              </a:ext>
            </a:extLst>
          </p:cNvPr>
          <p:cNvSpPr/>
          <p:nvPr/>
        </p:nvSpPr>
        <p:spPr>
          <a:xfrm>
            <a:off x="6938386" y="6100039"/>
            <a:ext cx="2478770" cy="276999"/>
          </a:xfrm>
          <a:prstGeom prst="rect">
            <a:avLst/>
          </a:prstGeom>
          <a:solidFill>
            <a:srgbClr val="6D9BAB">
              <a:lumMod val="50000"/>
            </a:srgbClr>
          </a:solidFill>
          <a:ln>
            <a:noFill/>
          </a:ln>
          <a:effectLst/>
          <a:scene3d>
            <a:camera prst="orthographicFront">
              <a:rot lat="0" lon="0" rev="0"/>
            </a:camera>
            <a:lightRig rig="balanced" dir="t">
              <a:rot lat="0" lon="0" rev="8700000"/>
            </a:lightRig>
          </a:scene3d>
          <a:sp3d>
            <a:bevelT w="0" h="0"/>
          </a:sp3d>
        </p:spPr>
        <p:txBody>
          <a:bodyPr wrap="square" lIns="91440" tIns="45720" rIns="91440" bIns="45720" anchor="ctr">
            <a:spAutoFit/>
          </a:bodyPr>
          <a:lstStyle/>
          <a:p>
            <a:pPr algn="ctr">
              <a:defRPr/>
            </a:pPr>
            <a:r>
              <a:rPr kumimoji="0" lang="en-US" sz="1200" b="1" kern="0" spc="300">
                <a:solidFill>
                  <a:prstClr val="white"/>
                </a:solidFill>
                <a:ea typeface="Open Sans Light"/>
                <a:cs typeface="Open Sans Light"/>
              </a:rPr>
              <a:t>TOTAL COST</a:t>
            </a:r>
            <a:endParaRPr kumimoji="0" lang="en-US" sz="1200" b="1" i="0" u="none" strike="noStrike" kern="0" cap="none" spc="300" normalizeH="0" baseline="0" noProof="0">
              <a:ln>
                <a:noFill/>
              </a:ln>
              <a:solidFill>
                <a:prstClr val="white"/>
              </a:solidFill>
              <a:effectLst/>
              <a:uLnTx/>
              <a:uFillTx/>
              <a:ea typeface="Open Sans Light"/>
              <a:cs typeface="Open Sans Light"/>
            </a:endParaRPr>
          </a:p>
        </p:txBody>
      </p:sp>
    </p:spTree>
    <p:extLst>
      <p:ext uri="{BB962C8B-B14F-4D97-AF65-F5344CB8AC3E}">
        <p14:creationId xmlns:p14="http://schemas.microsoft.com/office/powerpoint/2010/main" val="360965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B00772-77F5-C39C-31AC-C348BA2D47A7}"/>
              </a:ext>
            </a:extLst>
          </p:cNvPr>
          <p:cNvSpPr/>
          <p:nvPr/>
        </p:nvSpPr>
        <p:spPr>
          <a:xfrm rot="5400000">
            <a:off x="8583168" y="-855288"/>
            <a:ext cx="283464" cy="5257800"/>
          </a:xfrm>
          <a:prstGeom prst="rect">
            <a:avLst/>
          </a:prstGeom>
          <a:solidFill>
            <a:srgbClr val="6785C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Scoping Assumptions</a:t>
            </a:r>
          </a:p>
        </p:txBody>
      </p:sp>
      <p:sp>
        <p:nvSpPr>
          <p:cNvPr id="12" name="Rectangle 11">
            <a:extLst>
              <a:ext uri="{FF2B5EF4-FFF2-40B4-BE49-F238E27FC236}">
                <a16:creationId xmlns:a16="http://schemas.microsoft.com/office/drawing/2014/main" id="{E4A91492-76D4-8539-E327-A6308D11DCAB}"/>
              </a:ext>
            </a:extLst>
          </p:cNvPr>
          <p:cNvSpPr/>
          <p:nvPr/>
        </p:nvSpPr>
        <p:spPr>
          <a:xfrm rot="5400000">
            <a:off x="2866361" y="-853482"/>
            <a:ext cx="287079" cy="525780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Investment</a:t>
            </a:r>
          </a:p>
        </p:txBody>
      </p:sp>
      <p:sp>
        <p:nvSpPr>
          <p:cNvPr id="37" name="TextBox 36">
            <a:extLst>
              <a:ext uri="{FF2B5EF4-FFF2-40B4-BE49-F238E27FC236}">
                <a16:creationId xmlns:a16="http://schemas.microsoft.com/office/drawing/2014/main" id="{DCCCA672-4C89-1666-5561-A3026E3DEC10}"/>
              </a:ext>
            </a:extLst>
          </p:cNvPr>
          <p:cNvSpPr txBox="1"/>
          <p:nvPr/>
        </p:nvSpPr>
        <p:spPr>
          <a:xfrm>
            <a:off x="6096000" y="2027041"/>
            <a:ext cx="5562601" cy="5001369"/>
          </a:xfrm>
          <a:prstGeom prst="rect">
            <a:avLst/>
          </a:prstGeom>
          <a:noFill/>
        </p:spPr>
        <p:txBody>
          <a:bodyPr wrap="square" lIns="91440" tIns="45720" rIns="91440" bIns="45720" rtlCol="0" anchor="t">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a:ea typeface="+mn-ea"/>
                <a:cs typeface="+mn-cs"/>
              </a:rPr>
              <a:t>NTT DATA’s engagement approach, scope, duration, and estimates are based on the key assumptions listed below:</a:t>
            </a:r>
            <a:br>
              <a:rPr kumimoji="0" lang="en-US" sz="1400" b="0" i="0" u="none" strike="noStrike" kern="1200" cap="none" spc="0" normalizeH="0" baseline="0" noProof="0">
                <a:ln>
                  <a:noFill/>
                </a:ln>
                <a:solidFill>
                  <a:srgbClr val="000000"/>
                </a:solidFill>
                <a:effectLst/>
                <a:uLnTx/>
                <a:uFillTx/>
                <a:latin typeface="Arial"/>
                <a:ea typeface="+mn-ea"/>
                <a:cs typeface="+mn-cs"/>
              </a:rPr>
            </a:b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914377" rtl="0" eaLnBrk="1" fontAlgn="auto" latinLnBrk="0" hangingPunct="1">
              <a:lnSpc>
                <a:spcPct val="100000"/>
              </a:lnSpc>
              <a:spcBef>
                <a:spcPts val="0"/>
              </a:spcBef>
              <a:spcAft>
                <a:spcPts val="0"/>
              </a:spcAft>
              <a:buClrTx/>
              <a:buSzTx/>
              <a:buFont typeface="Wingdings" pitchFamily="2" charset="2"/>
              <a:buChar char="Ø"/>
              <a:tabLst/>
              <a:defRPr/>
            </a:pPr>
            <a:r>
              <a:rPr lang="en-US" sz="1200">
                <a:solidFill>
                  <a:srgbClr val="000000"/>
                </a:solidFill>
                <a:latin typeface="Arial"/>
              </a:rPr>
              <a:t>Up to 10 monitored sources</a:t>
            </a:r>
            <a:br>
              <a:rPr lang="en-US" sz="1200">
                <a:solidFill>
                  <a:srgbClr val="000000"/>
                </a:solidFill>
                <a:latin typeface="Arial"/>
              </a:rPr>
            </a:br>
            <a:endParaRPr lang="en-US" sz="1400">
              <a:solidFill>
                <a:srgbClr val="000000"/>
              </a:solidFill>
              <a:latin typeface="Arial"/>
            </a:endParaRPr>
          </a:p>
          <a:p>
            <a:pPr marL="285750" marR="0" lvl="0" indent="-285750" algn="l" defTabSz="914377" rtl="0" eaLnBrk="1" fontAlgn="auto" latinLnBrk="0" hangingPunct="1">
              <a:lnSpc>
                <a:spcPct val="100000"/>
              </a:lnSpc>
              <a:spcBef>
                <a:spcPts val="0"/>
              </a:spcBef>
              <a:spcAft>
                <a:spcPts val="0"/>
              </a:spcAft>
              <a:buClrTx/>
              <a:buSzTx/>
              <a:buFont typeface="Wingdings" pitchFamily="2" charset="2"/>
              <a:buChar char="Ø"/>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Availability of SMEs to:</a:t>
            </a:r>
            <a:br>
              <a:rPr kumimoji="0" lang="en-US" sz="1200" b="0" i="0" u="none" strike="noStrike" kern="1200" cap="none" spc="0" normalizeH="0" baseline="0" noProof="0">
                <a:ln>
                  <a:noFill/>
                </a:ln>
                <a:solidFill>
                  <a:srgbClr val="000000"/>
                </a:solidFill>
                <a:effectLst/>
                <a:uLnTx/>
                <a:uFillTx/>
                <a:latin typeface="Arial"/>
                <a:ea typeface="+mn-ea"/>
                <a:cs typeface="+mn-cs"/>
              </a:rPr>
            </a:b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742950" lvl="1" indent="-285750" defTabSz="914377">
              <a:buFont typeface="Arial" panose="020B0604020202020204" pitchFamily="34" charset="0"/>
              <a:buChar char="•"/>
              <a:defRPr/>
            </a:pPr>
            <a:r>
              <a:rPr kumimoji="0" lang="en-US" sz="1200" b="0" i="0" u="none" strike="noStrike" kern="1200" cap="none" spc="0" normalizeH="0" baseline="0" noProof="0">
                <a:ln>
                  <a:noFill/>
                </a:ln>
                <a:solidFill>
                  <a:srgbClr val="000000"/>
                </a:solidFill>
                <a:effectLst/>
                <a:uLnTx/>
                <a:uFillTx/>
                <a:latin typeface="Arial"/>
                <a:ea typeface="+mn-ea"/>
                <a:cs typeface="+mn-cs"/>
              </a:rPr>
              <a:t>Identify and validate priority trusted sources for global trade regulations and geopolitical data.</a:t>
            </a:r>
            <a:br>
              <a:rPr kumimoji="0" lang="en-US" sz="1200" b="0" i="0" u="none" strike="noStrike" kern="1200" cap="none" spc="0" normalizeH="0" baseline="0" noProof="0">
                <a:ln>
                  <a:noFill/>
                </a:ln>
                <a:solidFill>
                  <a:srgbClr val="000000"/>
                </a:solidFill>
                <a:effectLst/>
                <a:uLnTx/>
                <a:uFillTx/>
                <a:latin typeface="Arial"/>
                <a:ea typeface="+mn-ea"/>
                <a:cs typeface="+mn-cs"/>
              </a:rPr>
            </a:b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742950" lvl="1" indent="-285750" defTabSz="914377">
              <a:buFont typeface="Arial" panose="020B0604020202020204" pitchFamily="34" charset="0"/>
              <a:buChar char="•"/>
              <a:defRPr/>
            </a:pPr>
            <a:r>
              <a:rPr kumimoji="0" lang="en-US" sz="1200" b="0" i="0" u="none" strike="noStrike" kern="1200" cap="none" spc="0" normalizeH="0" baseline="0" noProof="0">
                <a:ln>
                  <a:noFill/>
                </a:ln>
                <a:solidFill>
                  <a:srgbClr val="000000"/>
                </a:solidFill>
                <a:effectLst/>
                <a:uLnTx/>
                <a:uFillTx/>
                <a:latin typeface="Arial"/>
                <a:ea typeface="+mn-ea"/>
                <a:cs typeface="+mn-cs"/>
              </a:rPr>
              <a:t>Define change detection criteria and relevance thresholds for alerts.</a:t>
            </a:r>
            <a:br>
              <a:rPr kumimoji="0" lang="en-US" sz="1200" b="0" i="0" u="none" strike="noStrike" kern="1200" cap="none" spc="0" normalizeH="0" baseline="0" noProof="0">
                <a:ln>
                  <a:noFill/>
                </a:ln>
                <a:solidFill>
                  <a:srgbClr val="000000"/>
                </a:solidFill>
                <a:effectLst/>
                <a:uLnTx/>
                <a:uFillTx/>
                <a:latin typeface="Arial"/>
                <a:ea typeface="+mn-ea"/>
                <a:cs typeface="+mn-cs"/>
              </a:rPr>
            </a:b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742950" lvl="1" indent="-285750" defTabSz="914377">
              <a:buFont typeface="Arial" panose="020B0604020202020204" pitchFamily="34" charset="0"/>
              <a:buChar char="•"/>
              <a:defRPr/>
            </a:pPr>
            <a:r>
              <a:rPr kumimoji="0" lang="en-US" sz="1200" b="0" i="0" u="none" strike="noStrike" kern="1200" cap="none" spc="0" normalizeH="0" baseline="0" noProof="0">
                <a:ln>
                  <a:noFill/>
                </a:ln>
                <a:solidFill>
                  <a:srgbClr val="000000"/>
                </a:solidFill>
                <a:effectLst/>
                <a:uLnTx/>
                <a:uFillTx/>
                <a:latin typeface="Arial"/>
                <a:ea typeface="+mn-ea"/>
                <a:cs typeface="+mn-cs"/>
              </a:rPr>
              <a:t>Provide sample queries to validate data quality and summarization accuracy.</a:t>
            </a:r>
            <a:br>
              <a:rPr kumimoji="0" lang="en-US" sz="1200" b="0" i="0" u="none" strike="noStrike" kern="1200" cap="none" spc="0" normalizeH="0" baseline="0" noProof="0">
                <a:ln>
                  <a:noFill/>
                </a:ln>
                <a:solidFill>
                  <a:srgbClr val="000000"/>
                </a:solidFill>
                <a:effectLst/>
                <a:uLnTx/>
                <a:uFillTx/>
                <a:latin typeface="Arial"/>
                <a:ea typeface="+mn-ea"/>
                <a:cs typeface="+mn-cs"/>
              </a:rPr>
            </a:b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742950" lvl="1" indent="-285750" defTabSz="914377">
              <a:buFont typeface="Arial" panose="020B0604020202020204" pitchFamily="34" charset="0"/>
              <a:buChar char="•"/>
              <a:defRPr/>
            </a:pPr>
            <a:r>
              <a:rPr kumimoji="0" lang="en-US" sz="1200" b="0" i="0" u="none" strike="noStrike" kern="1200" cap="none" spc="0" normalizeH="0" baseline="0" noProof="0">
                <a:ln>
                  <a:noFill/>
                </a:ln>
                <a:solidFill>
                  <a:srgbClr val="000000"/>
                </a:solidFill>
                <a:effectLst/>
                <a:uLnTx/>
                <a:uFillTx/>
                <a:latin typeface="Arial"/>
                <a:ea typeface="+mn-ea"/>
                <a:cs typeface="+mn-cs"/>
              </a:rPr>
              <a:t>Review and refine output from the Copilot interface to ensure business alignment.</a:t>
            </a:r>
            <a:br>
              <a:rPr kumimoji="0" lang="en-US" sz="1200" b="0" i="0" u="none" strike="noStrike" kern="1200" cap="none" spc="0" normalizeH="0" baseline="0" noProof="0">
                <a:ln>
                  <a:noFill/>
                </a:ln>
                <a:solidFill>
                  <a:srgbClr val="000000"/>
                </a:solidFill>
                <a:effectLst/>
                <a:uLnTx/>
                <a:uFillTx/>
                <a:latin typeface="Arial"/>
                <a:ea typeface="+mn-ea"/>
                <a:cs typeface="+mn-cs"/>
              </a:rPr>
            </a:b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742950" lvl="1" indent="-285750" defTabSz="914377">
              <a:buFont typeface="Arial" panose="020B0604020202020204" pitchFamily="34" charset="0"/>
              <a:buChar char="•"/>
              <a:defRPr/>
            </a:pPr>
            <a:r>
              <a:rPr kumimoji="0" lang="en-US" sz="1200" b="0" i="0" u="none" strike="noStrike" kern="1200" cap="none" spc="0" normalizeH="0" baseline="0" noProof="0">
                <a:ln>
                  <a:noFill/>
                </a:ln>
                <a:solidFill>
                  <a:srgbClr val="000000"/>
                </a:solidFill>
                <a:effectLst/>
                <a:uLnTx/>
                <a:uFillTx/>
                <a:latin typeface="Arial"/>
                <a:ea typeface="+mn-ea"/>
                <a:cs typeface="+mn-cs"/>
              </a:rPr>
              <a:t>Regular participation in demos and review cadences to provide timely feedback on progress and guide prioritization of source integration and feature enhancements.</a:t>
            </a:r>
            <a:br>
              <a:rPr lang="en-US" sz="1100" b="0" i="0" u="none" strike="noStrike" kern="1200" cap="none" spc="0" normalizeH="0" baseline="0" noProof="0">
                <a:ln>
                  <a:noFill/>
                </a:ln>
                <a:effectLst/>
                <a:uLnTx/>
                <a:uFillTx/>
                <a:latin typeface="Arial"/>
              </a:rPr>
            </a:br>
            <a:endParaRPr kumimoji="0" lang="en-US" sz="1100" b="0" i="0" u="none" strike="noStrike" kern="1200" cap="none" spc="0" normalizeH="0" baseline="0" noProof="0">
              <a:ln>
                <a:noFill/>
              </a:ln>
              <a:solidFill>
                <a:srgbClr val="000000"/>
              </a:solidFill>
              <a:effectLst/>
              <a:uLnTx/>
              <a:uFillTx/>
              <a:latin typeface="Arial"/>
              <a:cs typeface="+mn-cs"/>
            </a:endParaRPr>
          </a:p>
          <a:p>
            <a:pPr marL="171450" marR="0" lvl="0" indent="-171450" algn="l" defTabSz="914377"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a:ln>
                <a:noFill/>
              </a:ln>
              <a:solidFill>
                <a:srgbClr val="000000"/>
              </a:solidFill>
              <a:effectLst/>
              <a:uLnTx/>
              <a:uFillTx/>
              <a:latin typeface="Arial"/>
              <a:ea typeface="+mn-ea"/>
              <a:cs typeface="+mn-cs"/>
            </a:endParaRPr>
          </a:p>
          <a:p>
            <a:pPr marL="171450" marR="0" lvl="0" indent="-171450" algn="l" defTabSz="914377"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lumMod val="65000"/>
                  <a:lumOff val="35000"/>
                </a:srgbClr>
              </a:solidFill>
              <a:effectLst/>
              <a:uLnTx/>
              <a:uFillTx/>
              <a:latin typeface="Arial"/>
              <a:ea typeface="+mn-ea"/>
              <a:cs typeface="+mn-cs"/>
            </a:endParaRPr>
          </a:p>
        </p:txBody>
      </p:sp>
      <p:graphicFrame>
        <p:nvGraphicFramePr>
          <p:cNvPr id="2" name="Table 2">
            <a:extLst>
              <a:ext uri="{FF2B5EF4-FFF2-40B4-BE49-F238E27FC236}">
                <a16:creationId xmlns:a16="http://schemas.microsoft.com/office/drawing/2014/main" id="{702B5ABE-8B42-236B-90FD-1408B0956205}"/>
              </a:ext>
            </a:extLst>
          </p:cNvPr>
          <p:cNvGraphicFramePr>
            <a:graphicFrameLocks noGrp="1"/>
          </p:cNvGraphicFramePr>
          <p:nvPr>
            <p:extLst>
              <p:ext uri="{D42A27DB-BD31-4B8C-83A1-F6EECF244321}">
                <p14:modId xmlns:p14="http://schemas.microsoft.com/office/powerpoint/2010/main" val="2837081976"/>
              </p:ext>
            </p:extLst>
          </p:nvPr>
        </p:nvGraphicFramePr>
        <p:xfrm>
          <a:off x="596615" y="2866896"/>
          <a:ext cx="5203829" cy="1710944"/>
        </p:xfrm>
        <a:graphic>
          <a:graphicData uri="http://schemas.openxmlformats.org/drawingml/2006/table">
            <a:tbl>
              <a:tblPr firstRow="1" bandRow="1">
                <a:tableStyleId>{2D5ABB26-0587-4C30-8999-92F81FD0307C}</a:tableStyleId>
              </a:tblPr>
              <a:tblGrid>
                <a:gridCol w="1697659">
                  <a:extLst>
                    <a:ext uri="{9D8B030D-6E8A-4147-A177-3AD203B41FA5}">
                      <a16:colId xmlns:a16="http://schemas.microsoft.com/office/drawing/2014/main" val="3029840388"/>
                    </a:ext>
                  </a:extLst>
                </a:gridCol>
                <a:gridCol w="269239">
                  <a:extLst>
                    <a:ext uri="{9D8B030D-6E8A-4147-A177-3AD203B41FA5}">
                      <a16:colId xmlns:a16="http://schemas.microsoft.com/office/drawing/2014/main" val="4217444547"/>
                    </a:ext>
                  </a:extLst>
                </a:gridCol>
                <a:gridCol w="2246872">
                  <a:extLst>
                    <a:ext uri="{9D8B030D-6E8A-4147-A177-3AD203B41FA5}">
                      <a16:colId xmlns:a16="http://schemas.microsoft.com/office/drawing/2014/main" val="3247467495"/>
                    </a:ext>
                  </a:extLst>
                </a:gridCol>
                <a:gridCol w="990059">
                  <a:extLst>
                    <a:ext uri="{9D8B030D-6E8A-4147-A177-3AD203B41FA5}">
                      <a16:colId xmlns:a16="http://schemas.microsoft.com/office/drawing/2014/main" val="4213206456"/>
                    </a:ext>
                  </a:extLst>
                </a:gridCol>
              </a:tblGrid>
              <a:tr h="220340">
                <a:tc gridSpan="3">
                  <a:txBody>
                    <a:bodyPr/>
                    <a:lstStyle/>
                    <a:p>
                      <a:r>
                        <a:rPr lang="en-US" sz="1200" b="1" kern="1200">
                          <a:solidFill>
                            <a:schemeClr val="tx1">
                              <a:lumMod val="65000"/>
                              <a:lumOff val="35000"/>
                            </a:schemeClr>
                          </a:solidFill>
                          <a:latin typeface="+mj-lt"/>
                          <a:ea typeface="+mn-ea"/>
                          <a:cs typeface="+mn-cs"/>
                        </a:rPr>
                        <a:t>Program Cost – 8 Weeks</a:t>
                      </a:r>
                    </a:p>
                  </a:txBody>
                  <a:tcPr marL="121920" marR="121920" marT="60960" marB="60960">
                    <a:solidFill>
                      <a:schemeClr val="tx1">
                        <a:lumMod val="10000"/>
                        <a:lumOff val="90000"/>
                      </a:schemeClr>
                    </a:solidFill>
                  </a:tcPr>
                </a:tc>
                <a:tc hMerge="1">
                  <a:txBody>
                    <a:bodyPr/>
                    <a:lstStyle/>
                    <a:p>
                      <a:endParaRPr lang="en-US" sz="900" kern="1200">
                        <a:solidFill>
                          <a:schemeClr val="tx1">
                            <a:lumMod val="65000"/>
                            <a:lumOff val="35000"/>
                          </a:schemeClr>
                        </a:solidFill>
                        <a:latin typeface="Calibri" panose="020F0502020204030204"/>
                        <a:ea typeface="+mn-ea"/>
                        <a:cs typeface="+mn-cs"/>
                      </a:endParaRPr>
                    </a:p>
                  </a:txBody>
                  <a:tcPr/>
                </a:tc>
                <a:tc hMerge="1">
                  <a:txBody>
                    <a:bodyPr/>
                    <a:lstStyle/>
                    <a:p>
                      <a:endParaRPr lang="en-US" sz="1200" b="1" kern="1200">
                        <a:solidFill>
                          <a:schemeClr val="tx1">
                            <a:lumMod val="65000"/>
                            <a:lumOff val="35000"/>
                          </a:schemeClr>
                        </a:solidFill>
                        <a:latin typeface="+mj-lt"/>
                        <a:ea typeface="+mn-ea"/>
                        <a:cs typeface="+mn-cs"/>
                      </a:endParaRPr>
                    </a:p>
                  </a:txBody>
                  <a:tcPr marL="121920" marR="121920" marT="60960" marB="60960">
                    <a:solidFill>
                      <a:schemeClr val="tx1">
                        <a:lumMod val="10000"/>
                        <a:lumOff val="90000"/>
                      </a:schemeClr>
                    </a:solidFill>
                  </a:tcPr>
                </a:tc>
                <a:tc>
                  <a:txBody>
                    <a:bodyPr/>
                    <a:lstStyle/>
                    <a:p>
                      <a:endParaRPr lang="en-US" sz="1200" b="1" kern="1200">
                        <a:solidFill>
                          <a:schemeClr val="tx1">
                            <a:lumMod val="65000"/>
                            <a:lumOff val="35000"/>
                          </a:schemeClr>
                        </a:solidFill>
                        <a:latin typeface="+mj-lt"/>
                        <a:ea typeface="+mn-ea"/>
                        <a:cs typeface="+mn-cs"/>
                      </a:endParaRPr>
                    </a:p>
                  </a:txBody>
                  <a:tcPr marL="121920" marR="121920" marT="60960" marB="60960">
                    <a:solidFill>
                      <a:schemeClr val="tx1">
                        <a:lumMod val="10000"/>
                        <a:lumOff val="90000"/>
                      </a:schemeClr>
                    </a:solidFill>
                  </a:tcPr>
                </a:tc>
                <a:extLst>
                  <a:ext uri="{0D108BD9-81ED-4DB2-BD59-A6C34878D82A}">
                    <a16:rowId xmlns:a16="http://schemas.microsoft.com/office/drawing/2014/main" val="437542270"/>
                  </a:ext>
                </a:extLst>
              </a:tr>
              <a:tr h="220340">
                <a:tc>
                  <a:txBody>
                    <a:bodyPr/>
                    <a:lstStyle/>
                    <a:p>
                      <a:r>
                        <a:rPr lang="en-US" sz="1200" kern="1200">
                          <a:solidFill>
                            <a:schemeClr val="tx1">
                              <a:lumMod val="65000"/>
                              <a:lumOff val="35000"/>
                            </a:schemeClr>
                          </a:solidFill>
                          <a:latin typeface="+mj-lt"/>
                          <a:ea typeface="+mn-ea"/>
                          <a:cs typeface="+mn-cs"/>
                        </a:rPr>
                        <a:t>Professional Fees</a:t>
                      </a:r>
                    </a:p>
                  </a:txBody>
                  <a:tcPr marL="121920" marR="121920" marT="60960" marB="60960"/>
                </a:tc>
                <a:tc gridSpan="2">
                  <a:txBody>
                    <a:bodyPr/>
                    <a:lstStyle/>
                    <a:p>
                      <a:pPr algn="r"/>
                      <a:endParaRPr lang="en-US" sz="1200" kern="1200">
                        <a:solidFill>
                          <a:schemeClr val="tx1">
                            <a:lumMod val="65000"/>
                            <a:lumOff val="35000"/>
                          </a:schemeClr>
                        </a:solidFill>
                        <a:latin typeface="+mj-lt"/>
                        <a:ea typeface="+mn-ea"/>
                        <a:cs typeface="+mn-cs"/>
                      </a:endParaRPr>
                    </a:p>
                  </a:txBody>
                  <a:tcPr marL="121920" marR="121920" marT="60960" marB="60960"/>
                </a:tc>
                <a:tc hMerge="1">
                  <a:txBody>
                    <a:bodyPr/>
                    <a:lstStyle/>
                    <a:p>
                      <a:pPr algn="r"/>
                      <a:endParaRPr lang="en-US" sz="1200" kern="1200">
                        <a:solidFill>
                          <a:schemeClr val="tx1">
                            <a:lumMod val="65000"/>
                            <a:lumOff val="35000"/>
                          </a:schemeClr>
                        </a:solidFill>
                        <a:latin typeface="+mj-lt"/>
                        <a:ea typeface="+mn-ea"/>
                        <a:cs typeface="+mn-cs"/>
                      </a:endParaRPr>
                    </a:p>
                  </a:txBody>
                  <a:tcPr marL="121920" marR="121920" marT="60960" marB="60960"/>
                </a:tc>
                <a:tc>
                  <a:txBody>
                    <a:bodyPr/>
                    <a:lstStyle/>
                    <a:p>
                      <a:pPr algn="r"/>
                      <a:endParaRPr lang="en-US" sz="1200" kern="1200">
                        <a:solidFill>
                          <a:schemeClr val="tx1">
                            <a:lumMod val="65000"/>
                            <a:lumOff val="35000"/>
                          </a:schemeClr>
                        </a:solidFill>
                        <a:latin typeface="+mj-lt"/>
                        <a:ea typeface="+mn-ea"/>
                        <a:cs typeface="+mn-cs"/>
                      </a:endParaRPr>
                    </a:p>
                  </a:txBody>
                  <a:tcPr marL="121920" marR="121920" marT="60960" marB="60960"/>
                </a:tc>
                <a:extLst>
                  <a:ext uri="{0D108BD9-81ED-4DB2-BD59-A6C34878D82A}">
                    <a16:rowId xmlns:a16="http://schemas.microsoft.com/office/drawing/2014/main" val="1302766465"/>
                  </a:ext>
                </a:extLst>
              </a:tr>
              <a:tr h="562566">
                <a:tc gridSpan="3">
                  <a:txBody>
                    <a:bodyPr/>
                    <a:lstStyle/>
                    <a:p>
                      <a:pPr marL="171450" indent="-171450">
                        <a:buFont typeface="Wingdings" panose="05000000000000000000" pitchFamily="2" charset="2"/>
                        <a:buChar char="Ø"/>
                      </a:pPr>
                      <a:r>
                        <a:rPr lang="en-US" sz="1200" kern="1200">
                          <a:solidFill>
                            <a:schemeClr val="tx1">
                              <a:lumMod val="65000"/>
                              <a:lumOff val="35000"/>
                            </a:schemeClr>
                          </a:solidFill>
                          <a:latin typeface="+mj-lt"/>
                          <a:ea typeface="+mn-ea"/>
                          <a:cs typeface="+mn-cs"/>
                        </a:rPr>
                        <a:t>AI Engagement Lead (Part Time)</a:t>
                      </a:r>
                    </a:p>
                    <a:p>
                      <a:pPr marL="171450" marR="0" lvl="0" indent="-171450" algn="l" defTabSz="60955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en-US" sz="1200" kern="1200">
                          <a:solidFill>
                            <a:schemeClr val="tx1">
                              <a:lumMod val="65000"/>
                              <a:lumOff val="35000"/>
                            </a:schemeClr>
                          </a:solidFill>
                          <a:latin typeface="+mn-lt"/>
                          <a:ea typeface="+mn-ea"/>
                          <a:cs typeface="+mn-cs"/>
                        </a:rPr>
                        <a:t>AI Engineer (Full Time)</a:t>
                      </a:r>
                      <a:endParaRPr lang="en-US" sz="1200" kern="1200">
                        <a:solidFill>
                          <a:schemeClr val="tx1">
                            <a:lumMod val="65000"/>
                            <a:lumOff val="35000"/>
                          </a:schemeClr>
                        </a:solidFill>
                        <a:latin typeface="+mj-lt"/>
                        <a:ea typeface="+mn-ea"/>
                        <a:cs typeface="+mn-cs"/>
                      </a:endParaRPr>
                    </a:p>
                  </a:txBody>
                  <a:tcPr marL="121920" marR="121920" marT="60960" marB="60960">
                    <a:lnB w="12700" cap="flat" cmpd="sng" algn="ctr">
                      <a:solidFill>
                        <a:schemeClr val="bg1">
                          <a:lumMod val="75000"/>
                        </a:schemeClr>
                      </a:solidFill>
                      <a:prstDash val="solid"/>
                      <a:round/>
                      <a:headEnd type="none" w="med" len="med"/>
                      <a:tailEnd type="none" w="med" len="med"/>
                    </a:lnB>
                  </a:tcPr>
                </a:tc>
                <a:tc hMerge="1">
                  <a:txBody>
                    <a:bodyPr/>
                    <a:lstStyle/>
                    <a:p>
                      <a:pPr algn="r"/>
                      <a:endParaRPr lang="en-US" sz="1400" kern="1200">
                        <a:solidFill>
                          <a:schemeClr val="tx1">
                            <a:lumMod val="65000"/>
                            <a:lumOff val="35000"/>
                          </a:schemeClr>
                        </a:solidFill>
                        <a:latin typeface="Calibri" panose="020F0502020204030204"/>
                        <a:ea typeface="+mn-ea"/>
                        <a:cs typeface="+mn-cs"/>
                      </a:endParaRPr>
                    </a:p>
                  </a:txBody>
                  <a:tcPr marL="121920" marR="121920" marT="60960" marB="60960">
                    <a:lnB w="12700" cap="flat" cmpd="sng" algn="ctr">
                      <a:solidFill>
                        <a:schemeClr val="bg1">
                          <a:lumMod val="75000"/>
                        </a:schemeClr>
                      </a:solidFill>
                      <a:prstDash val="solid"/>
                      <a:round/>
                      <a:headEnd type="none" w="med" len="med"/>
                      <a:tailEnd type="none" w="med" len="med"/>
                    </a:lnB>
                  </a:tcPr>
                </a:tc>
                <a:tc hMerge="1">
                  <a:txBody>
                    <a:bodyPr/>
                    <a:lstStyle/>
                    <a:p>
                      <a:pPr marL="171450" indent="-171450">
                        <a:buFont typeface="Wingdings" panose="05000000000000000000" pitchFamily="2" charset="2"/>
                        <a:buChar char="Ø"/>
                      </a:pPr>
                      <a:endParaRPr lang="en-US" sz="1200" kern="1200">
                        <a:solidFill>
                          <a:schemeClr val="tx1">
                            <a:lumMod val="65000"/>
                            <a:lumOff val="35000"/>
                          </a:schemeClr>
                        </a:solidFill>
                        <a:latin typeface="+mj-lt"/>
                        <a:ea typeface="+mn-ea"/>
                        <a:cs typeface="+mn-cs"/>
                      </a:endParaRPr>
                    </a:p>
                  </a:txBody>
                  <a:tcPr marL="121920" marR="121920" marT="60960" marB="60960">
                    <a:lnB w="12700" cap="flat" cmpd="sng" algn="ctr">
                      <a:solidFill>
                        <a:schemeClr val="bg1">
                          <a:lumMod val="75000"/>
                        </a:schemeClr>
                      </a:solidFill>
                      <a:prstDash val="solid"/>
                      <a:round/>
                      <a:headEnd type="none" w="med" len="med"/>
                      <a:tailEnd type="none" w="med" len="med"/>
                    </a:lnB>
                  </a:tcPr>
                </a:tc>
                <a:tc>
                  <a:txBody>
                    <a:bodyPr/>
                    <a:lstStyle/>
                    <a:p>
                      <a:pPr marL="0" indent="0">
                        <a:buFont typeface="Wingdings" panose="05000000000000000000" pitchFamily="2" charset="2"/>
                        <a:buNone/>
                      </a:pPr>
                      <a:r>
                        <a:rPr lang="en-US" sz="1200" kern="1200">
                          <a:solidFill>
                            <a:schemeClr val="tx1">
                              <a:lumMod val="65000"/>
                              <a:lumOff val="35000"/>
                            </a:schemeClr>
                          </a:solidFill>
                          <a:latin typeface="+mj-lt"/>
                          <a:ea typeface="+mn-ea"/>
                          <a:cs typeface="+mn-cs"/>
                        </a:rPr>
                        <a:t>  40 </a:t>
                      </a:r>
                      <a:r>
                        <a:rPr lang="en-US" sz="1200" kern="1200" err="1">
                          <a:solidFill>
                            <a:schemeClr val="tx1">
                              <a:lumMod val="65000"/>
                              <a:lumOff val="35000"/>
                            </a:schemeClr>
                          </a:solidFill>
                          <a:latin typeface="+mj-lt"/>
                          <a:ea typeface="+mn-ea"/>
                          <a:cs typeface="+mn-cs"/>
                        </a:rPr>
                        <a:t>hrs</a:t>
                      </a:r>
                      <a:br>
                        <a:rPr lang="en-US" sz="1200" kern="1200">
                          <a:solidFill>
                            <a:schemeClr val="tx1">
                              <a:lumMod val="65000"/>
                              <a:lumOff val="35000"/>
                            </a:schemeClr>
                          </a:solidFill>
                          <a:latin typeface="+mj-lt"/>
                          <a:ea typeface="+mn-ea"/>
                          <a:cs typeface="+mn-cs"/>
                        </a:rPr>
                      </a:br>
                      <a:r>
                        <a:rPr lang="en-US" sz="1200" kern="1200">
                          <a:solidFill>
                            <a:schemeClr val="tx1">
                              <a:lumMod val="65000"/>
                              <a:lumOff val="35000"/>
                            </a:schemeClr>
                          </a:solidFill>
                          <a:latin typeface="+mj-lt"/>
                          <a:ea typeface="+mn-ea"/>
                          <a:cs typeface="+mn-cs"/>
                        </a:rPr>
                        <a:t>320 </a:t>
                      </a:r>
                      <a:r>
                        <a:rPr lang="en-US" sz="1200" kern="1200" err="1">
                          <a:solidFill>
                            <a:schemeClr val="tx1">
                              <a:lumMod val="65000"/>
                              <a:lumOff val="35000"/>
                            </a:schemeClr>
                          </a:solidFill>
                          <a:latin typeface="+mj-lt"/>
                          <a:ea typeface="+mn-ea"/>
                          <a:cs typeface="+mn-cs"/>
                        </a:rPr>
                        <a:t>hrs</a:t>
                      </a:r>
                      <a:endParaRPr lang="en-US" sz="1200" kern="1200">
                        <a:solidFill>
                          <a:schemeClr val="tx1">
                            <a:lumMod val="65000"/>
                            <a:lumOff val="35000"/>
                          </a:schemeClr>
                        </a:solidFill>
                        <a:latin typeface="+mj-lt"/>
                        <a:ea typeface="+mn-ea"/>
                        <a:cs typeface="+mn-cs"/>
                      </a:endParaRPr>
                    </a:p>
                    <a:p>
                      <a:pPr marL="0" indent="0">
                        <a:buFont typeface="Wingdings" panose="05000000000000000000" pitchFamily="2" charset="2"/>
                        <a:buNone/>
                      </a:pPr>
                      <a:endParaRPr lang="en-US" sz="1200" kern="1200">
                        <a:solidFill>
                          <a:srgbClr val="6B6B6B"/>
                        </a:solidFill>
                        <a:latin typeface="+mj-lt"/>
                        <a:ea typeface="+mn-ea"/>
                        <a:cs typeface="+mn-cs"/>
                      </a:endParaRPr>
                    </a:p>
                  </a:txBody>
                  <a:tcPr marL="121920" marR="121920" marT="60960" marB="60960">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740087538"/>
                  </a:ext>
                </a:extLst>
              </a:tr>
              <a:tr h="0">
                <a:tc gridSpan="2">
                  <a:txBody>
                    <a:bodyPr/>
                    <a:lstStyle/>
                    <a:p>
                      <a:endParaRPr lang="en-US" sz="1200" b="0" kern="1200">
                        <a:solidFill>
                          <a:schemeClr val="tx1">
                            <a:lumMod val="65000"/>
                            <a:lumOff val="35000"/>
                          </a:schemeClr>
                        </a:solidFill>
                        <a:latin typeface="+mj-lt"/>
                        <a:ea typeface="+mn-ea"/>
                        <a:cs typeface="+mn-cs"/>
                      </a:endParaRPr>
                    </a:p>
                  </a:txBody>
                  <a:tcPr marL="121920" marR="121920" marT="60960" marB="60960">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algn="r"/>
                      <a:r>
                        <a:rPr lang="en-US" sz="1200" b="1" kern="1200">
                          <a:solidFill>
                            <a:schemeClr val="tx1">
                              <a:lumMod val="65000"/>
                              <a:lumOff val="35000"/>
                            </a:schemeClr>
                          </a:solidFill>
                          <a:latin typeface="+mj-lt"/>
                          <a:ea typeface="+mn-ea"/>
                          <a:cs typeface="+mn-cs"/>
                        </a:rPr>
                        <a:t>$110K/Mo * 6</a:t>
                      </a:r>
                    </a:p>
                  </a:txBody>
                  <a:tcPr marL="121920" marR="121920" marT="60960" marB="60960">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r"/>
                      <a:r>
                        <a:rPr lang="en-US" sz="1200" b="0" kern="1200">
                          <a:solidFill>
                            <a:schemeClr val="tx1">
                              <a:lumMod val="65000"/>
                              <a:lumOff val="35000"/>
                            </a:schemeClr>
                          </a:solidFill>
                          <a:latin typeface="+mj-lt"/>
                          <a:ea typeface="+mn-ea"/>
                          <a:cs typeface="+mn-cs"/>
                        </a:rPr>
                        <a:t>Project Cost</a:t>
                      </a:r>
                    </a:p>
                  </a:txBody>
                  <a:tcPr marL="121920" marR="121920" marT="60960" marB="60960">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r" rtl="0" eaLnBrk="1" fontAlgn="auto" latinLnBrk="0" hangingPunct="1">
                        <a:lnSpc>
                          <a:spcPct val="100000"/>
                        </a:lnSpc>
                        <a:spcBef>
                          <a:spcPts val="0"/>
                        </a:spcBef>
                        <a:spcAft>
                          <a:spcPts val="0"/>
                        </a:spcAft>
                        <a:buClrTx/>
                        <a:buSzTx/>
                        <a:buFontTx/>
                        <a:buNone/>
                      </a:pPr>
                      <a:r>
                        <a:rPr kumimoji="1" lang="en-US" sz="1200" b="0" kern="1200">
                          <a:solidFill>
                            <a:schemeClr val="tx1">
                              <a:lumMod val="65000"/>
                              <a:lumOff val="35000"/>
                            </a:schemeClr>
                          </a:solidFill>
                          <a:latin typeface="+mn-lt"/>
                          <a:ea typeface="+mn-ea"/>
                          <a:cs typeface="+mn-cs"/>
                        </a:rPr>
                        <a:t>~$25,000</a:t>
                      </a:r>
                      <a:r>
                        <a:rPr lang="en-US" sz="1200" b="0" kern="1200">
                          <a:solidFill>
                            <a:schemeClr val="tx1">
                              <a:lumMod val="65000"/>
                              <a:lumOff val="35000"/>
                            </a:schemeClr>
                          </a:solidFill>
                          <a:latin typeface="+mn-lt"/>
                          <a:ea typeface="+mn-ea"/>
                          <a:cs typeface="+mn-cs"/>
                        </a:rPr>
                        <a:t>  </a:t>
                      </a:r>
                      <a:endParaRPr kumimoji="1" lang="en-US" sz="1200" b="0" kern="1200">
                        <a:solidFill>
                          <a:schemeClr val="tx1">
                            <a:lumMod val="65000"/>
                            <a:lumOff val="35000"/>
                          </a:schemeClr>
                        </a:solidFill>
                        <a:latin typeface="+mn-lt"/>
                        <a:ea typeface="+mn-ea"/>
                        <a:cs typeface="+mn-cs"/>
                      </a:endParaRPr>
                    </a:p>
                  </a:txBody>
                  <a:tcPr marL="121920" marR="121920" marT="60960" marB="60960">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6169487"/>
                  </a:ext>
                </a:extLst>
              </a:tr>
            </a:tbl>
          </a:graphicData>
        </a:graphic>
      </p:graphicFrame>
      <p:sp>
        <p:nvSpPr>
          <p:cNvPr id="15" name="TextBox 14">
            <a:extLst>
              <a:ext uri="{FF2B5EF4-FFF2-40B4-BE49-F238E27FC236}">
                <a16:creationId xmlns:a16="http://schemas.microsoft.com/office/drawing/2014/main" id="{33210C5A-D890-D29C-9B47-BAD0F6D3465F}"/>
              </a:ext>
            </a:extLst>
          </p:cNvPr>
          <p:cNvSpPr txBox="1"/>
          <p:nvPr/>
        </p:nvSpPr>
        <p:spPr>
          <a:xfrm>
            <a:off x="380999" y="2027041"/>
            <a:ext cx="5181600"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a:ea typeface="+mn-ea"/>
                <a:cs typeface="+mn-cs"/>
              </a:rPr>
              <a:t>The project has a </a:t>
            </a:r>
            <a:r>
              <a:rPr kumimoji="0" lang="en-US" sz="1400" b="1" i="0" u="none" strike="noStrike" kern="1200" cap="none" spc="0" normalizeH="0" baseline="0" noProof="0">
                <a:ln>
                  <a:noFill/>
                </a:ln>
                <a:solidFill>
                  <a:srgbClr val="000000"/>
                </a:solidFill>
                <a:effectLst/>
                <a:uLnTx/>
                <a:uFillTx/>
                <a:latin typeface="Arial"/>
                <a:ea typeface="+mn-ea"/>
                <a:cs typeface="+mn-cs"/>
              </a:rPr>
              <a:t>projected cost of ~$2</a:t>
            </a:r>
            <a:r>
              <a:rPr kumimoji="0" lang="en-US" sz="1400" b="1">
                <a:solidFill>
                  <a:srgbClr val="000000"/>
                </a:solidFill>
                <a:latin typeface="Arial"/>
              </a:rPr>
              <a:t>5,000</a:t>
            </a:r>
            <a:r>
              <a:rPr kumimoji="0" lang="en-US" sz="1400" b="1" i="0" u="none" strike="noStrike" kern="1200" cap="none" spc="0" normalizeH="0" baseline="0" noProof="0">
                <a:ln>
                  <a:noFill/>
                </a:ln>
                <a:solidFill>
                  <a:srgbClr val="000000"/>
                </a:solidFill>
                <a:effectLst/>
                <a:uLnTx/>
                <a:uFillTx/>
                <a:latin typeface="Arial"/>
                <a:ea typeface="+mn-ea"/>
                <a:cs typeface="+mn-cs"/>
              </a:rPr>
              <a:t> </a:t>
            </a:r>
            <a:r>
              <a:rPr kumimoji="0" lang="en-US" sz="1400" b="0" i="0" u="none" strike="noStrike" kern="1200" cap="none" spc="0" normalizeH="0" baseline="0" noProof="0">
                <a:ln>
                  <a:noFill/>
                </a:ln>
                <a:solidFill>
                  <a:srgbClr val="000000"/>
                </a:solidFill>
                <a:effectLst/>
                <a:uLnTx/>
                <a:uFillTx/>
                <a:latin typeface="Arial"/>
                <a:ea typeface="+mn-ea"/>
                <a:cs typeface="+mn-cs"/>
              </a:rPr>
              <a:t>over the 8-week time and materials engagement</a:t>
            </a:r>
            <a:r>
              <a:rPr kumimoji="0" lang="en-US" sz="1400" b="0" i="0" u="none" strike="noStrike" kern="1200" cap="none" spc="0" normalizeH="0" baseline="0" noProof="0">
                <a:ln>
                  <a:noFill/>
                </a:ln>
                <a:solidFill>
                  <a:srgbClr val="000000"/>
                </a:solidFill>
                <a:effectLst/>
                <a:uLnTx/>
                <a:uFillTx/>
                <a:latin typeface="Arial"/>
                <a:cs typeface="+mn-cs"/>
              </a:rPr>
              <a:t>. </a:t>
            </a:r>
            <a:endParaRPr kumimoji="0" lang="en-US" sz="1400" b="1" i="0" u="none" strike="noStrike" kern="1200" cap="none" spc="0" normalizeH="0" baseline="0" noProof="0">
              <a:ln>
                <a:noFill/>
              </a:ln>
              <a:solidFill>
                <a:srgbClr val="000000">
                  <a:lumMod val="65000"/>
                  <a:lumOff val="35000"/>
                </a:srgbClr>
              </a:solidFill>
              <a:effectLst/>
              <a:uLnTx/>
              <a:uFillTx/>
              <a:latin typeface="Arial"/>
              <a:ea typeface="+mn-ea"/>
              <a:cs typeface="+mn-cs"/>
            </a:endParaRPr>
          </a:p>
        </p:txBody>
      </p:sp>
      <p:sp>
        <p:nvSpPr>
          <p:cNvPr id="3" name="Title 2">
            <a:extLst>
              <a:ext uri="{FF2B5EF4-FFF2-40B4-BE49-F238E27FC236}">
                <a16:creationId xmlns:a16="http://schemas.microsoft.com/office/drawing/2014/main" id="{BE52CD87-1AF0-4ABA-C4B4-A8B27E2761BF}"/>
              </a:ext>
            </a:extLst>
          </p:cNvPr>
          <p:cNvSpPr>
            <a:spLocks noGrp="1"/>
          </p:cNvSpPr>
          <p:nvPr>
            <p:ph type="title"/>
          </p:nvPr>
        </p:nvSpPr>
        <p:spPr>
          <a:xfrm>
            <a:off x="305375" y="228601"/>
            <a:ext cx="11505625" cy="523220"/>
          </a:xfrm>
        </p:spPr>
        <p:txBody>
          <a:bodyPr/>
          <a:lstStyle/>
          <a:p>
            <a:r>
              <a:rPr lang="en-US"/>
              <a:t>COST AND ASSUMPTIONS </a:t>
            </a:r>
          </a:p>
        </p:txBody>
      </p:sp>
    </p:spTree>
    <p:extLst>
      <p:ext uri="{BB962C8B-B14F-4D97-AF65-F5344CB8AC3E}">
        <p14:creationId xmlns:p14="http://schemas.microsoft.com/office/powerpoint/2010/main" val="1011018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TT DATA LIGHT ">
  <a:themeElements>
    <a:clrScheme name="NTT DATA 23">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7F7F7F"/>
      </a:accent6>
      <a:hlink>
        <a:srgbClr val="19A3FC"/>
      </a:hlink>
      <a:folHlink>
        <a:srgbClr val="0072BC"/>
      </a:folHlink>
    </a:clrScheme>
    <a:fontScheme name="NTT_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2"/>
          </a:solidFill>
        </a:ln>
      </a:spPr>
      <a:bodyPr lIns="108000" tIns="72000" rIns="108000" bIns="72000" rtlCol="0" anchor="ctr"/>
      <a:lstStyle>
        <a:defPPr algn="ctr">
          <a:lnSpc>
            <a:spcPct val="11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Autofit/>
      </a:bodyPr>
      <a:lstStyle>
        <a:defPPr algn="l">
          <a:defRPr dirty="0"/>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NTT DATA Services Global Template (003)  -  Read-Only" id="{990A2E4C-43C4-4A0A-BD2F-1CF090581CAF}" vid="{63E28C32-94E3-495E-B2D6-B370CFA58079}"/>
    </a:ext>
  </a:extLst>
</a:theme>
</file>

<file path=ppt/theme/theme2.xml><?xml version="1.0" encoding="utf-8"?>
<a:theme xmlns:a="http://schemas.openxmlformats.org/drawingml/2006/main" name="3_Light Body Slides">
  <a:themeElements>
    <a:clrScheme name="NTT DATA 2024">
      <a:dk1>
        <a:srgbClr val="FFFFFF"/>
      </a:dk1>
      <a:lt1>
        <a:srgbClr val="070F26"/>
      </a:lt1>
      <a:dk2>
        <a:srgbClr val="2E404D"/>
      </a:dk2>
      <a:lt2>
        <a:srgbClr val="0072BC"/>
      </a:lt2>
      <a:accent1>
        <a:srgbClr val="19A3FC"/>
      </a:accent1>
      <a:accent2>
        <a:srgbClr val="00DFED"/>
      </a:accent2>
      <a:accent3>
        <a:srgbClr val="00CB5D"/>
      </a:accent3>
      <a:accent4>
        <a:srgbClr val="FFC400"/>
      </a:accent4>
      <a:accent5>
        <a:srgbClr val="FF7A00"/>
      </a:accent5>
      <a:accent6>
        <a:srgbClr val="949494"/>
      </a:accent6>
      <a:hlink>
        <a:srgbClr val="0072BC"/>
      </a:hlink>
      <a:folHlink>
        <a:srgbClr val="00DFED"/>
      </a:folHlink>
    </a:clrScheme>
    <a:fontScheme name="NTT DATA Fonts 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9525">
          <a:solidFill>
            <a:schemeClr val="tx1">
              <a:lumMod val="50000"/>
            </a:schemeClr>
          </a:solidFill>
        </a:ln>
      </a:spPr>
      <a:bodyPr rtlCol="0" anchor="ctr"/>
      <a:lstStyle>
        <a:defPPr algn="ctr">
          <a:defRPr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ln w="9525" cap="rnd">
          <a:solidFill>
            <a:schemeClr val="tx1">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tx2"/>
            </a:solidFill>
          </a:defRPr>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NTT DATA_Inc_PowerPoint_Template.potx" id="{637C3609-3D5F-4C59-AE27-EE9CD6B09220}" vid="{18C1C4CD-636E-4D41-A29D-192E2144D95A}"/>
    </a:ext>
  </a:extLst>
</a:theme>
</file>

<file path=ppt/theme/theme3.xml><?xml version="1.0" encoding="utf-8"?>
<a:theme xmlns:a="http://schemas.openxmlformats.org/drawingml/2006/main" name="1_Dark Body Slides">
  <a:themeElements>
    <a:clrScheme name="NTT DATA 2024">
      <a:dk1>
        <a:srgbClr val="FFFFFF"/>
      </a:dk1>
      <a:lt1>
        <a:srgbClr val="070F26"/>
      </a:lt1>
      <a:dk2>
        <a:srgbClr val="2E404D"/>
      </a:dk2>
      <a:lt2>
        <a:srgbClr val="0072BC"/>
      </a:lt2>
      <a:accent1>
        <a:srgbClr val="19A3FC"/>
      </a:accent1>
      <a:accent2>
        <a:srgbClr val="00DFED"/>
      </a:accent2>
      <a:accent3>
        <a:srgbClr val="00CB5D"/>
      </a:accent3>
      <a:accent4>
        <a:srgbClr val="FFC400"/>
      </a:accent4>
      <a:accent5>
        <a:srgbClr val="FF7A00"/>
      </a:accent5>
      <a:accent6>
        <a:srgbClr val="949494"/>
      </a:accent6>
      <a:hlink>
        <a:srgbClr val="0072BC"/>
      </a:hlink>
      <a:folHlink>
        <a:srgbClr val="00DFED"/>
      </a:folHlink>
    </a:clrScheme>
    <a:fontScheme name="NTT DATA Fonts 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9525">
          <a:solidFill>
            <a:schemeClr val="tx1">
              <a:lumMod val="50000"/>
            </a:schemeClr>
          </a:solidFill>
        </a:ln>
      </a:spPr>
      <a:bodyPr rtlCol="0" anchor="ctr"/>
      <a:lstStyle>
        <a:defPPr algn="ctr">
          <a:defRPr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9525"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smtClean="0">
            <a:solidFill>
              <a:schemeClr val="tx1"/>
            </a:solidFill>
          </a:defRPr>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NTT DATA_Inc_PowerPoint_Template.potx" id="{637C3609-3D5F-4C59-AE27-EE9CD6B09220}" vid="{C15B8FE5-015D-467D-9BF5-8EEC0ED52A9C}"/>
    </a:ext>
  </a:extLst>
</a:theme>
</file>

<file path=ppt/theme/theme4.xml><?xml version="1.0" encoding="utf-8"?>
<a:theme xmlns:a="http://schemas.openxmlformats.org/drawingml/2006/main" name="2_NTT DATA LIGHT ">
  <a:themeElements>
    <a:clrScheme name="NTT 2023 Final">
      <a:dk1>
        <a:srgbClr val="000000"/>
      </a:dk1>
      <a:lt1>
        <a:srgbClr val="FFFFFF"/>
      </a:lt1>
      <a:dk2>
        <a:srgbClr val="2E404D"/>
      </a:dk2>
      <a:lt2>
        <a:srgbClr val="19A3FC"/>
      </a:lt2>
      <a:accent1>
        <a:srgbClr val="070F26"/>
      </a:accent1>
      <a:accent2>
        <a:srgbClr val="0072BC"/>
      </a:accent2>
      <a:accent3>
        <a:srgbClr val="005B96"/>
      </a:accent3>
      <a:accent4>
        <a:srgbClr val="00DFED"/>
      </a:accent4>
      <a:accent5>
        <a:srgbClr val="00CB5D"/>
      </a:accent5>
      <a:accent6>
        <a:srgbClr val="949494"/>
      </a:accent6>
      <a:hlink>
        <a:srgbClr val="19A3FC"/>
      </a:hlink>
      <a:folHlink>
        <a:srgbClr val="0072BC"/>
      </a:folHlink>
    </a:clrScheme>
    <a:fontScheme name="NTT_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2"/>
          </a:solidFill>
        </a:ln>
      </a:spPr>
      <a:bodyPr lIns="36000" tIns="36000" rIns="36000" bIns="36000" rtlCol="0" anchor="ctr"/>
      <a:lstStyle>
        <a:defPPr algn="ctr">
          <a:lnSpc>
            <a:spcPct val="110000"/>
          </a:lnSpc>
          <a:spcBef>
            <a:spcPts val="600"/>
          </a:spcBef>
          <a:defRPr dirty="0" err="1"/>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Autofit/>
      </a:bodyPr>
      <a:lstStyle>
        <a:defPPr algn="l">
          <a:defRPr dirty="0"/>
        </a:defPPr>
      </a:lstStyle>
    </a:txDef>
  </a:objectDefaults>
  <a:extraClrSchemeLst/>
  <a:custClrLst>
    <a:custClr name="Yellow">
      <a:srgbClr val="FFC400"/>
    </a:custClr>
    <a:custClr name="Orange">
      <a:srgbClr val="FF7A00"/>
    </a:custClr>
    <a:custClr name="Orange 100">
      <a:srgbClr val="E42600"/>
    </a:custClr>
    <a:custClr name="Orange 150">
      <a:srgbClr val="B22000"/>
    </a:custClr>
  </a:custClrLst>
  <a:extLst>
    <a:ext uri="{05A4C25C-085E-4340-85A3-A5531E510DB2}">
      <thm15:themeFamily xmlns:thm15="http://schemas.microsoft.com/office/thememl/2012/main" name="NTT_DATA_Corporate_Template.pptx" id="{D4678D91-3CE8-49B3-B451-D06D585256AB}" vid="{D2CE5BF3-FF3C-48A9-80D9-D2B2B3B2D48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f0216ac-8773-4803-b5f1-3f2c75be391d" xsi:nil="true"/>
    <lcf76f155ced4ddcb4097134ff3c332f xmlns="8672c4ef-3704-45f8-b118-56da1fb9e00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DAB2054BAA3A40B18F263B238AD81C" ma:contentTypeVersion="17" ma:contentTypeDescription="Create a new document." ma:contentTypeScope="" ma:versionID="49f757760837e1ffa438fbd5c59364c6">
  <xsd:schema xmlns:xsd="http://www.w3.org/2001/XMLSchema" xmlns:xs="http://www.w3.org/2001/XMLSchema" xmlns:p="http://schemas.microsoft.com/office/2006/metadata/properties" xmlns:ns2="8672c4ef-3704-45f8-b118-56da1fb9e003" xmlns:ns3="ef0216ac-8773-4803-b5f1-3f2c75be391d" targetNamespace="http://schemas.microsoft.com/office/2006/metadata/properties" ma:root="true" ma:fieldsID="19b4f379b2a67fb9fd770ce6815c92e0" ns2:_="" ns3:_="">
    <xsd:import namespace="8672c4ef-3704-45f8-b118-56da1fb9e003"/>
    <xsd:import namespace="ef0216ac-8773-4803-b5f1-3f2c75be39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72c4ef-3704-45f8-b118-56da1fb9e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6ec8287-7dca-4284-bf64-ff5b888be501"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0216ac-8773-4803-b5f1-3f2c75be39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160e740-c2c2-43b1-8c7e-8c9f55460834}" ma:internalName="TaxCatchAll" ma:showField="CatchAllData" ma:web="ef0216ac-8773-4803-b5f1-3f2c75be39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2CF46F-B561-46F2-8AD2-537D58FD7C5C}">
  <ds:schemaRefs>
    <ds:schemaRef ds:uri="http://schemas.microsoft.com/sharepoint/v3/contenttype/forms"/>
  </ds:schemaRefs>
</ds:datastoreItem>
</file>

<file path=customXml/itemProps2.xml><?xml version="1.0" encoding="utf-8"?>
<ds:datastoreItem xmlns:ds="http://schemas.openxmlformats.org/officeDocument/2006/customXml" ds:itemID="{60BC6303-D61C-400B-BF1E-6C49C8E50C5B}">
  <ds:schemaRefs>
    <ds:schemaRef ds:uri="http://www.w3.org/XML/1998/namespace"/>
    <ds:schemaRef ds:uri="8672c4ef-3704-45f8-b118-56da1fb9e003"/>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ef0216ac-8773-4803-b5f1-3f2c75be391d"/>
  </ds:schemaRefs>
</ds:datastoreItem>
</file>

<file path=customXml/itemProps3.xml><?xml version="1.0" encoding="utf-8"?>
<ds:datastoreItem xmlns:ds="http://schemas.openxmlformats.org/officeDocument/2006/customXml" ds:itemID="{6ACDED2C-2DDB-446D-9820-6BF12D766CEC}">
  <ds:schemaRefs>
    <ds:schemaRef ds:uri="8672c4ef-3704-45f8-b118-56da1fb9e003"/>
    <ds:schemaRef ds:uri="ef0216ac-8773-4803-b5f1-3f2c75be39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641</Words>
  <Application>Microsoft Macintosh PowerPoint</Application>
  <PresentationFormat>Widescreen</PresentationFormat>
  <Paragraphs>77</Paragraphs>
  <Slides>4</Slides>
  <Notes>4</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19" baseType="lpstr">
      <vt:lpstr>HGP創英角ｺﾞｼｯｸUB</vt:lpstr>
      <vt:lpstr>Aptos</vt:lpstr>
      <vt:lpstr>Arial</vt:lpstr>
      <vt:lpstr>Calibri</vt:lpstr>
      <vt:lpstr>Georgia</vt:lpstr>
      <vt:lpstr>Open Sans</vt:lpstr>
      <vt:lpstr>Open Sans ExtraBold</vt:lpstr>
      <vt:lpstr>Open Sans Light</vt:lpstr>
      <vt:lpstr>Roboto</vt:lpstr>
      <vt:lpstr>Wingdings</vt:lpstr>
      <vt:lpstr>1_NTT DATA LIGHT </vt:lpstr>
      <vt:lpstr>3_Light Body Slides</vt:lpstr>
      <vt:lpstr>1_Dark Body Slides</vt:lpstr>
      <vt:lpstr>2_NTT DATA LIGHT </vt:lpstr>
      <vt:lpstr>think-cell Folie</vt:lpstr>
      <vt:lpstr>Global Trade Copilot Agent</vt:lpstr>
      <vt:lpstr>OUR UNDERSTANDING</vt:lpstr>
      <vt:lpstr>PowerPoint Presentation</vt:lpstr>
      <vt:lpstr>COST AND ASSUMPTIONS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Raleigh Murch</dc:creator>
  <cp:lastModifiedBy>Raleigh Murch</cp:lastModifiedBy>
  <cp:revision>1</cp:revision>
  <dcterms:created xsi:type="dcterms:W3CDTF">2025-05-05T15:30:38Z</dcterms:created>
  <dcterms:modified xsi:type="dcterms:W3CDTF">2025-09-23T18:35:18Z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0x010100FEDAB2054BAA3A40B18F263B238AD81C</vt:lpwstr>
  </property>
  <property fmtid="{D5CDD505-2E9C-101B-9397-08002B2CF9AE}" pid="3" name="MediaServiceImageTags">
    <vt:lpwstr/>
  </property>
</Properties>
</file>