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6" r:id="rId7"/>
    <p:sldId id="267" r:id="rId8"/>
    <p:sldId id="269" r:id="rId9"/>
    <p:sldId id="268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EF86D-55B7-B70E-1EA8-2BDB3AB2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063" y="637983"/>
            <a:ext cx="988193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 COLLEGE OF ENGINEERING &amp; TECHNOLOGY</a:t>
            </a:r>
            <a:br>
              <a:rPr lang="en-US" sz="2800" b="1" dirty="0"/>
            </a:br>
            <a:r>
              <a:rPr lang="en-US" sz="2800" b="1" dirty="0"/>
              <a:t>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Kakatiya university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43C677-422D-9AC1-5C51-A321E533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615" y="198201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ATTENDANCE MANAGEMENT SYSTEM</a:t>
            </a:r>
            <a:endParaRPr lang="en-IN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F982A-9167-8444-C146-B634EAE7ECC0}"/>
              </a:ext>
            </a:extLst>
          </p:cNvPr>
          <p:cNvSpPr txBox="1"/>
          <p:nvPr/>
        </p:nvSpPr>
        <p:spPr>
          <a:xfrm>
            <a:off x="3387666" y="3035470"/>
            <a:ext cx="6521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Shravan Kumar(TL)          -              20567T0932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Saikiran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-              20567T0946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N.Sahithi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-              20567T0941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SaiPranav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Goud                -              20567T0908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.Narsimha Chary                -              20567T0953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10691-7C18-9556-96E7-4AC752AAED6D}"/>
              </a:ext>
            </a:extLst>
          </p:cNvPr>
          <p:cNvSpPr txBox="1"/>
          <p:nvPr/>
        </p:nvSpPr>
        <p:spPr>
          <a:xfrm>
            <a:off x="1530548" y="5289971"/>
            <a:ext cx="352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 - 01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E9CED-9E10-FF46-2560-B7D871D92ED8}"/>
              </a:ext>
            </a:extLst>
          </p:cNvPr>
          <p:cNvSpPr txBox="1"/>
          <p:nvPr/>
        </p:nvSpPr>
        <p:spPr>
          <a:xfrm>
            <a:off x="8758989" y="5289971"/>
            <a:ext cx="343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. Venugopal Reddy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UCET">
            <a:extLst>
              <a:ext uri="{FF2B5EF4-FFF2-40B4-BE49-F238E27FC236}">
                <a16:creationId xmlns:a16="http://schemas.microsoft.com/office/drawing/2014/main" id="{69A7CD0F-535F-ADE0-50BF-E4BEB1D9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69" y="586022"/>
            <a:ext cx="675376" cy="6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0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CED9-EFC1-E418-7862-745C0B30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74" y="1410976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17C6B-50AF-0E3A-0782-AF3EA880AF0B}"/>
              </a:ext>
            </a:extLst>
          </p:cNvPr>
          <p:cNvSpPr txBox="1"/>
          <p:nvPr/>
        </p:nvSpPr>
        <p:spPr>
          <a:xfrm>
            <a:off x="1872733" y="2801152"/>
            <a:ext cx="384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Any windows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: Python 3.6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 PyCharm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:HTML,CSS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 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9D099-9038-DE91-B5D2-BF5C0DF60878}"/>
              </a:ext>
            </a:extLst>
          </p:cNvPr>
          <p:cNvSpPr txBox="1"/>
          <p:nvPr/>
        </p:nvSpPr>
        <p:spPr>
          <a:xfrm>
            <a:off x="7318767" y="2831304"/>
            <a:ext cx="50977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Any Update Processor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Min 4GB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Min 100GB</a:t>
            </a:r>
          </a:p>
        </p:txBody>
      </p:sp>
    </p:spTree>
    <p:extLst>
      <p:ext uri="{BB962C8B-B14F-4D97-AF65-F5344CB8AC3E}">
        <p14:creationId xmlns:p14="http://schemas.microsoft.com/office/powerpoint/2010/main" val="257525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5F2A-3B94-5B53-58DB-B87AEDF3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805" y="1706150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00F9-5FEB-BEE7-83D6-5D927CF0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92" y="2872740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attendance management system reduce staff work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save time and money.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secure and reliable.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report is generated here based on student attendance.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86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88FE-6721-7CC2-FC62-7D9FE1E1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33" y="1898548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5AF3-D46D-2E60-DCCF-57C2311F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372" y="317943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Discontinue of particular student eliminate potential attendance.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as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5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5ED130-12D0-E9A9-FC31-FC4D7614FB6A}"/>
              </a:ext>
            </a:extLst>
          </p:cNvPr>
          <p:cNvSpPr txBox="1"/>
          <p:nvPr/>
        </p:nvSpPr>
        <p:spPr>
          <a:xfrm>
            <a:off x="4472940" y="3013501"/>
            <a:ext cx="512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86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121B-E678-A844-1C34-5CB118DB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085" y="1149890"/>
            <a:ext cx="8911687" cy="128089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CA61-9177-215C-5C67-9963158D1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2" y="2522220"/>
            <a:ext cx="8915400" cy="37776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educational institutions the attendance is taken manually.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only time consuming but it is also unsecure and unreliable.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these problems we have developed a better system which is web-based application for attendance tracker.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records are kept safe and secure and attendance information can be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time consuming.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3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5F20-4A34-DC17-537C-C4DDDA05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774" y="882786"/>
            <a:ext cx="8911687" cy="1280890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363C-5FF8-8948-BB62-44A2DB50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83" y="1942696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attendance management system (SAMS) deals with the maintenance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attendance details.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SAMS  is to help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adminstrators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track of students and staff.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 the attendance percentage becomes a major task as manual computation produce errors and wastes a lot of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stated reason , an efficient web-based application for attendance management system is designed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calculates automatically , the attendance percentage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any manual paper-based 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faculty teaching diary.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facilitates the end user with interactive design and automated processing of attendance management.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4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D555-F651-0C3B-C8B4-5A2D9D14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60" y="1077191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  <a:r>
              <a:rPr lang="en-US" sz="3200" dirty="0"/>
              <a:t>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65E9-03FB-3717-DD5B-875F0363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747" y="2215979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is a manual entry for the students.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attendance will be carried out in the hand written registers.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tedious job to maintain the record for the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effort is more here.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retrieval of the information is not as easy as the records are maintained in the hand written registers.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Student Attendance Management System Benefits">
            <a:extLst>
              <a:ext uri="{FF2B5EF4-FFF2-40B4-BE49-F238E27FC236}">
                <a16:creationId xmlns:a16="http://schemas.microsoft.com/office/drawing/2014/main" id="{AA036AEA-7DAE-BA3F-37CC-E698DD59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832" y="4393904"/>
            <a:ext cx="2589895" cy="19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7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2655-A548-8070-46CF-81B001AF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7" y="1042736"/>
            <a:ext cx="9098296" cy="8622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EC07-1326-D01C-1907-E0D00229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5" y="2149642"/>
            <a:ext cx="9258718" cy="37615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drawbacks of the existing system , proposed system has been evolved.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our project aims to reduce the paper work and saving time to generate accurate results from the student’s attendance.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with the best user interface and no malpractice is entertained like proxy.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efficient reports can be generated.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retrieve data whenever it’s required , with consuming less amount of time.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00D32E-445A-CD4D-500A-DA9C3056620D}"/>
              </a:ext>
            </a:extLst>
          </p:cNvPr>
          <p:cNvSpPr/>
          <p:nvPr/>
        </p:nvSpPr>
        <p:spPr>
          <a:xfrm>
            <a:off x="1418254" y="3069772"/>
            <a:ext cx="1810138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A170D8-1E36-ABC5-F38A-3FCA1E11D750}"/>
              </a:ext>
            </a:extLst>
          </p:cNvPr>
          <p:cNvSpPr/>
          <p:nvPr/>
        </p:nvSpPr>
        <p:spPr>
          <a:xfrm>
            <a:off x="3489650" y="1320283"/>
            <a:ext cx="1436915" cy="569167"/>
          </a:xfrm>
          <a:prstGeom prst="roundRect">
            <a:avLst>
              <a:gd name="adj" fmla="val 265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BA796D-DF62-CEEE-7771-742283866FF7}"/>
              </a:ext>
            </a:extLst>
          </p:cNvPr>
          <p:cNvSpPr/>
          <p:nvPr/>
        </p:nvSpPr>
        <p:spPr>
          <a:xfrm>
            <a:off x="6382137" y="5537717"/>
            <a:ext cx="1866123" cy="569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Teaching Diary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DEFAF3-B2A2-0BEB-E4CE-3E7BC7F2D9F5}"/>
              </a:ext>
            </a:extLst>
          </p:cNvPr>
          <p:cNvSpPr/>
          <p:nvPr/>
        </p:nvSpPr>
        <p:spPr>
          <a:xfrm>
            <a:off x="5915608" y="1320283"/>
            <a:ext cx="1847461" cy="5691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Faculty/student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C2BFCF-767D-8F7E-3C32-321EBFBC1280}"/>
              </a:ext>
            </a:extLst>
          </p:cNvPr>
          <p:cNvSpPr/>
          <p:nvPr/>
        </p:nvSpPr>
        <p:spPr>
          <a:xfrm>
            <a:off x="8920063" y="1366935"/>
            <a:ext cx="1212979" cy="475862"/>
          </a:xfrm>
          <a:prstGeom prst="roundRect">
            <a:avLst>
              <a:gd name="adj" fmla="val 33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2E779B-C91F-9BC7-F042-1F25F7B973C8}"/>
              </a:ext>
            </a:extLst>
          </p:cNvPr>
          <p:cNvSpPr/>
          <p:nvPr/>
        </p:nvSpPr>
        <p:spPr>
          <a:xfrm>
            <a:off x="3540968" y="4513684"/>
            <a:ext cx="1576873" cy="4898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Login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BC7B85-DA52-C602-7330-2FB51AF24CDD}"/>
              </a:ext>
            </a:extLst>
          </p:cNvPr>
          <p:cNvSpPr/>
          <p:nvPr/>
        </p:nvSpPr>
        <p:spPr>
          <a:xfrm>
            <a:off x="6181530" y="3769567"/>
            <a:ext cx="1791477" cy="401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Attendance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033A2C-A521-A3CF-4B01-70B7FBFC7C17}"/>
              </a:ext>
            </a:extLst>
          </p:cNvPr>
          <p:cNvSpPr/>
          <p:nvPr/>
        </p:nvSpPr>
        <p:spPr>
          <a:xfrm>
            <a:off x="8462864" y="3694920"/>
            <a:ext cx="1791477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5606EC-4CCC-5DA4-D845-AD26A8D045F7}"/>
              </a:ext>
            </a:extLst>
          </p:cNvPr>
          <p:cNvSpPr/>
          <p:nvPr/>
        </p:nvSpPr>
        <p:spPr>
          <a:xfrm>
            <a:off x="10683549" y="4702629"/>
            <a:ext cx="1147665" cy="4198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78BD8-D57D-1E52-8B36-7E002201E3F2}"/>
              </a:ext>
            </a:extLst>
          </p:cNvPr>
          <p:cNvCxnSpPr>
            <a:cxnSpLocks/>
          </p:cNvCxnSpPr>
          <p:nvPr/>
        </p:nvCxnSpPr>
        <p:spPr>
          <a:xfrm flipV="1">
            <a:off x="2313992" y="1604866"/>
            <a:ext cx="0" cy="144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DFE367-1E18-3452-6F92-7369A8F89F6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13992" y="1604867"/>
            <a:ext cx="11756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13AE2A-1E7E-5FB6-87DC-7E630411A385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926565" y="1604867"/>
            <a:ext cx="9890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9BCF7E-BB5F-D8FD-0104-39572324D4A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763069" y="1604866"/>
            <a:ext cx="11569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4B44DD-1DCB-9B39-C8C3-28AA382D0FC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13992" y="3610948"/>
            <a:ext cx="9331" cy="1147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456EC6-BED6-2911-F3A7-F42571534FB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32653" y="4758612"/>
            <a:ext cx="12083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D168C9-8440-23E3-0A63-3B072D683CA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17841" y="4758612"/>
            <a:ext cx="531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391526-3539-DC86-82C6-DFC516303127}"/>
              </a:ext>
            </a:extLst>
          </p:cNvPr>
          <p:cNvCxnSpPr/>
          <p:nvPr/>
        </p:nvCxnSpPr>
        <p:spPr>
          <a:xfrm flipV="1">
            <a:off x="5691674" y="3974840"/>
            <a:ext cx="0" cy="891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5CAA58-4ACC-495E-5566-FE43CBEF2E5B}"/>
              </a:ext>
            </a:extLst>
          </p:cNvPr>
          <p:cNvCxnSpPr>
            <a:cxnSpLocks/>
          </p:cNvCxnSpPr>
          <p:nvPr/>
        </p:nvCxnSpPr>
        <p:spPr>
          <a:xfrm>
            <a:off x="5691674" y="4746949"/>
            <a:ext cx="0" cy="10520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DAFE4-C1D6-34B8-842E-2DA18D50FC3B}"/>
              </a:ext>
            </a:extLst>
          </p:cNvPr>
          <p:cNvCxnSpPr>
            <a:cxnSpLocks/>
          </p:cNvCxnSpPr>
          <p:nvPr/>
        </p:nvCxnSpPr>
        <p:spPr>
          <a:xfrm flipV="1">
            <a:off x="5691674" y="3951513"/>
            <a:ext cx="489856" cy="18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E0DF25-7E2E-BC39-6CD3-BDBF9E2919F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7973007" y="3965508"/>
            <a:ext cx="489857" cy="4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12472D-179A-CA5D-C86D-AA8104F7B947}"/>
              </a:ext>
            </a:extLst>
          </p:cNvPr>
          <p:cNvCxnSpPr>
            <a:cxnSpLocks/>
          </p:cNvCxnSpPr>
          <p:nvPr/>
        </p:nvCxnSpPr>
        <p:spPr>
          <a:xfrm>
            <a:off x="5691674" y="5798975"/>
            <a:ext cx="7153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342438-1DBF-926D-16D8-49214251B3A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254341" y="3965508"/>
            <a:ext cx="1138338" cy="4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F83B79-6A06-A554-E118-4E40D5A74CA9}"/>
              </a:ext>
            </a:extLst>
          </p:cNvPr>
          <p:cNvCxnSpPr>
            <a:cxnSpLocks/>
          </p:cNvCxnSpPr>
          <p:nvPr/>
        </p:nvCxnSpPr>
        <p:spPr>
          <a:xfrm>
            <a:off x="8262256" y="5934268"/>
            <a:ext cx="31304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5779E0-527A-EA71-234B-326FAC906D9C}"/>
              </a:ext>
            </a:extLst>
          </p:cNvPr>
          <p:cNvCxnSpPr>
            <a:cxnSpLocks/>
          </p:cNvCxnSpPr>
          <p:nvPr/>
        </p:nvCxnSpPr>
        <p:spPr>
          <a:xfrm>
            <a:off x="11392679" y="3963175"/>
            <a:ext cx="1" cy="730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450E95-0E74-8674-4D5F-BF76065825C0}"/>
              </a:ext>
            </a:extLst>
          </p:cNvPr>
          <p:cNvCxnSpPr>
            <a:cxnSpLocks/>
          </p:cNvCxnSpPr>
          <p:nvPr/>
        </p:nvCxnSpPr>
        <p:spPr>
          <a:xfrm flipV="1">
            <a:off x="11392680" y="5141168"/>
            <a:ext cx="0" cy="793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F550A6D6-ADE3-C006-02E2-8C720602D531}"/>
              </a:ext>
            </a:extLst>
          </p:cNvPr>
          <p:cNvSpPr/>
          <p:nvPr/>
        </p:nvSpPr>
        <p:spPr>
          <a:xfrm>
            <a:off x="2393303" y="1245643"/>
            <a:ext cx="877078" cy="223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8A21B57-EBE1-78EC-A8AF-BCF4A4310B67}"/>
              </a:ext>
            </a:extLst>
          </p:cNvPr>
          <p:cNvSpPr/>
          <p:nvPr/>
        </p:nvSpPr>
        <p:spPr>
          <a:xfrm>
            <a:off x="2351315" y="5028031"/>
            <a:ext cx="1017036" cy="244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57E74-6DA6-EFD5-B8A1-0144AD25BBAE}"/>
              </a:ext>
            </a:extLst>
          </p:cNvPr>
          <p:cNvSpPr txBox="1"/>
          <p:nvPr/>
        </p:nvSpPr>
        <p:spPr>
          <a:xfrm>
            <a:off x="3795476" y="889104"/>
            <a:ext cx="287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800EC-BE73-E399-F608-B8B2127403E5}"/>
              </a:ext>
            </a:extLst>
          </p:cNvPr>
          <p:cNvSpPr txBox="1"/>
          <p:nvPr/>
        </p:nvSpPr>
        <p:spPr>
          <a:xfrm>
            <a:off x="1441515" y="1743735"/>
            <a:ext cx="10692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is designed in such a way that only authorized people should be allowed to access particular modules.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records are modified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adminstrators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 one else.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is consistent so that the user can handle the application with ease and speed.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6CCBD-55A6-FE35-E2D5-4CD8A7A2217D}"/>
              </a:ext>
            </a:extLst>
          </p:cNvPr>
          <p:cNvSpPr txBox="1"/>
          <p:nvPr/>
        </p:nvSpPr>
        <p:spPr>
          <a:xfrm>
            <a:off x="1441515" y="3626397"/>
            <a:ext cx="930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admin is a person who run and manage the system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99BDF-B7E1-A710-4C1B-4DD301EC608A}"/>
              </a:ext>
            </a:extLst>
          </p:cNvPr>
          <p:cNvSpPr txBox="1"/>
          <p:nvPr/>
        </p:nvSpPr>
        <p:spPr>
          <a:xfrm>
            <a:off x="1425257" y="4507832"/>
            <a:ext cx="7130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main aim of student attendance management system is fulfil by faculty . They fill attendance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division</a:t>
            </a:r>
          </a:p>
        </p:txBody>
      </p:sp>
    </p:spTree>
    <p:extLst>
      <p:ext uri="{BB962C8B-B14F-4D97-AF65-F5344CB8AC3E}">
        <p14:creationId xmlns:p14="http://schemas.microsoft.com/office/powerpoint/2010/main" val="164980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062ABB-200D-6451-C5D8-D9B1A5935A53}"/>
              </a:ext>
            </a:extLst>
          </p:cNvPr>
          <p:cNvSpPr txBox="1"/>
          <p:nvPr/>
        </p:nvSpPr>
        <p:spPr>
          <a:xfrm>
            <a:off x="4670258" y="1138807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6BC2C-DA2E-FB6E-420E-22F52FCE6C80}"/>
              </a:ext>
            </a:extLst>
          </p:cNvPr>
          <p:cNvSpPr txBox="1"/>
          <p:nvPr/>
        </p:nvSpPr>
        <p:spPr>
          <a:xfrm>
            <a:off x="1678405" y="2241429"/>
            <a:ext cx="842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attendance management system basically has 2 main modules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D95D-CD71-D765-A2AB-4FDC4F15B63C}"/>
              </a:ext>
            </a:extLst>
          </p:cNvPr>
          <p:cNvSpPr txBox="1"/>
          <p:nvPr/>
        </p:nvSpPr>
        <p:spPr>
          <a:xfrm>
            <a:off x="1750595" y="3089627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ADMINSTRATOR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F9FD6-E48D-66B3-9F70-2A178C44327B}"/>
              </a:ext>
            </a:extLst>
          </p:cNvPr>
          <p:cNvSpPr txBox="1"/>
          <p:nvPr/>
        </p:nvSpPr>
        <p:spPr>
          <a:xfrm>
            <a:off x="1750595" y="378557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7FE73-DBED-238A-125F-5107541B60F8}"/>
              </a:ext>
            </a:extLst>
          </p:cNvPr>
          <p:cNvSpPr txBox="1"/>
          <p:nvPr/>
        </p:nvSpPr>
        <p:spPr>
          <a:xfrm>
            <a:off x="2432384" y="4393215"/>
            <a:ext cx="6912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deals with allocation of roll no. and personal details of new batch</a:t>
            </a:r>
          </a:p>
        </p:txBody>
      </p:sp>
    </p:spTree>
    <p:extLst>
      <p:ext uri="{BB962C8B-B14F-4D97-AF65-F5344CB8AC3E}">
        <p14:creationId xmlns:p14="http://schemas.microsoft.com/office/powerpoint/2010/main" val="38906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F26E85-21BA-5028-1C47-69CB4FF4F5C8}"/>
              </a:ext>
            </a:extLst>
          </p:cNvPr>
          <p:cNvSpPr txBox="1"/>
          <p:nvPr/>
        </p:nvSpPr>
        <p:spPr>
          <a:xfrm>
            <a:off x="1668379" y="1233411"/>
            <a:ext cx="758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DETAILS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F6087-782E-3E0B-1112-CCADA5CFFEF8}"/>
              </a:ext>
            </a:extLst>
          </p:cNvPr>
          <p:cNvSpPr txBox="1"/>
          <p:nvPr/>
        </p:nvSpPr>
        <p:spPr>
          <a:xfrm>
            <a:off x="2510589" y="1741676"/>
            <a:ext cx="770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allot the subject and the subject code to particular staffs.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facility to have a username and password to the staffs.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917D0-613D-32A2-8E38-79BB6F974F93}"/>
              </a:ext>
            </a:extLst>
          </p:cNvPr>
          <p:cNvSpPr txBox="1"/>
          <p:nvPr/>
        </p:nvSpPr>
        <p:spPr>
          <a:xfrm>
            <a:off x="1612232" y="3167389"/>
            <a:ext cx="3272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C2D09-44B0-42CE-7D81-4E49521F0886}"/>
              </a:ext>
            </a:extLst>
          </p:cNvPr>
          <p:cNvSpPr txBox="1"/>
          <p:nvPr/>
        </p:nvSpPr>
        <p:spPr>
          <a:xfrm>
            <a:off x="1612232" y="379707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DETAILS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563E6-8EE3-FCCF-824E-2617ACE22F50}"/>
              </a:ext>
            </a:extLst>
          </p:cNvPr>
          <p:cNvSpPr txBox="1"/>
          <p:nvPr/>
        </p:nvSpPr>
        <p:spPr>
          <a:xfrm>
            <a:off x="2510589" y="4346882"/>
            <a:ext cx="717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assists the staff to mark attendance to the students for their subject.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authenticate the staff before making the entry.</a:t>
            </a:r>
          </a:p>
        </p:txBody>
      </p:sp>
    </p:spTree>
    <p:extLst>
      <p:ext uri="{BB962C8B-B14F-4D97-AF65-F5344CB8AC3E}">
        <p14:creationId xmlns:p14="http://schemas.microsoft.com/office/powerpoint/2010/main" val="30745076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675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Wisp</vt:lpstr>
      <vt:lpstr>KU COLLEGE OF ENGINEERING &amp; TECHNOLOGY                            Kakatiya university</vt:lpstr>
      <vt:lpstr>INTRODUCTION</vt:lpstr>
      <vt:lpstr>ABSTRACT</vt:lpstr>
      <vt:lpstr>EXISTING SYSTEM :</vt:lpstr>
      <vt:lpstr>PROPOSED SYSTEM : </vt:lpstr>
      <vt:lpstr>PowerPoint Presentation</vt:lpstr>
      <vt:lpstr>PowerPoint Presentation</vt:lpstr>
      <vt:lpstr>PowerPoint Presentation</vt:lpstr>
      <vt:lpstr>PowerPoint Presentation</vt:lpstr>
      <vt:lpstr>SYSTEM REQUIREMENTS</vt:lpstr>
      <vt:lpstr>ADVANTAGES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COLLEGE OF ENGINEERING&amp;TECHNOLOGY</dc:title>
  <dc:creator>Sushma bejjanki</dc:creator>
  <cp:lastModifiedBy>saikiran guguloth</cp:lastModifiedBy>
  <cp:revision>10</cp:revision>
  <dcterms:created xsi:type="dcterms:W3CDTF">2023-12-04T20:29:23Z</dcterms:created>
  <dcterms:modified xsi:type="dcterms:W3CDTF">2024-05-17T02:45:50Z</dcterms:modified>
</cp:coreProperties>
</file>