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9" r:id="rId6"/>
    <p:sldId id="270" r:id="rId7"/>
    <p:sldId id="273" r:id="rId8"/>
    <p:sldId id="26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114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DCBD-CF57-4C2B-A0CE-7FB8EEA6A603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34B5-9A96-4DD5-A085-D2718079D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37846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DCBD-CF57-4C2B-A0CE-7FB8EEA6A603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34B5-9A96-4DD5-A085-D2718079D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68143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DCBD-CF57-4C2B-A0CE-7FB8EEA6A603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34B5-9A96-4DD5-A085-D2718079D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32166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DCBD-CF57-4C2B-A0CE-7FB8EEA6A603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34B5-9A96-4DD5-A085-D2718079D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37115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DCBD-CF57-4C2B-A0CE-7FB8EEA6A603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34B5-9A96-4DD5-A085-D2718079D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1446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DCBD-CF57-4C2B-A0CE-7FB8EEA6A603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34B5-9A96-4DD5-A085-D2718079D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55182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DCBD-CF57-4C2B-A0CE-7FB8EEA6A603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34B5-9A96-4DD5-A085-D2718079D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4798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DCBD-CF57-4C2B-A0CE-7FB8EEA6A603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34B5-9A96-4DD5-A085-D2718079D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20479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DCBD-CF57-4C2B-A0CE-7FB8EEA6A603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34B5-9A96-4DD5-A085-D2718079D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18689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DCBD-CF57-4C2B-A0CE-7FB8EEA6A603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34B5-9A96-4DD5-A085-D2718079D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3841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DCBD-CF57-4C2B-A0CE-7FB8EEA6A603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34B5-9A96-4DD5-A085-D2718079D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99146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7DCBD-CF57-4C2B-A0CE-7FB8EEA6A603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834B5-9A96-4DD5-A085-D2718079D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93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89" y="0"/>
            <a:ext cx="4506710" cy="45067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156364"/>
            <a:ext cx="12192000" cy="270163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853248" y="4329617"/>
            <a:ext cx="4485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Techno-</a:t>
            </a:r>
            <a:r>
              <a:rPr lang="en-IN" sz="3600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rIoT</a:t>
            </a:r>
            <a:endParaRPr lang="en-IN" sz="36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19097" y="5055222"/>
            <a:ext cx="4226493" cy="112005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Agro-</a:t>
            </a:r>
            <a:r>
              <a:rPr lang="en-IN" sz="3600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rIoT</a:t>
            </a:r>
            <a:endParaRPr lang="en-IN" sz="36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r>
              <a:rPr lang="en-IN" sz="2000" dirty="0">
                <a:solidFill>
                  <a:schemeClr val="bg1"/>
                </a:solidFill>
                <a:latin typeface="Berlin Sans FB Demi" panose="020E0802020502020306" pitchFamily="34" charset="0"/>
              </a:rPr>
              <a:t>Redefining agriculture with </a:t>
            </a:r>
            <a:r>
              <a:rPr lang="en-IN" sz="2000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IoT</a:t>
            </a:r>
            <a:endParaRPr lang="en-IN" sz="11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360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8518" y="2526882"/>
            <a:ext cx="88251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Thank You</a:t>
            </a:r>
            <a:endParaRPr lang="en-IN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9898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3993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The Problem</a:t>
            </a:r>
            <a:endParaRPr lang="en-IN" sz="36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21" y="274149"/>
            <a:ext cx="495534" cy="824953"/>
          </a:xfrm>
          <a:prstGeom prst="rect">
            <a:avLst/>
          </a:prstGeom>
          <a:ln>
            <a:noFill/>
          </a:ln>
        </p:spPr>
      </p:pic>
      <p:cxnSp>
        <p:nvCxnSpPr>
          <p:cNvPr id="8" name="Straight Connector 7"/>
          <p:cNvCxnSpPr/>
          <p:nvPr/>
        </p:nvCxnSpPr>
        <p:spPr>
          <a:xfrm>
            <a:off x="1311215" y="118581"/>
            <a:ext cx="0" cy="10351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479" y="6007479"/>
            <a:ext cx="850521" cy="8505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11215" y="2070340"/>
            <a:ext cx="9420045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erlin Sans FB Demi" panose="020E0802020502020306" pitchFamily="34" charset="0"/>
              </a:rPr>
              <a:t>Farmers have to go to the fields in scorching heat and shivering cold, and have to be physically present there during irrigation periods even at night. </a:t>
            </a:r>
          </a:p>
          <a:p>
            <a:pPr>
              <a:lnSpc>
                <a:spcPct val="150000"/>
              </a:lnSpc>
            </a:pPr>
            <a:endParaRPr lang="en-US" sz="1600" dirty="0" smtClean="0">
              <a:latin typeface="Berlin Sans FB Demi" panose="020E0802020502020306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erlin Sans FB Demi" panose="020E0802020502020306" pitchFamily="34" charset="0"/>
              </a:rPr>
              <a:t>Inefficient irrigation results in bad yields that weakens the farmer’s financial condition and increases the price of the harvest.</a:t>
            </a:r>
            <a:endParaRPr lang="en-IN" sz="24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0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7254" y="-17253"/>
            <a:ext cx="12209253" cy="1399309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What’s in Our Mind</a:t>
            </a:r>
            <a:endParaRPr lang="en-IN" sz="36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10" y="273365"/>
            <a:ext cx="852577" cy="85257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6709" y="177037"/>
            <a:ext cx="0" cy="10351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479" y="6007479"/>
            <a:ext cx="850521" cy="8505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11215" y="1708030"/>
            <a:ext cx="9575321" cy="4299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276709" y="1860430"/>
            <a:ext cx="9762227" cy="339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Berlin Sans FB Demi" panose="020E0802020502020306" pitchFamily="34" charset="0"/>
              </a:rPr>
              <a:t>We want to change the whole irrigation system with </a:t>
            </a:r>
            <a:r>
              <a:rPr lang="en-US" sz="2400" dirty="0" err="1">
                <a:latin typeface="Berlin Sans FB Demi" panose="020E0802020502020306" pitchFamily="34" charset="0"/>
              </a:rPr>
              <a:t>IoT</a:t>
            </a:r>
            <a:r>
              <a:rPr lang="en-US" sz="2400" dirty="0">
                <a:latin typeface="Berlin Sans FB Demi" panose="020E0802020502020306" pitchFamily="34" charset="0"/>
              </a:rPr>
              <a:t>. </a:t>
            </a:r>
            <a:r>
              <a:rPr lang="en-US" sz="2400" dirty="0">
                <a:latin typeface="Berlin Sans FB Demi" panose="020E0802020502020306" pitchFamily="34" charset="0"/>
              </a:rPr>
              <a:t>System will process the collected data, giving prediction about the irrigation requirements of the </a:t>
            </a:r>
            <a:r>
              <a:rPr lang="en-US" sz="2400" dirty="0" smtClean="0">
                <a:latin typeface="Berlin Sans FB Demi" panose="020E0802020502020306" pitchFamily="34" charset="0"/>
              </a:rPr>
              <a:t>field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Berlin Sans FB Demi" panose="020E0802020502020306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Berlin Sans FB Demi" panose="020E0802020502020306" pitchFamily="34" charset="0"/>
              </a:rPr>
              <a:t>Efficient use of water resources</a:t>
            </a:r>
            <a:r>
              <a:rPr lang="en-US" sz="2400" dirty="0" smtClean="0">
                <a:latin typeface="Berlin Sans FB Demi" panose="020E0802020502020306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100" dirty="0">
              <a:latin typeface="Berlin Sans FB Demi" panose="020E0802020502020306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Berlin Sans FB Demi" panose="020E0802020502020306" pitchFamily="34" charset="0"/>
              </a:rPr>
              <a:t>Automation using Machine Learning.</a:t>
            </a:r>
            <a:endParaRPr lang="en-IN" sz="24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27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7254" y="-17253"/>
            <a:ext cx="12209253" cy="1399309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The Implementation</a:t>
            </a:r>
            <a:endParaRPr lang="en-IN" sz="36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0" y="418975"/>
            <a:ext cx="912207" cy="56135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276709" y="177037"/>
            <a:ext cx="0" cy="10351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479" y="6007479"/>
            <a:ext cx="850521" cy="850521"/>
          </a:xfrm>
          <a:prstGeom prst="rect">
            <a:avLst/>
          </a:prstGeom>
        </p:spPr>
      </p:pic>
      <p:sp>
        <p:nvSpPr>
          <p:cNvPr id="32" name="Rounded Rectangle 10">
            <a:extLst>
              <a:ext uri="{FF2B5EF4-FFF2-40B4-BE49-F238E27FC236}">
                <a16:creationId xmlns:a16="http://schemas.microsoft.com/office/drawing/2014/main" id="{FAEA5778-50B6-417C-BE06-E334D22C44D6}"/>
              </a:ext>
            </a:extLst>
          </p:cNvPr>
          <p:cNvSpPr/>
          <p:nvPr/>
        </p:nvSpPr>
        <p:spPr>
          <a:xfrm>
            <a:off x="4019608" y="1708030"/>
            <a:ext cx="4301431" cy="4529151"/>
          </a:xfrm>
          <a:prstGeom prst="roundRect">
            <a:avLst>
              <a:gd name="adj" fmla="val 3427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2060"/>
            </a:solidFill>
          </a:ln>
          <a:effectLst>
            <a:outerShdw blurRad="63500" dist="1397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A3CC4E-F669-4124-9197-D9571C60582F}"/>
              </a:ext>
            </a:extLst>
          </p:cNvPr>
          <p:cNvSpPr txBox="1"/>
          <p:nvPr/>
        </p:nvSpPr>
        <p:spPr>
          <a:xfrm>
            <a:off x="4358030" y="1819966"/>
            <a:ext cx="3624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Field #01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0729FF7-06E1-456A-B2AE-16372FCCEBF4}"/>
              </a:ext>
            </a:extLst>
          </p:cNvPr>
          <p:cNvGrpSpPr/>
          <p:nvPr/>
        </p:nvGrpSpPr>
        <p:grpSpPr>
          <a:xfrm>
            <a:off x="4358030" y="2498019"/>
            <a:ext cx="668480" cy="993645"/>
            <a:chOff x="7957360" y="464651"/>
            <a:chExt cx="2777705" cy="4128849"/>
          </a:xfrm>
        </p:grpSpPr>
        <p:sp>
          <p:nvSpPr>
            <p:cNvPr id="61" name="Rounded Rectangle 10">
              <a:extLst>
                <a:ext uri="{FF2B5EF4-FFF2-40B4-BE49-F238E27FC236}">
                  <a16:creationId xmlns:a16="http://schemas.microsoft.com/office/drawing/2014/main" id="{0341065A-3100-4F4C-BEFD-D4DCF5736AC2}"/>
                </a:ext>
              </a:extLst>
            </p:cNvPr>
            <p:cNvSpPr/>
            <p:nvPr/>
          </p:nvSpPr>
          <p:spPr>
            <a:xfrm>
              <a:off x="7957360" y="464651"/>
              <a:ext cx="2777705" cy="4128849"/>
            </a:xfrm>
            <a:prstGeom prst="roundRect">
              <a:avLst>
                <a:gd name="adj" fmla="val 6338"/>
              </a:avLst>
            </a:prstGeom>
            <a:solidFill>
              <a:schemeClr val="bg1">
                <a:lumMod val="95000"/>
              </a:schemeClr>
            </a:solidFill>
            <a:ln w="57150">
              <a:solidFill>
                <a:srgbClr val="002060"/>
              </a:solidFill>
            </a:ln>
            <a:effectLst>
              <a:outerShdw blurRad="63500" dist="139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04EE4BCE-7395-47EB-9837-F761B2B6E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8054" y="1214338"/>
              <a:ext cx="2097153" cy="2046002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9F5E82A-2B73-4305-8E62-311477859CC1}"/>
              </a:ext>
            </a:extLst>
          </p:cNvPr>
          <p:cNvGrpSpPr/>
          <p:nvPr/>
        </p:nvGrpSpPr>
        <p:grpSpPr>
          <a:xfrm>
            <a:off x="7400663" y="2504190"/>
            <a:ext cx="668480" cy="993645"/>
            <a:chOff x="7957360" y="464651"/>
            <a:chExt cx="2777705" cy="4128849"/>
          </a:xfrm>
        </p:grpSpPr>
        <p:sp>
          <p:nvSpPr>
            <p:cNvPr id="65" name="Rounded Rectangle 10">
              <a:extLst>
                <a:ext uri="{FF2B5EF4-FFF2-40B4-BE49-F238E27FC236}">
                  <a16:creationId xmlns:a16="http://schemas.microsoft.com/office/drawing/2014/main" id="{D872A73A-8896-47D2-BE4A-E758B2588672}"/>
                </a:ext>
              </a:extLst>
            </p:cNvPr>
            <p:cNvSpPr/>
            <p:nvPr/>
          </p:nvSpPr>
          <p:spPr>
            <a:xfrm>
              <a:off x="7957360" y="464651"/>
              <a:ext cx="2777705" cy="4128849"/>
            </a:xfrm>
            <a:prstGeom prst="roundRect">
              <a:avLst>
                <a:gd name="adj" fmla="val 6338"/>
              </a:avLst>
            </a:prstGeom>
            <a:solidFill>
              <a:schemeClr val="bg1">
                <a:lumMod val="95000"/>
              </a:schemeClr>
            </a:solidFill>
            <a:ln w="57150">
              <a:solidFill>
                <a:srgbClr val="002060"/>
              </a:solidFill>
            </a:ln>
            <a:effectLst>
              <a:outerShdw blurRad="63500" dist="139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35D23AF5-0854-42CF-9FDA-D3EB7AF7C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8054" y="1214338"/>
              <a:ext cx="2097153" cy="2046002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6BA958A-8D09-4653-AC5D-97504B518B96}"/>
              </a:ext>
            </a:extLst>
          </p:cNvPr>
          <p:cNvGrpSpPr/>
          <p:nvPr/>
        </p:nvGrpSpPr>
        <p:grpSpPr>
          <a:xfrm>
            <a:off x="4452054" y="4695807"/>
            <a:ext cx="668480" cy="993645"/>
            <a:chOff x="7957360" y="464651"/>
            <a:chExt cx="2777705" cy="4128849"/>
          </a:xfrm>
        </p:grpSpPr>
        <p:sp>
          <p:nvSpPr>
            <p:cNvPr id="68" name="Rounded Rectangle 10">
              <a:extLst>
                <a:ext uri="{FF2B5EF4-FFF2-40B4-BE49-F238E27FC236}">
                  <a16:creationId xmlns:a16="http://schemas.microsoft.com/office/drawing/2014/main" id="{0D8C2EA2-77BD-4F80-810C-77F46834000F}"/>
                </a:ext>
              </a:extLst>
            </p:cNvPr>
            <p:cNvSpPr/>
            <p:nvPr/>
          </p:nvSpPr>
          <p:spPr>
            <a:xfrm>
              <a:off x="7957360" y="464651"/>
              <a:ext cx="2777705" cy="4128849"/>
            </a:xfrm>
            <a:prstGeom prst="roundRect">
              <a:avLst>
                <a:gd name="adj" fmla="val 6338"/>
              </a:avLst>
            </a:prstGeom>
            <a:solidFill>
              <a:schemeClr val="bg1">
                <a:lumMod val="95000"/>
              </a:schemeClr>
            </a:solidFill>
            <a:ln w="57150">
              <a:solidFill>
                <a:srgbClr val="002060"/>
              </a:solidFill>
            </a:ln>
            <a:effectLst>
              <a:outerShdw blurRad="63500" dist="139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87F27FE2-0299-47A7-84C1-F1D26869F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8054" y="1214338"/>
              <a:ext cx="2097153" cy="2046002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029823E-D552-455B-B8E0-3C4975EBD325}"/>
              </a:ext>
            </a:extLst>
          </p:cNvPr>
          <p:cNvGrpSpPr/>
          <p:nvPr/>
        </p:nvGrpSpPr>
        <p:grpSpPr>
          <a:xfrm>
            <a:off x="7494687" y="4701978"/>
            <a:ext cx="668480" cy="993645"/>
            <a:chOff x="7957360" y="464651"/>
            <a:chExt cx="2777705" cy="4128849"/>
          </a:xfrm>
        </p:grpSpPr>
        <p:sp>
          <p:nvSpPr>
            <p:cNvPr id="71" name="Rounded Rectangle 10">
              <a:extLst>
                <a:ext uri="{FF2B5EF4-FFF2-40B4-BE49-F238E27FC236}">
                  <a16:creationId xmlns:a16="http://schemas.microsoft.com/office/drawing/2014/main" id="{066A9BF4-B8C8-4CA0-9252-F9FA529D0560}"/>
                </a:ext>
              </a:extLst>
            </p:cNvPr>
            <p:cNvSpPr/>
            <p:nvPr/>
          </p:nvSpPr>
          <p:spPr>
            <a:xfrm>
              <a:off x="7957360" y="464651"/>
              <a:ext cx="2777705" cy="4128849"/>
            </a:xfrm>
            <a:prstGeom prst="roundRect">
              <a:avLst>
                <a:gd name="adj" fmla="val 6338"/>
              </a:avLst>
            </a:prstGeom>
            <a:solidFill>
              <a:schemeClr val="bg1">
                <a:lumMod val="95000"/>
              </a:schemeClr>
            </a:solidFill>
            <a:ln w="57150">
              <a:solidFill>
                <a:srgbClr val="002060"/>
              </a:solidFill>
            </a:ln>
            <a:effectLst>
              <a:outerShdw blurRad="63500" dist="139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1B47B5A9-E3D2-4392-9FDB-FA033FDA6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8054" y="1214338"/>
              <a:ext cx="2097153" cy="2046002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64A4743-B909-421D-991D-E4FF6F9CDA1A}"/>
              </a:ext>
            </a:extLst>
          </p:cNvPr>
          <p:cNvGrpSpPr/>
          <p:nvPr/>
        </p:nvGrpSpPr>
        <p:grpSpPr>
          <a:xfrm>
            <a:off x="5137771" y="2498019"/>
            <a:ext cx="668480" cy="993646"/>
            <a:chOff x="520770" y="464651"/>
            <a:chExt cx="2777705" cy="4128849"/>
          </a:xfrm>
        </p:grpSpPr>
        <p:sp>
          <p:nvSpPr>
            <p:cNvPr id="74" name="Rounded Rectangle 2">
              <a:extLst>
                <a:ext uri="{FF2B5EF4-FFF2-40B4-BE49-F238E27FC236}">
                  <a16:creationId xmlns:a16="http://schemas.microsoft.com/office/drawing/2014/main" id="{6F573D7A-24D1-4B2D-9AE4-6D638AFB5D42}"/>
                </a:ext>
              </a:extLst>
            </p:cNvPr>
            <p:cNvSpPr/>
            <p:nvPr/>
          </p:nvSpPr>
          <p:spPr>
            <a:xfrm>
              <a:off x="520770" y="464651"/>
              <a:ext cx="2777705" cy="4128849"/>
            </a:xfrm>
            <a:prstGeom prst="roundRect">
              <a:avLst>
                <a:gd name="adj" fmla="val 6338"/>
              </a:avLst>
            </a:prstGeom>
            <a:solidFill>
              <a:schemeClr val="bg1">
                <a:lumMod val="95000"/>
              </a:schemeClr>
            </a:solidFill>
            <a:ln w="57150">
              <a:solidFill>
                <a:srgbClr val="002060"/>
              </a:solidFill>
            </a:ln>
            <a:effectLst>
              <a:outerShdw blurRad="63500" dist="139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9A1DEB7B-E5D0-4572-9611-E87DBE07D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882" y="1156311"/>
              <a:ext cx="1713395" cy="1959022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3A23B95-EB45-4B23-8CC5-0505F47ACF91}"/>
              </a:ext>
            </a:extLst>
          </p:cNvPr>
          <p:cNvGrpSpPr/>
          <p:nvPr/>
        </p:nvGrpSpPr>
        <p:grpSpPr>
          <a:xfrm>
            <a:off x="8183545" y="2498019"/>
            <a:ext cx="668480" cy="993646"/>
            <a:chOff x="520770" y="464651"/>
            <a:chExt cx="2777705" cy="4128849"/>
          </a:xfrm>
        </p:grpSpPr>
        <p:sp>
          <p:nvSpPr>
            <p:cNvPr id="78" name="Rounded Rectangle 2">
              <a:extLst>
                <a:ext uri="{FF2B5EF4-FFF2-40B4-BE49-F238E27FC236}">
                  <a16:creationId xmlns:a16="http://schemas.microsoft.com/office/drawing/2014/main" id="{800484D6-1C3E-4B49-8106-2ADC5B053980}"/>
                </a:ext>
              </a:extLst>
            </p:cNvPr>
            <p:cNvSpPr/>
            <p:nvPr/>
          </p:nvSpPr>
          <p:spPr>
            <a:xfrm>
              <a:off x="520770" y="464651"/>
              <a:ext cx="2777705" cy="4128849"/>
            </a:xfrm>
            <a:prstGeom prst="roundRect">
              <a:avLst>
                <a:gd name="adj" fmla="val 6338"/>
              </a:avLst>
            </a:prstGeom>
            <a:solidFill>
              <a:schemeClr val="bg1">
                <a:lumMod val="95000"/>
              </a:schemeClr>
            </a:solidFill>
            <a:ln w="57150">
              <a:solidFill>
                <a:srgbClr val="002060"/>
              </a:solidFill>
            </a:ln>
            <a:effectLst>
              <a:outerShdw blurRad="63500" dist="139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F0F6940B-99B2-476D-8F44-D5BB58734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882" y="1156311"/>
              <a:ext cx="1713395" cy="1959022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E000DB6-3208-4221-BA88-7C3CA4B76739}"/>
              </a:ext>
            </a:extLst>
          </p:cNvPr>
          <p:cNvGrpSpPr/>
          <p:nvPr/>
        </p:nvGrpSpPr>
        <p:grpSpPr>
          <a:xfrm>
            <a:off x="5231795" y="4701977"/>
            <a:ext cx="668480" cy="993646"/>
            <a:chOff x="520770" y="464651"/>
            <a:chExt cx="2777705" cy="4128849"/>
          </a:xfrm>
        </p:grpSpPr>
        <p:sp>
          <p:nvSpPr>
            <p:cNvPr id="81" name="Rounded Rectangle 2">
              <a:extLst>
                <a:ext uri="{FF2B5EF4-FFF2-40B4-BE49-F238E27FC236}">
                  <a16:creationId xmlns:a16="http://schemas.microsoft.com/office/drawing/2014/main" id="{ADEB25D0-F610-402C-970D-26BCC27FC066}"/>
                </a:ext>
              </a:extLst>
            </p:cNvPr>
            <p:cNvSpPr/>
            <p:nvPr/>
          </p:nvSpPr>
          <p:spPr>
            <a:xfrm>
              <a:off x="520770" y="464651"/>
              <a:ext cx="2777705" cy="4128849"/>
            </a:xfrm>
            <a:prstGeom prst="roundRect">
              <a:avLst>
                <a:gd name="adj" fmla="val 6338"/>
              </a:avLst>
            </a:prstGeom>
            <a:solidFill>
              <a:schemeClr val="bg1">
                <a:lumMod val="95000"/>
              </a:schemeClr>
            </a:solidFill>
            <a:ln w="57150">
              <a:solidFill>
                <a:srgbClr val="002060"/>
              </a:solidFill>
            </a:ln>
            <a:effectLst>
              <a:outerShdw blurRad="63500" dist="139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25DA49B6-0FAF-42AA-B32C-A045B9CCD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882" y="1156311"/>
              <a:ext cx="1713395" cy="1959022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14A624A-1694-4103-86B0-4E23B99C4B54}"/>
              </a:ext>
            </a:extLst>
          </p:cNvPr>
          <p:cNvGrpSpPr/>
          <p:nvPr/>
        </p:nvGrpSpPr>
        <p:grpSpPr>
          <a:xfrm>
            <a:off x="8257191" y="4701977"/>
            <a:ext cx="668480" cy="993646"/>
            <a:chOff x="520770" y="464651"/>
            <a:chExt cx="2777705" cy="4128849"/>
          </a:xfrm>
        </p:grpSpPr>
        <p:sp>
          <p:nvSpPr>
            <p:cNvPr id="84" name="Rounded Rectangle 2">
              <a:extLst>
                <a:ext uri="{FF2B5EF4-FFF2-40B4-BE49-F238E27FC236}">
                  <a16:creationId xmlns:a16="http://schemas.microsoft.com/office/drawing/2014/main" id="{7F4AA7F8-867B-4C06-977F-83CAABD10E57}"/>
                </a:ext>
              </a:extLst>
            </p:cNvPr>
            <p:cNvSpPr/>
            <p:nvPr/>
          </p:nvSpPr>
          <p:spPr>
            <a:xfrm>
              <a:off x="520770" y="464651"/>
              <a:ext cx="2777705" cy="4128849"/>
            </a:xfrm>
            <a:prstGeom prst="roundRect">
              <a:avLst>
                <a:gd name="adj" fmla="val 6338"/>
              </a:avLst>
            </a:prstGeom>
            <a:solidFill>
              <a:schemeClr val="bg1">
                <a:lumMod val="95000"/>
              </a:schemeClr>
            </a:solidFill>
            <a:ln w="57150">
              <a:solidFill>
                <a:srgbClr val="002060"/>
              </a:solidFill>
            </a:ln>
            <a:effectLst>
              <a:outerShdw blurRad="63500" dist="139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2ECE81C9-DEAB-413F-B677-403E14FE2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882" y="1156311"/>
              <a:ext cx="1713395" cy="19590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0B3AF79-DD94-420C-8C98-3AD6D170F523}"/>
              </a:ext>
            </a:extLst>
          </p:cNvPr>
          <p:cNvGrpSpPr/>
          <p:nvPr/>
        </p:nvGrpSpPr>
        <p:grpSpPr>
          <a:xfrm>
            <a:off x="1828241" y="2498018"/>
            <a:ext cx="668480" cy="993646"/>
            <a:chOff x="520770" y="464651"/>
            <a:chExt cx="2777705" cy="4128849"/>
          </a:xfrm>
        </p:grpSpPr>
        <p:sp>
          <p:nvSpPr>
            <p:cNvPr id="90" name="Rounded Rectangle 2">
              <a:extLst>
                <a:ext uri="{FF2B5EF4-FFF2-40B4-BE49-F238E27FC236}">
                  <a16:creationId xmlns:a16="http://schemas.microsoft.com/office/drawing/2014/main" id="{A7F1AA52-FD3A-41CB-AFE8-7CA10B3CC623}"/>
                </a:ext>
              </a:extLst>
            </p:cNvPr>
            <p:cNvSpPr/>
            <p:nvPr/>
          </p:nvSpPr>
          <p:spPr>
            <a:xfrm>
              <a:off x="520770" y="464651"/>
              <a:ext cx="2777705" cy="4128849"/>
            </a:xfrm>
            <a:prstGeom prst="roundRect">
              <a:avLst>
                <a:gd name="adj" fmla="val 6338"/>
              </a:avLst>
            </a:prstGeom>
            <a:solidFill>
              <a:schemeClr val="bg1">
                <a:lumMod val="95000"/>
              </a:schemeClr>
            </a:solidFill>
            <a:ln w="57150">
              <a:solidFill>
                <a:srgbClr val="002060"/>
              </a:solidFill>
            </a:ln>
            <a:effectLst>
              <a:outerShdw blurRad="63500" dist="139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754F27CD-EB1E-4A94-9732-213B49B0C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882" y="1156311"/>
              <a:ext cx="1713395" cy="1959022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85611" y="2483731"/>
            <a:ext cx="1270991" cy="1881437"/>
            <a:chOff x="385611" y="2483731"/>
            <a:chExt cx="1270991" cy="1881437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D933115C-BCE0-4B24-B8DF-296C4308765C}"/>
                </a:ext>
              </a:extLst>
            </p:cNvPr>
            <p:cNvGrpSpPr/>
            <p:nvPr/>
          </p:nvGrpSpPr>
          <p:grpSpPr>
            <a:xfrm>
              <a:off x="385611" y="2483731"/>
              <a:ext cx="1270991" cy="1881437"/>
              <a:chOff x="509262" y="464651"/>
              <a:chExt cx="2789213" cy="4128849"/>
            </a:xfrm>
          </p:grpSpPr>
          <p:sp>
            <p:nvSpPr>
              <p:cNvPr id="87" name="Rounded Rectangle 2">
                <a:extLst>
                  <a:ext uri="{FF2B5EF4-FFF2-40B4-BE49-F238E27FC236}">
                    <a16:creationId xmlns:a16="http://schemas.microsoft.com/office/drawing/2014/main" id="{B87A6DF8-82A6-4C0E-8CAE-14ED19B92EB0}"/>
                  </a:ext>
                </a:extLst>
              </p:cNvPr>
              <p:cNvSpPr/>
              <p:nvPr/>
            </p:nvSpPr>
            <p:spPr>
              <a:xfrm>
                <a:off x="520770" y="464651"/>
                <a:ext cx="2777705" cy="4128849"/>
              </a:xfrm>
              <a:prstGeom prst="roundRect">
                <a:avLst>
                  <a:gd name="adj" fmla="val 6338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2060"/>
                </a:solidFill>
              </a:ln>
              <a:effectLst>
                <a:outerShdw blurRad="63500" dist="1397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6B7D4ED4-7010-43DB-99D7-CEA0FCD8A6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9262" y="881689"/>
                <a:ext cx="2535781" cy="2539684"/>
              </a:xfrm>
              <a:prstGeom prst="rect">
                <a:avLst/>
              </a:prstGeom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545907" y="3898055"/>
              <a:ext cx="9503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Berlin Sans FB Demi" panose="020E0802020502020306" pitchFamily="34" charset="0"/>
                </a:rPr>
                <a:t>Water </a:t>
              </a:r>
              <a:r>
                <a:rPr lang="en-US" sz="1000" dirty="0">
                  <a:latin typeface="Berlin Sans FB Demi" panose="020E0802020502020306" pitchFamily="34" charset="0"/>
                </a:rPr>
                <a:t>L</a:t>
              </a:r>
              <a:r>
                <a:rPr lang="en-US" sz="1000" dirty="0" smtClean="0">
                  <a:latin typeface="Berlin Sans FB Demi" panose="020E0802020502020306" pitchFamily="34" charset="0"/>
                </a:rPr>
                <a:t>evel Sensor</a:t>
              </a:r>
              <a:endParaRPr lang="en-IN" sz="1000" dirty="0">
                <a:latin typeface="Berlin Sans FB Demi" panose="020E0802020502020306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0336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5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7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72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07407E-6 L 0.52097 -4.07407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7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2" grpId="0" animBg="1"/>
      <p:bldP spid="32" grpId="1" animBg="1"/>
      <p:bldP spid="33" grpId="0"/>
      <p:bldP spid="3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7254" y="-17253"/>
            <a:ext cx="12209253" cy="1399309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The Implementation</a:t>
            </a:r>
            <a:endParaRPr lang="en-IN" sz="36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0" y="418975"/>
            <a:ext cx="912207" cy="56135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276709" y="177037"/>
            <a:ext cx="0" cy="10351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479" y="6007479"/>
            <a:ext cx="850521" cy="850521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F0B3AF79-DD94-420C-8C98-3AD6D170F523}"/>
              </a:ext>
            </a:extLst>
          </p:cNvPr>
          <p:cNvGrpSpPr/>
          <p:nvPr/>
        </p:nvGrpSpPr>
        <p:grpSpPr>
          <a:xfrm>
            <a:off x="781761" y="3110044"/>
            <a:ext cx="668480" cy="993646"/>
            <a:chOff x="520770" y="464651"/>
            <a:chExt cx="2777705" cy="4128849"/>
          </a:xfrm>
        </p:grpSpPr>
        <p:sp>
          <p:nvSpPr>
            <p:cNvPr id="90" name="Rounded Rectangle 2">
              <a:extLst>
                <a:ext uri="{FF2B5EF4-FFF2-40B4-BE49-F238E27FC236}">
                  <a16:creationId xmlns:a16="http://schemas.microsoft.com/office/drawing/2014/main" id="{A7F1AA52-FD3A-41CB-AFE8-7CA10B3CC623}"/>
                </a:ext>
              </a:extLst>
            </p:cNvPr>
            <p:cNvSpPr/>
            <p:nvPr/>
          </p:nvSpPr>
          <p:spPr>
            <a:xfrm>
              <a:off x="520770" y="464651"/>
              <a:ext cx="2777705" cy="4128849"/>
            </a:xfrm>
            <a:prstGeom prst="roundRect">
              <a:avLst>
                <a:gd name="adj" fmla="val 6338"/>
              </a:avLst>
            </a:prstGeom>
            <a:solidFill>
              <a:schemeClr val="bg1">
                <a:lumMod val="95000"/>
              </a:schemeClr>
            </a:solidFill>
            <a:ln w="57150">
              <a:solidFill>
                <a:srgbClr val="002060"/>
              </a:solidFill>
            </a:ln>
            <a:effectLst>
              <a:outerShdw blurRad="63500" dist="139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754F27CD-EB1E-4A94-9732-213B49B0C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882" y="1156311"/>
              <a:ext cx="1713395" cy="1959022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14A624A-1694-4103-86B0-4E23B99C4B54}"/>
              </a:ext>
            </a:extLst>
          </p:cNvPr>
          <p:cNvGrpSpPr/>
          <p:nvPr/>
        </p:nvGrpSpPr>
        <p:grpSpPr>
          <a:xfrm>
            <a:off x="924499" y="3276498"/>
            <a:ext cx="668480" cy="993646"/>
            <a:chOff x="520770" y="464651"/>
            <a:chExt cx="2777705" cy="4128849"/>
          </a:xfrm>
        </p:grpSpPr>
        <p:sp>
          <p:nvSpPr>
            <p:cNvPr id="84" name="Rounded Rectangle 2">
              <a:extLst>
                <a:ext uri="{FF2B5EF4-FFF2-40B4-BE49-F238E27FC236}">
                  <a16:creationId xmlns:a16="http://schemas.microsoft.com/office/drawing/2014/main" id="{7F4AA7F8-867B-4C06-977F-83CAABD10E57}"/>
                </a:ext>
              </a:extLst>
            </p:cNvPr>
            <p:cNvSpPr/>
            <p:nvPr/>
          </p:nvSpPr>
          <p:spPr>
            <a:xfrm>
              <a:off x="520770" y="464651"/>
              <a:ext cx="2777705" cy="4128849"/>
            </a:xfrm>
            <a:prstGeom prst="roundRect">
              <a:avLst>
                <a:gd name="adj" fmla="val 6338"/>
              </a:avLst>
            </a:prstGeom>
            <a:solidFill>
              <a:schemeClr val="bg1">
                <a:lumMod val="95000"/>
              </a:schemeClr>
            </a:solidFill>
            <a:ln w="57150">
              <a:solidFill>
                <a:srgbClr val="002060"/>
              </a:solidFill>
            </a:ln>
            <a:effectLst>
              <a:outerShdw blurRad="63500" dist="139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2ECE81C9-DEAB-413F-B677-403E14FE2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882" y="1156311"/>
              <a:ext cx="1713395" cy="1959022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E000DB6-3208-4221-BA88-7C3CA4B76739}"/>
              </a:ext>
            </a:extLst>
          </p:cNvPr>
          <p:cNvGrpSpPr/>
          <p:nvPr/>
        </p:nvGrpSpPr>
        <p:grpSpPr>
          <a:xfrm>
            <a:off x="1059302" y="3429000"/>
            <a:ext cx="668480" cy="993646"/>
            <a:chOff x="520770" y="464651"/>
            <a:chExt cx="2777705" cy="4128849"/>
          </a:xfrm>
        </p:grpSpPr>
        <p:sp>
          <p:nvSpPr>
            <p:cNvPr id="81" name="Rounded Rectangle 2">
              <a:extLst>
                <a:ext uri="{FF2B5EF4-FFF2-40B4-BE49-F238E27FC236}">
                  <a16:creationId xmlns:a16="http://schemas.microsoft.com/office/drawing/2014/main" id="{ADEB25D0-F610-402C-970D-26BCC27FC066}"/>
                </a:ext>
              </a:extLst>
            </p:cNvPr>
            <p:cNvSpPr/>
            <p:nvPr/>
          </p:nvSpPr>
          <p:spPr>
            <a:xfrm>
              <a:off x="520770" y="464651"/>
              <a:ext cx="2777705" cy="4128849"/>
            </a:xfrm>
            <a:prstGeom prst="roundRect">
              <a:avLst>
                <a:gd name="adj" fmla="val 6338"/>
              </a:avLst>
            </a:prstGeom>
            <a:solidFill>
              <a:schemeClr val="bg1">
                <a:lumMod val="95000"/>
              </a:schemeClr>
            </a:solidFill>
            <a:ln w="57150">
              <a:solidFill>
                <a:srgbClr val="002060"/>
              </a:solidFill>
            </a:ln>
            <a:effectLst>
              <a:outerShdw blurRad="63500" dist="139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25DA49B6-0FAF-42AA-B32C-A045B9CCD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882" y="1156311"/>
              <a:ext cx="1713395" cy="1959022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3A23B95-EB45-4B23-8CC5-0505F47ACF91}"/>
              </a:ext>
            </a:extLst>
          </p:cNvPr>
          <p:cNvGrpSpPr/>
          <p:nvPr/>
        </p:nvGrpSpPr>
        <p:grpSpPr>
          <a:xfrm>
            <a:off x="1202040" y="3620611"/>
            <a:ext cx="668480" cy="993646"/>
            <a:chOff x="520770" y="464651"/>
            <a:chExt cx="2777705" cy="4128849"/>
          </a:xfrm>
        </p:grpSpPr>
        <p:sp>
          <p:nvSpPr>
            <p:cNvPr id="78" name="Rounded Rectangle 2">
              <a:extLst>
                <a:ext uri="{FF2B5EF4-FFF2-40B4-BE49-F238E27FC236}">
                  <a16:creationId xmlns:a16="http://schemas.microsoft.com/office/drawing/2014/main" id="{800484D6-1C3E-4B49-8106-2ADC5B053980}"/>
                </a:ext>
              </a:extLst>
            </p:cNvPr>
            <p:cNvSpPr/>
            <p:nvPr/>
          </p:nvSpPr>
          <p:spPr>
            <a:xfrm>
              <a:off x="520770" y="464651"/>
              <a:ext cx="2777705" cy="4128849"/>
            </a:xfrm>
            <a:prstGeom prst="roundRect">
              <a:avLst>
                <a:gd name="adj" fmla="val 6338"/>
              </a:avLst>
            </a:prstGeom>
            <a:solidFill>
              <a:schemeClr val="bg1">
                <a:lumMod val="95000"/>
              </a:schemeClr>
            </a:solidFill>
            <a:ln w="57150">
              <a:solidFill>
                <a:srgbClr val="002060"/>
              </a:solidFill>
            </a:ln>
            <a:effectLst>
              <a:outerShdw blurRad="63500" dist="139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F0F6940B-99B2-476D-8F44-D5BB58734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882" y="1156311"/>
              <a:ext cx="1713395" cy="1959022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64A4743-B909-421D-991D-E4FF6F9CDA1A}"/>
              </a:ext>
            </a:extLst>
          </p:cNvPr>
          <p:cNvGrpSpPr/>
          <p:nvPr/>
        </p:nvGrpSpPr>
        <p:grpSpPr>
          <a:xfrm>
            <a:off x="1344778" y="3798478"/>
            <a:ext cx="668480" cy="993646"/>
            <a:chOff x="520770" y="464651"/>
            <a:chExt cx="2777705" cy="4128849"/>
          </a:xfrm>
        </p:grpSpPr>
        <p:sp>
          <p:nvSpPr>
            <p:cNvPr id="74" name="Rounded Rectangle 2">
              <a:extLst>
                <a:ext uri="{FF2B5EF4-FFF2-40B4-BE49-F238E27FC236}">
                  <a16:creationId xmlns:a16="http://schemas.microsoft.com/office/drawing/2014/main" id="{6F573D7A-24D1-4B2D-9AE4-6D638AFB5D42}"/>
                </a:ext>
              </a:extLst>
            </p:cNvPr>
            <p:cNvSpPr/>
            <p:nvPr/>
          </p:nvSpPr>
          <p:spPr>
            <a:xfrm>
              <a:off x="520770" y="464651"/>
              <a:ext cx="2777705" cy="4128849"/>
            </a:xfrm>
            <a:prstGeom prst="roundRect">
              <a:avLst>
                <a:gd name="adj" fmla="val 6338"/>
              </a:avLst>
            </a:prstGeom>
            <a:solidFill>
              <a:schemeClr val="bg1">
                <a:lumMod val="95000"/>
              </a:schemeClr>
            </a:solidFill>
            <a:ln w="57150">
              <a:solidFill>
                <a:srgbClr val="002060"/>
              </a:solidFill>
            </a:ln>
            <a:effectLst>
              <a:outerShdw blurRad="63500" dist="139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9A1DEB7B-E5D0-4572-9611-E87DBE07D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882" y="1156311"/>
              <a:ext cx="1713395" cy="19590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CBDEFBF-41FD-4282-B0C1-864D30B14771}"/>
              </a:ext>
            </a:extLst>
          </p:cNvPr>
          <p:cNvGrpSpPr/>
          <p:nvPr/>
        </p:nvGrpSpPr>
        <p:grpSpPr>
          <a:xfrm>
            <a:off x="4273631" y="2562271"/>
            <a:ext cx="1519807" cy="2259080"/>
            <a:chOff x="3798356" y="464652"/>
            <a:chExt cx="2718821" cy="404132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75DFE66-6AC9-4147-AA51-F9998D444051}"/>
                </a:ext>
              </a:extLst>
            </p:cNvPr>
            <p:cNvGrpSpPr/>
            <p:nvPr/>
          </p:nvGrpSpPr>
          <p:grpSpPr>
            <a:xfrm>
              <a:off x="3798356" y="464652"/>
              <a:ext cx="2718821" cy="4041325"/>
              <a:chOff x="520770" y="464652"/>
              <a:chExt cx="2777705" cy="4128848"/>
            </a:xfrm>
          </p:grpSpPr>
          <p:sp>
            <p:nvSpPr>
              <p:cNvPr id="45" name="Rounded Rectangle 2">
                <a:extLst>
                  <a:ext uri="{FF2B5EF4-FFF2-40B4-BE49-F238E27FC236}">
                    <a16:creationId xmlns:a16="http://schemas.microsoft.com/office/drawing/2014/main" id="{6FD0477A-CDE5-448F-B228-CE1A293112C2}"/>
                  </a:ext>
                </a:extLst>
              </p:cNvPr>
              <p:cNvSpPr/>
              <p:nvPr/>
            </p:nvSpPr>
            <p:spPr>
              <a:xfrm>
                <a:off x="520770" y="464652"/>
                <a:ext cx="2777705" cy="4128848"/>
              </a:xfrm>
              <a:prstGeom prst="roundRect">
                <a:avLst>
                  <a:gd name="adj" fmla="val 6338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2060"/>
                </a:solidFill>
              </a:ln>
              <a:effectLst>
                <a:outerShdw blurRad="63500" dist="1397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F3E90F25-F153-4D9A-AA6B-40E56C9746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3882" y="1156311"/>
                <a:ext cx="1713395" cy="1959022"/>
              </a:xfrm>
              <a:prstGeom prst="rect">
                <a:avLst/>
              </a:prstGeom>
            </p:spPr>
          </p:pic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EA88147-54D8-4936-B770-ED135339822C}"/>
                </a:ext>
              </a:extLst>
            </p:cNvPr>
            <p:cNvSpPr txBox="1"/>
            <p:nvPr/>
          </p:nvSpPr>
          <p:spPr>
            <a:xfrm>
              <a:off x="4195873" y="3121796"/>
              <a:ext cx="2043114" cy="936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Berlin Sans FB Demi" panose="020E0802020502020306" pitchFamily="34" charset="0"/>
                </a:rPr>
                <a:t>Info</a:t>
              </a:r>
              <a:endParaRPr lang="en-IN" dirty="0">
                <a:latin typeface="Berlin Sans FB Demi" panose="020E0802020502020306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93951" y="1878630"/>
            <a:ext cx="2777705" cy="4128849"/>
            <a:chOff x="3393951" y="1878630"/>
            <a:chExt cx="2777705" cy="412884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C8F5A8E-2331-4FB3-9F9E-3CFC26C4E7D9}"/>
                </a:ext>
              </a:extLst>
            </p:cNvPr>
            <p:cNvGrpSpPr/>
            <p:nvPr/>
          </p:nvGrpSpPr>
          <p:grpSpPr>
            <a:xfrm>
              <a:off x="3393951" y="1878630"/>
              <a:ext cx="2777705" cy="4128849"/>
              <a:chOff x="5106837" y="1702608"/>
              <a:chExt cx="2777705" cy="4128849"/>
            </a:xfrm>
          </p:grpSpPr>
          <p:sp>
            <p:nvSpPr>
              <p:cNvPr id="39" name="Rounded Rectangle 2">
                <a:extLst>
                  <a:ext uri="{FF2B5EF4-FFF2-40B4-BE49-F238E27FC236}">
                    <a16:creationId xmlns:a16="http://schemas.microsoft.com/office/drawing/2014/main" id="{1DE97546-26F8-4270-864A-EF419C934164}"/>
                  </a:ext>
                </a:extLst>
              </p:cNvPr>
              <p:cNvSpPr/>
              <p:nvPr/>
            </p:nvSpPr>
            <p:spPr>
              <a:xfrm>
                <a:off x="5106837" y="1702608"/>
                <a:ext cx="2777705" cy="4128849"/>
              </a:xfrm>
              <a:prstGeom prst="roundRect">
                <a:avLst>
                  <a:gd name="adj" fmla="val 6338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2060"/>
                </a:solidFill>
              </a:ln>
              <a:effectLst>
                <a:outerShdw blurRad="63500" dist="1397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121F840D-B91B-4AF8-A4EC-F609E310CA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528" r="14360"/>
              <a:stretch/>
            </p:blipFill>
            <p:spPr>
              <a:xfrm>
                <a:off x="5274107" y="2266303"/>
                <a:ext cx="2443162" cy="2544451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A27E06-D38C-431D-976C-60C9708024E6}"/>
                  </a:ext>
                </a:extLst>
              </p:cNvPr>
              <p:cNvSpPr txBox="1"/>
              <p:nvPr/>
            </p:nvSpPr>
            <p:spPr>
              <a:xfrm>
                <a:off x="5474131" y="4549144"/>
                <a:ext cx="20431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Berlin Sans FB Demi" panose="020E0802020502020306" pitchFamily="34" charset="0"/>
                  </a:rPr>
                  <a:t>Arduino</a:t>
                </a:r>
                <a:endParaRPr lang="en-IN" dirty="0">
                  <a:latin typeface="Berlin Sans FB Demi" panose="020E0802020502020306" pitchFamily="34" charset="0"/>
                </a:endParaRPr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4508" y="2118606"/>
              <a:ext cx="539850" cy="53985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8545427" y="1849984"/>
            <a:ext cx="2777705" cy="4128849"/>
            <a:chOff x="8545427" y="1849984"/>
            <a:chExt cx="2777705" cy="4128849"/>
          </a:xfrm>
        </p:grpSpPr>
        <p:grpSp>
          <p:nvGrpSpPr>
            <p:cNvPr id="32" name="Group 31"/>
            <p:cNvGrpSpPr/>
            <p:nvPr/>
          </p:nvGrpSpPr>
          <p:grpSpPr>
            <a:xfrm>
              <a:off x="8545427" y="1849984"/>
              <a:ext cx="2777705" cy="4128849"/>
              <a:chOff x="5106837" y="1702608"/>
              <a:chExt cx="2777705" cy="4128849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5106837" y="1702608"/>
                <a:ext cx="2777705" cy="4128849"/>
              </a:xfrm>
              <a:prstGeom prst="roundRect">
                <a:avLst>
                  <a:gd name="adj" fmla="val 6338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2060"/>
                </a:solidFill>
              </a:ln>
              <a:effectLst>
                <a:outerShdw blurRad="63500" dist="1397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389329" y="4574570"/>
                <a:ext cx="22127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Berlin Sans FB Demi" panose="020E0802020502020306" pitchFamily="34" charset="0"/>
                  </a:rPr>
                  <a:t>Cloud Server</a:t>
                </a:r>
                <a:endParaRPr lang="en-IN" dirty="0">
                  <a:latin typeface="Berlin Sans FB Demi" panose="020E0802020502020306" pitchFamily="34" charset="0"/>
                </a:endParaRPr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7919" y="2938580"/>
              <a:ext cx="2276413" cy="14008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0652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7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9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1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3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44444E-6 L 0.39662 -4.44444E-6 " pathEditMode="relative" rAng="0" ptsTypes="AA">
                                      <p:cBhvr>
                                        <p:cTn id="29" dur="3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7254" y="-17253"/>
            <a:ext cx="12209253" cy="1399309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The Implementation</a:t>
            </a:r>
            <a:endParaRPr lang="en-IN" sz="36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0" y="418975"/>
            <a:ext cx="912207" cy="56135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276709" y="177037"/>
            <a:ext cx="0" cy="10351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479" y="6007479"/>
            <a:ext cx="850521" cy="85052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8427550" y="1792397"/>
            <a:ext cx="2777705" cy="4128849"/>
            <a:chOff x="3665769" y="409787"/>
            <a:chExt cx="2777705" cy="412884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179A630-0DF3-40DC-88BB-F1263C2C0DEE}"/>
                </a:ext>
              </a:extLst>
            </p:cNvPr>
            <p:cNvGrpSpPr/>
            <p:nvPr/>
          </p:nvGrpSpPr>
          <p:grpSpPr>
            <a:xfrm>
              <a:off x="3665769" y="409787"/>
              <a:ext cx="2777705" cy="4128849"/>
              <a:chOff x="520770" y="464651"/>
              <a:chExt cx="2777705" cy="4128849"/>
            </a:xfrm>
          </p:grpSpPr>
          <p:sp>
            <p:nvSpPr>
              <p:cNvPr id="37" name="Rounded Rectangle 2">
                <a:extLst>
                  <a:ext uri="{FF2B5EF4-FFF2-40B4-BE49-F238E27FC236}">
                    <a16:creationId xmlns:a16="http://schemas.microsoft.com/office/drawing/2014/main" id="{B59F541A-182A-4D10-A943-609A683A3CA8}"/>
                  </a:ext>
                </a:extLst>
              </p:cNvPr>
              <p:cNvSpPr/>
              <p:nvPr/>
            </p:nvSpPr>
            <p:spPr>
              <a:xfrm>
                <a:off x="520770" y="464651"/>
                <a:ext cx="2777705" cy="4128849"/>
              </a:xfrm>
              <a:prstGeom prst="roundRect">
                <a:avLst>
                  <a:gd name="adj" fmla="val 6338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2060"/>
                </a:solidFill>
              </a:ln>
              <a:effectLst>
                <a:outerShdw blurRad="63500" dist="1397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C30079C-1614-4E86-B00B-480D0F9E5922}"/>
                  </a:ext>
                </a:extLst>
              </p:cNvPr>
              <p:cNvSpPr txBox="1"/>
              <p:nvPr/>
            </p:nvSpPr>
            <p:spPr>
              <a:xfrm>
                <a:off x="888064" y="3311187"/>
                <a:ext cx="20431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Berlin Sans FB Demi" panose="020E0802020502020306" pitchFamily="34" charset="0"/>
                  </a:rPr>
                  <a:t>App</a:t>
                </a:r>
                <a:endParaRPr lang="en-IN" dirty="0">
                  <a:latin typeface="Berlin Sans FB Demi" panose="020E0802020502020306" pitchFamily="34" charset="0"/>
                </a:endParaRPr>
              </a:p>
            </p:txBody>
          </p:sp>
        </p:grp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82B0E7A-D0DA-4C26-BA8F-87726AB0D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937" y="732066"/>
              <a:ext cx="2319364" cy="2319364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1138687" y="1792396"/>
            <a:ext cx="2777705" cy="4128849"/>
            <a:chOff x="520770" y="464651"/>
            <a:chExt cx="2777705" cy="4128849"/>
          </a:xfrm>
        </p:grpSpPr>
        <p:grpSp>
          <p:nvGrpSpPr>
            <p:cNvPr id="50" name="Group 49"/>
            <p:cNvGrpSpPr/>
            <p:nvPr/>
          </p:nvGrpSpPr>
          <p:grpSpPr>
            <a:xfrm>
              <a:off x="520770" y="464651"/>
              <a:ext cx="2777705" cy="4128849"/>
              <a:chOff x="5106837" y="1702608"/>
              <a:chExt cx="2777705" cy="4128849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5106837" y="1702608"/>
                <a:ext cx="2777705" cy="4128849"/>
              </a:xfrm>
              <a:prstGeom prst="roundRect">
                <a:avLst>
                  <a:gd name="adj" fmla="val 6338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2060"/>
                </a:solidFill>
              </a:ln>
              <a:effectLst>
                <a:outerShdw blurRad="63500" dist="1397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389329" y="4574570"/>
                <a:ext cx="22127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Berlin Sans FB Demi" panose="020E0802020502020306" pitchFamily="34" charset="0"/>
                  </a:rPr>
                  <a:t>Cloud Server</a:t>
                </a:r>
                <a:endParaRPr lang="en-IN" dirty="0">
                  <a:latin typeface="Berlin Sans FB Demi" panose="020E0802020502020306" pitchFamily="34" charset="0"/>
                </a:endParaRPr>
              </a:p>
            </p:txBody>
          </p:sp>
        </p:grp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262" y="1553247"/>
              <a:ext cx="2276413" cy="1400870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B462A35-AC4F-456A-A88E-040094B2BE1E}"/>
              </a:ext>
            </a:extLst>
          </p:cNvPr>
          <p:cNvGrpSpPr/>
          <p:nvPr/>
        </p:nvGrpSpPr>
        <p:grpSpPr>
          <a:xfrm>
            <a:off x="3496482" y="1643214"/>
            <a:ext cx="1022201" cy="1519424"/>
            <a:chOff x="4119755" y="464651"/>
            <a:chExt cx="2777705" cy="4128849"/>
          </a:xfrm>
        </p:grpSpPr>
        <p:sp>
          <p:nvSpPr>
            <p:cNvPr id="55" name="Rounded Rectangle 54"/>
            <p:cNvSpPr/>
            <p:nvPr/>
          </p:nvSpPr>
          <p:spPr>
            <a:xfrm>
              <a:off x="4119755" y="464651"/>
              <a:ext cx="2777705" cy="4128849"/>
            </a:xfrm>
            <a:prstGeom prst="roundRect">
              <a:avLst>
                <a:gd name="adj" fmla="val 6338"/>
              </a:avLst>
            </a:prstGeom>
            <a:solidFill>
              <a:schemeClr val="bg1">
                <a:lumMod val="95000"/>
              </a:schemeClr>
            </a:solidFill>
            <a:ln w="57150">
              <a:solidFill>
                <a:srgbClr val="002060"/>
              </a:solidFill>
            </a:ln>
            <a:effectLst>
              <a:outerShdw blurRad="63500" dist="139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7395" y="1467863"/>
              <a:ext cx="2122423" cy="2122424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3633899" y="4581651"/>
            <a:ext cx="987126" cy="1467289"/>
            <a:chOff x="6810768" y="409786"/>
            <a:chExt cx="2777705" cy="4128849"/>
          </a:xfrm>
        </p:grpSpPr>
        <p:sp>
          <p:nvSpPr>
            <p:cNvPr id="59" name="Rounded Rectangle 2">
              <a:extLst>
                <a:ext uri="{FF2B5EF4-FFF2-40B4-BE49-F238E27FC236}">
                  <a16:creationId xmlns:a16="http://schemas.microsoft.com/office/drawing/2014/main" id="{FDBD2BAC-81C6-4789-820E-C2351B0D4F6E}"/>
                </a:ext>
              </a:extLst>
            </p:cNvPr>
            <p:cNvSpPr/>
            <p:nvPr/>
          </p:nvSpPr>
          <p:spPr>
            <a:xfrm>
              <a:off x="6810768" y="409786"/>
              <a:ext cx="2777705" cy="4128849"/>
            </a:xfrm>
            <a:prstGeom prst="roundRect">
              <a:avLst>
                <a:gd name="adj" fmla="val 6338"/>
              </a:avLst>
            </a:prstGeom>
            <a:solidFill>
              <a:schemeClr val="bg1">
                <a:lumMod val="95000"/>
              </a:schemeClr>
            </a:solidFill>
            <a:ln w="57150">
              <a:solidFill>
                <a:srgbClr val="002060"/>
              </a:solidFill>
            </a:ln>
            <a:effectLst>
              <a:outerShdw blurRad="63500" dist="139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7370" y="1234349"/>
              <a:ext cx="2264500" cy="2264500"/>
            </a:xfrm>
            <a:prstGeom prst="rect">
              <a:avLst/>
            </a:prstGeom>
          </p:spPr>
        </p:pic>
      </p:grpSp>
      <p:sp>
        <p:nvSpPr>
          <p:cNvPr id="8" name="Left-Right Arrow 7"/>
          <p:cNvSpPr/>
          <p:nvPr/>
        </p:nvSpPr>
        <p:spPr>
          <a:xfrm>
            <a:off x="4712215" y="5191135"/>
            <a:ext cx="3624145" cy="414068"/>
          </a:xfrm>
          <a:prstGeom prst="leftRightArrow">
            <a:avLst>
              <a:gd name="adj1" fmla="val 50989"/>
              <a:gd name="adj2" fmla="val 572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77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7254" y="-17253"/>
            <a:ext cx="12209253" cy="1399309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The Implementation</a:t>
            </a:r>
            <a:endParaRPr lang="en-IN" sz="36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0" y="418975"/>
            <a:ext cx="912207" cy="56135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276709" y="177037"/>
            <a:ext cx="0" cy="10351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479" y="6007479"/>
            <a:ext cx="850521" cy="8505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89" y="3324434"/>
            <a:ext cx="1338075" cy="74066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890946" y="1878630"/>
            <a:ext cx="2777705" cy="4128849"/>
            <a:chOff x="3665769" y="409787"/>
            <a:chExt cx="2777705" cy="412884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179A630-0DF3-40DC-88BB-F1263C2C0DEE}"/>
                </a:ext>
              </a:extLst>
            </p:cNvPr>
            <p:cNvGrpSpPr/>
            <p:nvPr/>
          </p:nvGrpSpPr>
          <p:grpSpPr>
            <a:xfrm>
              <a:off x="3665769" y="409787"/>
              <a:ext cx="2777705" cy="4128849"/>
              <a:chOff x="520770" y="464651"/>
              <a:chExt cx="2777705" cy="4128849"/>
            </a:xfrm>
          </p:grpSpPr>
          <p:sp>
            <p:nvSpPr>
              <p:cNvPr id="37" name="Rounded Rectangle 2">
                <a:extLst>
                  <a:ext uri="{FF2B5EF4-FFF2-40B4-BE49-F238E27FC236}">
                    <a16:creationId xmlns:a16="http://schemas.microsoft.com/office/drawing/2014/main" id="{B59F541A-182A-4D10-A943-609A683A3CA8}"/>
                  </a:ext>
                </a:extLst>
              </p:cNvPr>
              <p:cNvSpPr/>
              <p:nvPr/>
            </p:nvSpPr>
            <p:spPr>
              <a:xfrm>
                <a:off x="520770" y="464651"/>
                <a:ext cx="2777705" cy="4128849"/>
              </a:xfrm>
              <a:prstGeom prst="roundRect">
                <a:avLst>
                  <a:gd name="adj" fmla="val 6338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2060"/>
                </a:solidFill>
              </a:ln>
              <a:effectLst>
                <a:outerShdw blurRad="63500" dist="1397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C30079C-1614-4E86-B00B-480D0F9E5922}"/>
                  </a:ext>
                </a:extLst>
              </p:cNvPr>
              <p:cNvSpPr txBox="1"/>
              <p:nvPr/>
            </p:nvSpPr>
            <p:spPr>
              <a:xfrm>
                <a:off x="888064" y="3311187"/>
                <a:ext cx="20431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Berlin Sans FB Demi" panose="020E0802020502020306" pitchFamily="34" charset="0"/>
                  </a:rPr>
                  <a:t>App</a:t>
                </a:r>
                <a:endParaRPr lang="en-IN" dirty="0">
                  <a:latin typeface="Berlin Sans FB Demi" panose="020E0802020502020306" pitchFamily="34" charset="0"/>
                </a:endParaRPr>
              </a:p>
            </p:txBody>
          </p:sp>
        </p:grp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82B0E7A-D0DA-4C26-BA8F-87726AB0D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937" y="732066"/>
              <a:ext cx="2319364" cy="2319364"/>
            </a:xfrm>
            <a:prstGeom prst="rect">
              <a:avLst/>
            </a:prstGeom>
          </p:spPr>
        </p:pic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877" y="3282416"/>
            <a:ext cx="1338075" cy="7406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71" y="4797028"/>
            <a:ext cx="1578431" cy="17070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814514" y="2974291"/>
            <a:ext cx="925136" cy="1154798"/>
          </a:xfrm>
          <a:custGeom>
            <a:avLst/>
            <a:gdLst>
              <a:gd name="connsiteX0" fmla="*/ 0 w 910849"/>
              <a:gd name="connsiteY0" fmla="*/ 0 h 1140510"/>
              <a:gd name="connsiteX1" fmla="*/ 910849 w 910849"/>
              <a:gd name="connsiteY1" fmla="*/ 0 h 1140510"/>
              <a:gd name="connsiteX2" fmla="*/ 910849 w 910849"/>
              <a:gd name="connsiteY2" fmla="*/ 1140510 h 1140510"/>
              <a:gd name="connsiteX3" fmla="*/ 0 w 910849"/>
              <a:gd name="connsiteY3" fmla="*/ 1140510 h 1140510"/>
              <a:gd name="connsiteX4" fmla="*/ 0 w 910849"/>
              <a:gd name="connsiteY4" fmla="*/ 0 h 1140510"/>
              <a:gd name="connsiteX0" fmla="*/ 0 w 925136"/>
              <a:gd name="connsiteY0" fmla="*/ 0 h 1154798"/>
              <a:gd name="connsiteX1" fmla="*/ 910849 w 925136"/>
              <a:gd name="connsiteY1" fmla="*/ 0 h 1154798"/>
              <a:gd name="connsiteX2" fmla="*/ 925136 w 925136"/>
              <a:gd name="connsiteY2" fmla="*/ 1154798 h 1154798"/>
              <a:gd name="connsiteX3" fmla="*/ 0 w 925136"/>
              <a:gd name="connsiteY3" fmla="*/ 1140510 h 1154798"/>
              <a:gd name="connsiteX4" fmla="*/ 0 w 925136"/>
              <a:gd name="connsiteY4" fmla="*/ 0 h 1154798"/>
              <a:gd name="connsiteX0" fmla="*/ 0 w 925136"/>
              <a:gd name="connsiteY0" fmla="*/ 0 h 1154798"/>
              <a:gd name="connsiteX1" fmla="*/ 910849 w 925136"/>
              <a:gd name="connsiteY1" fmla="*/ 0 h 1154798"/>
              <a:gd name="connsiteX2" fmla="*/ 925136 w 925136"/>
              <a:gd name="connsiteY2" fmla="*/ 1154798 h 1154798"/>
              <a:gd name="connsiteX3" fmla="*/ 0 w 925136"/>
              <a:gd name="connsiteY3" fmla="*/ 1154798 h 1154798"/>
              <a:gd name="connsiteX4" fmla="*/ 0 w 925136"/>
              <a:gd name="connsiteY4" fmla="*/ 0 h 115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136" h="1154798">
                <a:moveTo>
                  <a:pt x="0" y="0"/>
                </a:moveTo>
                <a:lnTo>
                  <a:pt x="910849" y="0"/>
                </a:lnTo>
                <a:lnTo>
                  <a:pt x="925136" y="1154798"/>
                </a:lnTo>
                <a:lnTo>
                  <a:pt x="0" y="11547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6" name="Group 25"/>
          <p:cNvGrpSpPr/>
          <p:nvPr/>
        </p:nvGrpSpPr>
        <p:grpSpPr>
          <a:xfrm>
            <a:off x="4893972" y="1878629"/>
            <a:ext cx="2777705" cy="4128849"/>
            <a:chOff x="8545427" y="1849984"/>
            <a:chExt cx="2777705" cy="4128849"/>
          </a:xfrm>
        </p:grpSpPr>
        <p:grpSp>
          <p:nvGrpSpPr>
            <p:cNvPr id="27" name="Group 26"/>
            <p:cNvGrpSpPr/>
            <p:nvPr/>
          </p:nvGrpSpPr>
          <p:grpSpPr>
            <a:xfrm>
              <a:off x="8545427" y="1849984"/>
              <a:ext cx="2777705" cy="4128849"/>
              <a:chOff x="5106837" y="1702608"/>
              <a:chExt cx="2777705" cy="4128849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5106837" y="1702608"/>
                <a:ext cx="2777705" cy="4128849"/>
              </a:xfrm>
              <a:prstGeom prst="roundRect">
                <a:avLst>
                  <a:gd name="adj" fmla="val 6338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2060"/>
                </a:solidFill>
              </a:ln>
              <a:effectLst>
                <a:outerShdw blurRad="63500" dist="1397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389329" y="4574570"/>
                <a:ext cx="22127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Berlin Sans FB Demi" panose="020E0802020502020306" pitchFamily="34" charset="0"/>
                  </a:rPr>
                  <a:t>Cloud Server</a:t>
                </a:r>
                <a:endParaRPr lang="en-IN" dirty="0">
                  <a:latin typeface="Berlin Sans FB Demi" panose="020E0802020502020306" pitchFamily="34" charset="0"/>
                </a:endParaRPr>
              </a:p>
            </p:txBody>
          </p:sp>
        </p:grp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7919" y="2938580"/>
              <a:ext cx="2276413" cy="1400870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8723188" y="1878629"/>
            <a:ext cx="2777705" cy="4128849"/>
            <a:chOff x="3393951" y="1878630"/>
            <a:chExt cx="2777705" cy="412884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C8F5A8E-2331-4FB3-9F9E-3CFC26C4E7D9}"/>
                </a:ext>
              </a:extLst>
            </p:cNvPr>
            <p:cNvGrpSpPr/>
            <p:nvPr/>
          </p:nvGrpSpPr>
          <p:grpSpPr>
            <a:xfrm>
              <a:off x="3393951" y="1878630"/>
              <a:ext cx="2777705" cy="4128849"/>
              <a:chOff x="5106837" y="1702608"/>
              <a:chExt cx="2777705" cy="4128849"/>
            </a:xfrm>
          </p:grpSpPr>
          <p:sp>
            <p:nvSpPr>
              <p:cNvPr id="34" name="Rounded Rectangle 2">
                <a:extLst>
                  <a:ext uri="{FF2B5EF4-FFF2-40B4-BE49-F238E27FC236}">
                    <a16:creationId xmlns:a16="http://schemas.microsoft.com/office/drawing/2014/main" id="{1DE97546-26F8-4270-864A-EF419C934164}"/>
                  </a:ext>
                </a:extLst>
              </p:cNvPr>
              <p:cNvSpPr/>
              <p:nvPr/>
            </p:nvSpPr>
            <p:spPr>
              <a:xfrm>
                <a:off x="5106837" y="1702608"/>
                <a:ext cx="2777705" cy="4128849"/>
              </a:xfrm>
              <a:prstGeom prst="roundRect">
                <a:avLst>
                  <a:gd name="adj" fmla="val 6338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2060"/>
                </a:solidFill>
              </a:ln>
              <a:effectLst>
                <a:outerShdw blurRad="63500" dist="1397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121F840D-B91B-4AF8-A4EC-F609E310CA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528" r="14360"/>
              <a:stretch/>
            </p:blipFill>
            <p:spPr>
              <a:xfrm>
                <a:off x="5274107" y="2266303"/>
                <a:ext cx="2443162" cy="2544451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9A27E06-D38C-431D-976C-60C9708024E6}"/>
                  </a:ext>
                </a:extLst>
              </p:cNvPr>
              <p:cNvSpPr txBox="1"/>
              <p:nvPr/>
            </p:nvSpPr>
            <p:spPr>
              <a:xfrm>
                <a:off x="5474131" y="4549144"/>
                <a:ext cx="20431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Berlin Sans FB Demi" panose="020E0802020502020306" pitchFamily="34" charset="0"/>
                  </a:rPr>
                  <a:t>Arduino</a:t>
                </a:r>
                <a:endParaRPr lang="en-IN" dirty="0">
                  <a:latin typeface="Berlin Sans FB Demi" panose="020E0802020502020306" pitchFamily="34" charset="0"/>
                </a:endParaRPr>
              </a:p>
            </p:txBody>
          </p:sp>
        </p:grp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4508" y="2118606"/>
              <a:ext cx="539850" cy="539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5766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7254" y="-17253"/>
            <a:ext cx="12209253" cy="1399309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The Infrastructure</a:t>
            </a:r>
            <a:endParaRPr lang="en-IN" sz="36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64" y="199321"/>
            <a:ext cx="828136" cy="828136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1293962" y="177037"/>
            <a:ext cx="0" cy="10351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479" y="6007479"/>
            <a:ext cx="850521" cy="85052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732467" y="2180850"/>
            <a:ext cx="2077888" cy="3088624"/>
            <a:chOff x="3393951" y="1878630"/>
            <a:chExt cx="2777705" cy="412884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C8F5A8E-2331-4FB3-9F9E-3CFC26C4E7D9}"/>
                </a:ext>
              </a:extLst>
            </p:cNvPr>
            <p:cNvGrpSpPr/>
            <p:nvPr/>
          </p:nvGrpSpPr>
          <p:grpSpPr>
            <a:xfrm>
              <a:off x="3393951" y="1878630"/>
              <a:ext cx="2777705" cy="4128849"/>
              <a:chOff x="5106837" y="1702608"/>
              <a:chExt cx="2777705" cy="4128849"/>
            </a:xfrm>
          </p:grpSpPr>
          <p:sp>
            <p:nvSpPr>
              <p:cNvPr id="10" name="Rounded Rectangle 2">
                <a:extLst>
                  <a:ext uri="{FF2B5EF4-FFF2-40B4-BE49-F238E27FC236}">
                    <a16:creationId xmlns:a16="http://schemas.microsoft.com/office/drawing/2014/main" id="{1DE97546-26F8-4270-864A-EF419C934164}"/>
                  </a:ext>
                </a:extLst>
              </p:cNvPr>
              <p:cNvSpPr/>
              <p:nvPr/>
            </p:nvSpPr>
            <p:spPr>
              <a:xfrm>
                <a:off x="5106837" y="1702608"/>
                <a:ext cx="2777705" cy="4128849"/>
              </a:xfrm>
              <a:prstGeom prst="roundRect">
                <a:avLst>
                  <a:gd name="adj" fmla="val 6338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2060"/>
                </a:solidFill>
              </a:ln>
              <a:effectLst>
                <a:outerShdw blurRad="63500" dist="1397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121F840D-B91B-4AF8-A4EC-F609E310CA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528" r="14360"/>
              <a:stretch/>
            </p:blipFill>
            <p:spPr>
              <a:xfrm>
                <a:off x="5274107" y="2266303"/>
                <a:ext cx="2443162" cy="2544451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A27E06-D38C-431D-976C-60C9708024E6}"/>
                  </a:ext>
                </a:extLst>
              </p:cNvPr>
              <p:cNvSpPr txBox="1"/>
              <p:nvPr/>
            </p:nvSpPr>
            <p:spPr>
              <a:xfrm>
                <a:off x="5474131" y="4549144"/>
                <a:ext cx="20431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Berlin Sans FB Demi" panose="020E0802020502020306" pitchFamily="34" charset="0"/>
                  </a:rPr>
                  <a:t>Arduino</a:t>
                </a:r>
                <a:endParaRPr lang="en-IN" dirty="0">
                  <a:latin typeface="Berlin Sans FB Demi" panose="020E0802020502020306" pitchFamily="34" charset="0"/>
                </a:endParaRPr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4508" y="2118606"/>
              <a:ext cx="539850" cy="53985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A5919BA-0F0D-453B-AECE-53766530FB4F}"/>
              </a:ext>
            </a:extLst>
          </p:cNvPr>
          <p:cNvGrpSpPr/>
          <p:nvPr/>
        </p:nvGrpSpPr>
        <p:grpSpPr>
          <a:xfrm>
            <a:off x="3873726" y="2180848"/>
            <a:ext cx="2077889" cy="3088626"/>
            <a:chOff x="7957360" y="464651"/>
            <a:chExt cx="2777705" cy="4128849"/>
          </a:xfrm>
        </p:grpSpPr>
        <p:sp>
          <p:nvSpPr>
            <p:cNvPr id="14" name="Rounded Rectangle 13"/>
            <p:cNvSpPr/>
            <p:nvPr/>
          </p:nvSpPr>
          <p:spPr>
            <a:xfrm>
              <a:off x="7957360" y="464651"/>
              <a:ext cx="2777705" cy="4128849"/>
            </a:xfrm>
            <a:prstGeom prst="roundRect">
              <a:avLst>
                <a:gd name="adj" fmla="val 6338"/>
              </a:avLst>
            </a:prstGeom>
            <a:solidFill>
              <a:schemeClr val="bg1">
                <a:lumMod val="95000"/>
              </a:schemeClr>
            </a:solidFill>
            <a:ln w="57150">
              <a:solidFill>
                <a:srgbClr val="002060"/>
              </a:solidFill>
            </a:ln>
            <a:effectLst>
              <a:outerShdw blurRad="63500" dist="139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7634" y="1028345"/>
              <a:ext cx="2097154" cy="209715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8185860" y="3225468"/>
              <a:ext cx="2320701" cy="946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Berlin Sans FB Demi" panose="020E0802020502020306" pitchFamily="34" charset="0"/>
                </a:rPr>
                <a:t>Soil Moisture Sensor</a:t>
              </a:r>
              <a:endParaRPr lang="en-IN" sz="1600" dirty="0">
                <a:latin typeface="Berlin Sans FB Demi" panose="020E0802020502020306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16764" y="2180848"/>
            <a:ext cx="2050554" cy="3047994"/>
            <a:chOff x="520770" y="464651"/>
            <a:chExt cx="2777705" cy="4128849"/>
          </a:xfrm>
        </p:grpSpPr>
        <p:grpSp>
          <p:nvGrpSpPr>
            <p:cNvPr id="18" name="Group 17"/>
            <p:cNvGrpSpPr/>
            <p:nvPr/>
          </p:nvGrpSpPr>
          <p:grpSpPr>
            <a:xfrm>
              <a:off x="520770" y="464651"/>
              <a:ext cx="2777705" cy="4128849"/>
              <a:chOff x="5106837" y="1702608"/>
              <a:chExt cx="2777705" cy="4128849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5106837" y="1702608"/>
                <a:ext cx="2777705" cy="4128849"/>
              </a:xfrm>
              <a:prstGeom prst="roundRect">
                <a:avLst>
                  <a:gd name="adj" fmla="val 6338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2060"/>
                </a:solidFill>
              </a:ln>
              <a:effectLst>
                <a:outerShdw blurRad="63500" dist="1397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421175" y="4618388"/>
                <a:ext cx="2212719" cy="541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Berlin Sans FB Demi" panose="020E0802020502020306" pitchFamily="34" charset="0"/>
                  </a:rPr>
                  <a:t>Cloud Server</a:t>
                </a:r>
                <a:endParaRPr lang="en-IN" dirty="0">
                  <a:latin typeface="Berlin Sans FB Demi" panose="020E0802020502020306" pitchFamily="34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262" y="1553247"/>
              <a:ext cx="2276413" cy="1400870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1466492" y="2180848"/>
            <a:ext cx="2058711" cy="3060118"/>
            <a:chOff x="520767" y="479602"/>
            <a:chExt cx="2777701" cy="412884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933115C-BCE0-4B24-B8DF-296C4308765C}"/>
                </a:ext>
              </a:extLst>
            </p:cNvPr>
            <p:cNvGrpSpPr/>
            <p:nvPr/>
          </p:nvGrpSpPr>
          <p:grpSpPr>
            <a:xfrm>
              <a:off x="520767" y="479602"/>
              <a:ext cx="2777701" cy="4128842"/>
              <a:chOff x="520770" y="464651"/>
              <a:chExt cx="2777705" cy="4128849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B87A6DF8-82A6-4C0E-8CAE-14ED19B92EB0}"/>
                  </a:ext>
                </a:extLst>
              </p:cNvPr>
              <p:cNvSpPr/>
              <p:nvPr/>
            </p:nvSpPr>
            <p:spPr>
              <a:xfrm>
                <a:off x="520770" y="464651"/>
                <a:ext cx="2777705" cy="4128849"/>
              </a:xfrm>
              <a:prstGeom prst="roundRect">
                <a:avLst>
                  <a:gd name="adj" fmla="val 6338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2060"/>
                </a:solidFill>
              </a:ln>
              <a:effectLst>
                <a:outerShdw blurRad="63500" dist="1397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6B7D4ED4-7010-43DB-99D7-CEA0FCD8A6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064" y="977901"/>
                <a:ext cx="2172387" cy="2172387"/>
              </a:xfrm>
              <a:prstGeom prst="rect">
                <a:avLst/>
              </a:prstGeom>
            </p:spPr>
          </p:pic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5C7812A-2A0F-4F16-A141-DAE0CEC40E03}"/>
                </a:ext>
              </a:extLst>
            </p:cNvPr>
            <p:cNvSpPr txBox="1"/>
            <p:nvPr/>
          </p:nvSpPr>
          <p:spPr>
            <a:xfrm>
              <a:off x="888061" y="3472851"/>
              <a:ext cx="2043113" cy="872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Berlin Sans FB Demi" panose="020E0802020502020306" pitchFamily="34" charset="0"/>
                </a:rPr>
                <a:t>Water Level Sensor</a:t>
              </a:r>
              <a:endParaRPr lang="en-IN" sz="1400" dirty="0">
                <a:latin typeface="Berlin Sans FB Demi" panose="020E0802020502020306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414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7254" y="-17253"/>
            <a:ext cx="12209253" cy="1399309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Future is golden</a:t>
            </a:r>
            <a:endParaRPr lang="en-IN" sz="36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276959"/>
            <a:ext cx="845389" cy="845389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1311215" y="118581"/>
            <a:ext cx="0" cy="10351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479" y="6007479"/>
            <a:ext cx="850521" cy="850521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069676" y="1638970"/>
            <a:ext cx="2777705" cy="4128849"/>
            <a:chOff x="3821319" y="464650"/>
            <a:chExt cx="2777705" cy="4128849"/>
          </a:xfrm>
        </p:grpSpPr>
        <p:grpSp>
          <p:nvGrpSpPr>
            <p:cNvPr id="16" name="Group 15"/>
            <p:cNvGrpSpPr/>
            <p:nvPr/>
          </p:nvGrpSpPr>
          <p:grpSpPr>
            <a:xfrm>
              <a:off x="3821319" y="464650"/>
              <a:ext cx="2777705" cy="4128849"/>
              <a:chOff x="5106837" y="1702608"/>
              <a:chExt cx="2777705" cy="412884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106837" y="1702608"/>
                <a:ext cx="2777705" cy="4128849"/>
              </a:xfrm>
              <a:prstGeom prst="roundRect">
                <a:avLst>
                  <a:gd name="adj" fmla="val 6338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2060"/>
                </a:solidFill>
              </a:ln>
              <a:effectLst>
                <a:outerShdw blurRad="63500" dist="1397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389329" y="4359127"/>
                <a:ext cx="221272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Berlin Sans FB Demi" panose="020E0802020502020306" pitchFamily="34" charset="0"/>
                  </a:rPr>
                  <a:t>Machine Learning</a:t>
                </a:r>
                <a:endParaRPr lang="en-IN" dirty="0">
                  <a:latin typeface="Berlin Sans FB Demi" panose="020E0802020502020306" pitchFamily="34" charset="0"/>
                </a:endParaRP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4498" y="772263"/>
              <a:ext cx="1831346" cy="2256737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8563774" y="1638970"/>
            <a:ext cx="2777705" cy="4128849"/>
            <a:chOff x="6906104" y="464649"/>
            <a:chExt cx="2777705" cy="4128849"/>
          </a:xfrm>
        </p:grpSpPr>
        <p:grpSp>
          <p:nvGrpSpPr>
            <p:cNvPr id="21" name="Group 20"/>
            <p:cNvGrpSpPr/>
            <p:nvPr/>
          </p:nvGrpSpPr>
          <p:grpSpPr>
            <a:xfrm>
              <a:off x="6906104" y="464649"/>
              <a:ext cx="2777705" cy="4128849"/>
              <a:chOff x="5106837" y="1702608"/>
              <a:chExt cx="2777705" cy="4128849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5106837" y="1702608"/>
                <a:ext cx="2777705" cy="4128849"/>
              </a:xfrm>
              <a:prstGeom prst="roundRect">
                <a:avLst>
                  <a:gd name="adj" fmla="val 6338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2060"/>
                </a:solidFill>
              </a:ln>
              <a:effectLst>
                <a:outerShdw blurRad="63500" dist="139700" dir="2700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389329" y="4359128"/>
                <a:ext cx="221272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Berlin Sans FB Demi" panose="020E0802020502020306" pitchFamily="34" charset="0"/>
                  </a:rPr>
                  <a:t>Whether Forecast</a:t>
                </a:r>
                <a:endParaRPr lang="en-IN" dirty="0">
                  <a:latin typeface="Berlin Sans FB Demi" panose="020E0802020502020306" pitchFamily="34" charset="0"/>
                </a:endParaRPr>
              </a:p>
            </p:txBody>
          </p:sp>
        </p:grpSp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23"/>
            <a:stretch/>
          </p:blipFill>
          <p:spPr>
            <a:xfrm>
              <a:off x="7188596" y="604761"/>
              <a:ext cx="2100839" cy="2424239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4B5D354-5DCC-4CAB-BD48-53DD5E88D42D}"/>
              </a:ext>
            </a:extLst>
          </p:cNvPr>
          <p:cNvGrpSpPr/>
          <p:nvPr/>
        </p:nvGrpSpPr>
        <p:grpSpPr>
          <a:xfrm>
            <a:off x="4816725" y="1638969"/>
            <a:ext cx="2777705" cy="4128849"/>
            <a:chOff x="520770" y="464651"/>
            <a:chExt cx="2777705" cy="4128849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AC2277EA-BCF7-4D76-B3CA-1876429E101B}"/>
                </a:ext>
              </a:extLst>
            </p:cNvPr>
            <p:cNvSpPr/>
            <p:nvPr/>
          </p:nvSpPr>
          <p:spPr>
            <a:xfrm>
              <a:off x="520770" y="464651"/>
              <a:ext cx="2777705" cy="4128849"/>
            </a:xfrm>
            <a:prstGeom prst="roundRect">
              <a:avLst>
                <a:gd name="adj" fmla="val 6338"/>
              </a:avLst>
            </a:prstGeom>
            <a:solidFill>
              <a:schemeClr val="bg1">
                <a:lumMod val="95000"/>
              </a:schemeClr>
            </a:solidFill>
            <a:ln w="57150">
              <a:solidFill>
                <a:srgbClr val="002060"/>
              </a:solidFill>
            </a:ln>
            <a:effectLst>
              <a:outerShdw blurRad="63500" dist="139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C7812A-2A0F-4F16-A141-DAE0CEC40E03}"/>
                </a:ext>
              </a:extLst>
            </p:cNvPr>
            <p:cNvSpPr txBox="1"/>
            <p:nvPr/>
          </p:nvSpPr>
          <p:spPr>
            <a:xfrm>
              <a:off x="888064" y="3311187"/>
              <a:ext cx="20431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Berlin Sans FB Demi" panose="020E0802020502020306" pitchFamily="34" charset="0"/>
                </a:rPr>
                <a:t>Data</a:t>
              </a:r>
              <a:endParaRPr lang="en-IN" dirty="0">
                <a:latin typeface="Berlin Sans FB Demi" panose="020E0802020502020306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C299805-A06B-4D51-80D2-C28B19A52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882" y="1156311"/>
              <a:ext cx="1713395" cy="1959022"/>
            </a:xfrm>
            <a:prstGeom prst="rect">
              <a:avLst/>
            </a:prstGeom>
          </p:spPr>
        </p:pic>
      </p:grpSp>
      <p:sp>
        <p:nvSpPr>
          <p:cNvPr id="34" name="Rounded Rectangle 33"/>
          <p:cNvSpPr/>
          <p:nvPr/>
        </p:nvSpPr>
        <p:spPr>
          <a:xfrm>
            <a:off x="4816719" y="1638967"/>
            <a:ext cx="2777705" cy="4128849"/>
          </a:xfrm>
          <a:prstGeom prst="roundRect">
            <a:avLst>
              <a:gd name="adj" fmla="val 6338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2060"/>
            </a:solidFill>
          </a:ln>
          <a:effectLst>
            <a:outerShdw blurRad="63500" dist="1397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5" name="Group 34"/>
          <p:cNvGrpSpPr/>
          <p:nvPr/>
        </p:nvGrpSpPr>
        <p:grpSpPr>
          <a:xfrm>
            <a:off x="5385937" y="2792112"/>
            <a:ext cx="1639270" cy="1694583"/>
            <a:chOff x="4655704" y="1981199"/>
            <a:chExt cx="2258291" cy="2334492"/>
          </a:xfrm>
        </p:grpSpPr>
        <p:sp>
          <p:nvSpPr>
            <p:cNvPr id="36" name="Circular Arrow 35"/>
            <p:cNvSpPr/>
            <p:nvPr/>
          </p:nvSpPr>
          <p:spPr>
            <a:xfrm>
              <a:off x="4655704" y="1981199"/>
              <a:ext cx="2258291" cy="2258291"/>
            </a:xfrm>
            <a:prstGeom prst="circularArrow">
              <a:avLst>
                <a:gd name="adj1" fmla="val 12500"/>
                <a:gd name="adj2" fmla="val 1142316"/>
                <a:gd name="adj3" fmla="val 20457681"/>
                <a:gd name="adj4" fmla="val 10926531"/>
                <a:gd name="adj5" fmla="val 12202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7" name="Circular Arrow 36"/>
            <p:cNvSpPr/>
            <p:nvPr/>
          </p:nvSpPr>
          <p:spPr>
            <a:xfrm rot="10800000">
              <a:off x="4655704" y="2057400"/>
              <a:ext cx="2258291" cy="2258291"/>
            </a:xfrm>
            <a:prstGeom prst="circularArrow">
              <a:avLst>
                <a:gd name="adj1" fmla="val 12500"/>
                <a:gd name="adj2" fmla="val 1142316"/>
                <a:gd name="adj3" fmla="val 20457681"/>
                <a:gd name="adj4" fmla="val 10926531"/>
                <a:gd name="adj5" fmla="val 12202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16722" y="1638968"/>
            <a:ext cx="2777705" cy="4128849"/>
            <a:chOff x="520770" y="464651"/>
            <a:chExt cx="2777705" cy="4128849"/>
          </a:xfrm>
        </p:grpSpPr>
        <p:sp>
          <p:nvSpPr>
            <p:cNvPr id="30" name="Rounded Rectangle 29"/>
            <p:cNvSpPr/>
            <p:nvPr/>
          </p:nvSpPr>
          <p:spPr>
            <a:xfrm>
              <a:off x="520770" y="464651"/>
              <a:ext cx="2777705" cy="4128849"/>
            </a:xfrm>
            <a:prstGeom prst="roundRect">
              <a:avLst>
                <a:gd name="adj" fmla="val 6338"/>
              </a:avLst>
            </a:prstGeom>
            <a:solidFill>
              <a:schemeClr val="bg1">
                <a:lumMod val="95000"/>
              </a:schemeClr>
            </a:solidFill>
            <a:ln w="57150">
              <a:solidFill>
                <a:srgbClr val="002060"/>
              </a:solidFill>
            </a:ln>
            <a:effectLst>
              <a:outerShdw blurRad="63500" dist="139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200" y="1315311"/>
              <a:ext cx="1874843" cy="1354054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888064" y="3108212"/>
              <a:ext cx="204311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Berlin Sans FB Demi" panose="020E0802020502020306" pitchFamily="34" charset="0"/>
                </a:rPr>
                <a:t>Higher </a:t>
              </a:r>
            </a:p>
            <a:p>
              <a:pPr algn="ctr"/>
              <a:r>
                <a:rPr lang="en-US" sz="2800" dirty="0" smtClean="0">
                  <a:latin typeface="Berlin Sans FB Demi" panose="020E0802020502020306" pitchFamily="34" charset="0"/>
                </a:rPr>
                <a:t>Efficiency</a:t>
              </a:r>
              <a:endParaRPr lang="en-IN" dirty="0">
                <a:latin typeface="Berlin Sans FB Demi" panose="020E0802020502020306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6091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81481E-6 L 0.30729 -4.81481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5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81481E-6 L -0.3073 -4.81481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146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Bauhaus 93</vt:lpstr>
      <vt:lpstr>Berlin Sans FB</vt:lpstr>
      <vt:lpstr>Berlin Sans FB Demi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Tapaj Kumar Das</dc:creator>
  <cp:lastModifiedBy>Tapaj Kumar Das</cp:lastModifiedBy>
  <cp:revision>33</cp:revision>
  <dcterms:created xsi:type="dcterms:W3CDTF">2018-09-25T22:11:50Z</dcterms:created>
  <dcterms:modified xsi:type="dcterms:W3CDTF">2018-09-26T03:47:40Z</dcterms:modified>
</cp:coreProperties>
</file>