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0" r:id="rId3"/>
    <p:sldId id="298" r:id="rId4"/>
    <p:sldId id="269" r:id="rId5"/>
    <p:sldId id="279" r:id="rId6"/>
    <p:sldId id="268" r:id="rId7"/>
    <p:sldId id="261" r:id="rId8"/>
    <p:sldId id="262" r:id="rId9"/>
    <p:sldId id="297" r:id="rId10"/>
    <p:sldId id="263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287" r:id="rId19"/>
    <p:sldId id="306" r:id="rId20"/>
    <p:sldId id="308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5E045-7859-47A5-9832-2716233226B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6BA00-4C4B-421F-9C8C-0DDC6163A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7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457F4-15EF-4473-B2B4-34639345F1B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42E6B-3E48-4793-B3D6-8AA3ACD7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023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2E6B-3E48-4793-B3D6-8AA3ACD718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9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275B-B62B-4825-83DC-91CD58D98080}" type="datetime1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Texas, Arlington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0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2B3-B884-4C5B-B503-B94A7331452E}" type="datetime1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Texas, Arlington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2313-85F7-456F-9FEF-E24A20C451FA}" type="datetime1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Texas, Arlington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78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4D69-54D0-4804-A6E2-03CA8B857C73}" type="datetime1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Texas, Arlington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3404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5515-BD8C-4EDD-80C3-F6F5FEF6BFED}" type="datetime1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Texas, Arlington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63AF-BB37-4020-BE65-0B8AA25653ED}" type="datetime1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Texas, Arlington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19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692A-0F41-448E-BB77-55D319D7F39E}" type="datetime1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Texas, Arlington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1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69ED-F29B-4DF1-A833-3CE1B4B61694}" type="datetime1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Texas, Arlington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5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C149-9741-42AC-BD73-11218532D747}" type="datetime1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Texas, Arlington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2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08E3-CD54-4857-A9FB-D1C1027AFC69}" type="datetime1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Texas, Arlington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0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EC0E-2F05-4F01-BD7A-38A494A064A5}" type="datetime1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Texas, Arlington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4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0BBF-904F-4E93-8692-84AC5CB8EDE6}" type="datetime1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Texas, Arlington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6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53D8-8ED2-4875-A2DC-28B0116089A3}" type="datetime1">
              <a:rPr lang="en-US" smtClean="0"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Texas, Arlington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3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F25A-48E4-4743-BE12-917BC46154A5}" type="datetime1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Texas, Arlington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9B88-05A9-4F3B-AD23-EA6AD4EDD560}" type="datetime1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Texas, Arlington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2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FDB3-75FA-4324-9895-BFE233A809CD}" type="datetime1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Texas, Arlington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1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6B0C-9F27-49D3-8A3D-07C9A9BA5E14}" type="datetime1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Texas, Arlington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0B00AC-0B53-4414-AA44-4B0C28C28462}" type="datetime1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University Of Texas, Arlington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D93B3-070E-41A5-B2C2-C921464A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40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1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Aircraft Landing </a:t>
            </a:r>
            <a:br>
              <a:rPr lang="en-US" dirty="0" smtClean="0"/>
            </a:br>
            <a:r>
              <a:rPr lang="en-US" dirty="0" smtClean="0"/>
              <a:t>Simulation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1447" y="4980077"/>
            <a:ext cx="9526073" cy="165576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							Team 7</a:t>
            </a:r>
          </a:p>
          <a:p>
            <a:pPr algn="just"/>
            <a:r>
              <a:rPr lang="en-US" dirty="0" smtClean="0"/>
              <a:t>							- </a:t>
            </a:r>
            <a:r>
              <a:rPr lang="en-US" dirty="0" err="1" smtClean="0"/>
              <a:t>Lokesh</a:t>
            </a:r>
            <a:r>
              <a:rPr lang="en-US" dirty="0" smtClean="0"/>
              <a:t> </a:t>
            </a:r>
            <a:r>
              <a:rPr lang="en-US" dirty="0" err="1" smtClean="0"/>
              <a:t>Paduchuri</a:t>
            </a:r>
            <a:endParaRPr lang="en-US" dirty="0" smtClean="0"/>
          </a:p>
          <a:p>
            <a:pPr algn="just"/>
            <a:r>
              <a:rPr lang="en-US" dirty="0" smtClean="0"/>
              <a:t>							- Nikhil Joshi </a:t>
            </a:r>
          </a:p>
          <a:p>
            <a:pPr algn="just"/>
            <a:r>
              <a:rPr lang="en-US" dirty="0" smtClean="0"/>
              <a:t>           					</a:t>
            </a:r>
            <a:r>
              <a:rPr lang="en-US" dirty="0"/>
              <a:t> </a:t>
            </a:r>
            <a:r>
              <a:rPr lang="en-US" dirty="0" smtClean="0"/>
              <a:t>       - </a:t>
            </a:r>
            <a:r>
              <a:rPr lang="en-US" dirty="0" err="1" smtClean="0"/>
              <a:t>Raghuvinoth</a:t>
            </a:r>
            <a:r>
              <a:rPr lang="en-US" dirty="0" smtClean="0"/>
              <a:t> R </a:t>
            </a:r>
            <a:r>
              <a:rPr lang="en-US" dirty="0" err="1" smtClean="0"/>
              <a:t>Sundaresan</a:t>
            </a:r>
            <a:endParaRPr lang="en-US" dirty="0" smtClean="0"/>
          </a:p>
          <a:p>
            <a:pPr algn="just"/>
            <a:r>
              <a:rPr lang="en-US" dirty="0" smtClean="0"/>
              <a:t>							- Shravan </a:t>
            </a:r>
            <a:r>
              <a:rPr lang="en-US" dirty="0" err="1" smtClean="0"/>
              <a:t>Kokkula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Scenario 1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588729"/>
              </p:ext>
            </p:extLst>
          </p:nvPr>
        </p:nvGraphicFramePr>
        <p:xfrm>
          <a:off x="1103313" y="2052638"/>
          <a:ext cx="8947150" cy="465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46524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01" marR="778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01" marR="778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5" descr="C:\Users\Munna\Desktop\Snaps\dsx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66" y="2153991"/>
            <a:ext cx="4856679" cy="4182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Munna\Desktop\Final ds\de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794" y="2153990"/>
            <a:ext cx="4753310" cy="41824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Scenario 2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935510"/>
              </p:ext>
            </p:extLst>
          </p:nvPr>
        </p:nvGraphicFramePr>
        <p:xfrm>
          <a:off x="1103313" y="2052638"/>
          <a:ext cx="8947150" cy="465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46524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01" marR="778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01" marR="778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4" descr="C:\Users\Munna\Desktop\Snaps\dsx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60" y="1964029"/>
            <a:ext cx="5017932" cy="4246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Munna\Desktop\Final ds\de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980" y="1964029"/>
            <a:ext cx="5087155" cy="42469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1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Scenario 3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391579"/>
              </p:ext>
            </p:extLst>
          </p:nvPr>
        </p:nvGraphicFramePr>
        <p:xfrm>
          <a:off x="1103313" y="2052638"/>
          <a:ext cx="8947150" cy="465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46524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01" marR="778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01" marR="778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4" descr="C:\Users\Munna\Desktop\Final ds\de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21" y="1906877"/>
            <a:ext cx="4938378" cy="4455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Munna\Desktop\Snaps\dsx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58" y="1906877"/>
            <a:ext cx="5048518" cy="44552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Scenario 4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725345"/>
              </p:ext>
            </p:extLst>
          </p:nvPr>
        </p:nvGraphicFramePr>
        <p:xfrm>
          <a:off x="1103313" y="2052638"/>
          <a:ext cx="8947150" cy="465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46524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01" marR="778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01" marR="778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4" descr="C:\Users\Munna\Desktop\Final ds\de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17" y="1905470"/>
            <a:ext cx="5048517" cy="445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Munna\Desktop\Snaps\dsx4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5" y="1990691"/>
            <a:ext cx="5022761" cy="437147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Scenario 5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303630"/>
              </p:ext>
            </p:extLst>
          </p:nvPr>
        </p:nvGraphicFramePr>
        <p:xfrm>
          <a:off x="1103313" y="2052638"/>
          <a:ext cx="8947150" cy="465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46524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01" marR="778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01" marR="778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4" descr="C:\Users\Munna\Desktop\Final ds\de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17" y="1957588"/>
            <a:ext cx="5009882" cy="4378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Munna\Desktop\Snaps\dsx5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58" y="1957588"/>
            <a:ext cx="5035639" cy="437881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Scenario 6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045711"/>
              </p:ext>
            </p:extLst>
          </p:nvPr>
        </p:nvGraphicFramePr>
        <p:xfrm>
          <a:off x="1103313" y="2052638"/>
          <a:ext cx="8947150" cy="465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46524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01" marR="778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01" marR="778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4" descr="C:\Users\Munna\Desktop\Final ds\de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497" y="1892792"/>
            <a:ext cx="4984124" cy="45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Munna\Desktop\Snaps\dsx6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94" y="1816592"/>
            <a:ext cx="4945487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Scenario 7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523713"/>
              </p:ext>
            </p:extLst>
          </p:nvPr>
        </p:nvGraphicFramePr>
        <p:xfrm>
          <a:off x="1103313" y="2052638"/>
          <a:ext cx="8947150" cy="465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46524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01" marR="778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01" marR="778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4" descr="C:\Users\Munna\Desktop\Final ds\de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17" y="1970468"/>
            <a:ext cx="5048517" cy="441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Munna\Desktop\Snaps\dsx7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94" y="1970467"/>
            <a:ext cx="5022761" cy="441745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Scenario 8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815340"/>
              </p:ext>
            </p:extLst>
          </p:nvPr>
        </p:nvGraphicFramePr>
        <p:xfrm>
          <a:off x="1103313" y="2052638"/>
          <a:ext cx="8947150" cy="465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46524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01" marR="778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01" marR="778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4" descr="C:\Users\Munna\Desktop\Final ds\de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17" y="1970468"/>
            <a:ext cx="5009882" cy="440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Munna\Desktop\Snaps\dsx8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4" y="1970468"/>
            <a:ext cx="4984124" cy="44045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DisplayControllerClass</a:t>
            </a:r>
            <a:r>
              <a:rPr lang="en-US" dirty="0" smtClean="0"/>
              <a:t> Coverage Summary</a:t>
            </a:r>
            <a:endParaRPr lang="en-US" dirty="0"/>
          </a:p>
        </p:txBody>
      </p:sp>
      <p:pic>
        <p:nvPicPr>
          <p:cNvPr id="4" name="Content Placeholder 3" descr="C:\Users\Munna\Desktop\Final ds\extra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10314904" cy="46653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working Aircraft Landing Simulation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ComputeSimulationState</a:t>
            </a:r>
            <a:r>
              <a:rPr lang="en-US" dirty="0" smtClean="0"/>
              <a:t> Class Inputs &amp; Expected Outputs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case Inputs: Speed, Gear Down, Altitude, Time.</a:t>
            </a:r>
          </a:p>
          <a:p>
            <a:r>
              <a:rPr lang="en-US" dirty="0"/>
              <a:t>Test Case Outputs: Gear Not Down alarm, Gear Air Speed alarm, Air Brake warning, Gear Override warning, Gear-up command, Silence Alarm.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415222"/>
              </p:ext>
            </p:extLst>
          </p:nvPr>
        </p:nvGraphicFramePr>
        <p:xfrm>
          <a:off x="5458496" y="400129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Macro-Enabled Worksheet" showAsIcon="1" r:id="rId3" imgW="914400" imgH="771480" progId="Excel.SheetMacroEnabled.12">
                  <p:embed/>
                </p:oleObj>
              </mc:Choice>
              <mc:Fallback>
                <p:oleObj name="Macro-Enabled Worksheet" showAsIcon="1" r:id="rId3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58496" y="400129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of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Altitude reduces by 20ft, speed decreases by 5 miles/sec and time per sec.</a:t>
            </a:r>
          </a:p>
          <a:p>
            <a:r>
              <a:rPr lang="en-US" sz="2400" dirty="0" smtClean="0"/>
              <a:t>At </a:t>
            </a:r>
            <a:r>
              <a:rPr lang="en-US" sz="2400" dirty="0" err="1" smtClean="0"/>
              <a:t>TimeUntilLanding</a:t>
            </a:r>
            <a:r>
              <a:rPr lang="en-US" sz="2400" dirty="0" smtClean="0"/>
              <a:t> </a:t>
            </a:r>
            <a:r>
              <a:rPr lang="en-US" sz="2400" dirty="0"/>
              <a:t>= 0 and speed =0 and altitude = 0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a</a:t>
            </a:r>
            <a:r>
              <a:rPr lang="en-US" sz="2400" dirty="0" smtClean="0"/>
              <a:t>nd </a:t>
            </a:r>
            <a:r>
              <a:rPr lang="en-US" sz="2400" dirty="0" err="1" smtClean="0"/>
              <a:t>GearPosition</a:t>
            </a:r>
            <a:r>
              <a:rPr lang="en-US" sz="2400" dirty="0" smtClean="0"/>
              <a:t> = Down Result =‘Landed’.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TimeUntilLanding</a:t>
            </a:r>
            <a:r>
              <a:rPr lang="en-US" sz="2400" dirty="0" smtClean="0"/>
              <a:t>! = 0 OR speed! =0 OR altitude! = 0 </a:t>
            </a:r>
          </a:p>
          <a:p>
            <a:pPr marL="0" indent="0">
              <a:buNone/>
            </a:pPr>
            <a:r>
              <a:rPr lang="en-US" sz="2400" dirty="0" smtClean="0"/>
              <a:t>OR </a:t>
            </a:r>
            <a:r>
              <a:rPr lang="en-US" sz="2400" dirty="0" err="1" smtClean="0"/>
              <a:t>GearPosition</a:t>
            </a:r>
            <a:r>
              <a:rPr lang="en-US" sz="2400" dirty="0" smtClean="0"/>
              <a:t>! = Down Result =‘Failed’.</a:t>
            </a:r>
          </a:p>
          <a:p>
            <a:r>
              <a:rPr lang="en-US" sz="2400" dirty="0" smtClean="0"/>
              <a:t>Pilot can increase/decrease speed and altitude to safely landed plane,</a:t>
            </a:r>
          </a:p>
          <a:p>
            <a:r>
              <a:rPr lang="en-US" sz="2400" dirty="0" smtClean="0"/>
              <a:t>When </a:t>
            </a:r>
            <a:r>
              <a:rPr lang="en-US" sz="2400" dirty="0" err="1" smtClean="0"/>
              <a:t>gearPosition</a:t>
            </a:r>
            <a:r>
              <a:rPr lang="en-US" sz="2400" dirty="0" smtClean="0"/>
              <a:t> = Down and speed &gt; 400 then, Landing gear is automatically </a:t>
            </a:r>
            <a:r>
              <a:rPr lang="en-US" sz="2400" dirty="0" err="1" smtClean="0"/>
              <a:t>overrided</a:t>
            </a:r>
            <a:r>
              <a:rPr lang="en-US" sz="2400" dirty="0" smtClean="0"/>
              <a:t> to change </a:t>
            </a:r>
            <a:r>
              <a:rPr lang="en-US" sz="2400" dirty="0" err="1" smtClean="0"/>
              <a:t>gearPosition</a:t>
            </a:r>
            <a:r>
              <a:rPr lang="en-US" sz="2400" dirty="0" smtClean="0"/>
              <a:t> = Up. </a:t>
            </a:r>
          </a:p>
          <a:p>
            <a:r>
              <a:rPr lang="en-US" sz="2400" dirty="0" smtClean="0"/>
              <a:t>When </a:t>
            </a:r>
            <a:r>
              <a:rPr lang="en-US" sz="2400" dirty="0" err="1" smtClean="0"/>
              <a:t>AirBrake</a:t>
            </a:r>
            <a:r>
              <a:rPr lang="en-US" sz="2400" dirty="0" smtClean="0"/>
              <a:t> Warning is active, speed &gt;250, speed is decreased by 10mph</a:t>
            </a: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Thank You.</a:t>
            </a:r>
            <a:endParaRPr lang="en-US" sz="6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3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ComputeSimulationState</a:t>
            </a:r>
            <a:r>
              <a:rPr lang="en-US" dirty="0" smtClean="0"/>
              <a:t> Execution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ComputeSimulationState</a:t>
            </a:r>
            <a:r>
              <a:rPr lang="en-US" dirty="0" smtClean="0"/>
              <a:t> Class </a:t>
            </a:r>
            <a:r>
              <a:rPr lang="en-US" dirty="0"/>
              <a:t>C</a:t>
            </a:r>
            <a:r>
              <a:rPr lang="en-US" dirty="0" smtClean="0"/>
              <a:t>onsole Output.</a:t>
            </a:r>
            <a:endParaRPr lang="en-US" dirty="0"/>
          </a:p>
        </p:txBody>
      </p:sp>
      <p:pic>
        <p:nvPicPr>
          <p:cNvPr id="4" name="Content Placeholder 3" descr="C:\Users\Munna\Desktop\Photos\ComputeStateConsoleOutput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3266" y="2052638"/>
            <a:ext cx="7787243" cy="41957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7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ComputeSimulationState</a:t>
            </a:r>
            <a:r>
              <a:rPr lang="en-US" dirty="0" smtClean="0"/>
              <a:t> Class </a:t>
            </a:r>
            <a:r>
              <a:rPr lang="en-US" dirty="0"/>
              <a:t>C</a:t>
            </a:r>
            <a:r>
              <a:rPr lang="en-US" dirty="0" smtClean="0"/>
              <a:t>onsole Output contd..</a:t>
            </a:r>
            <a:endParaRPr lang="en-US" dirty="0"/>
          </a:p>
        </p:txBody>
      </p:sp>
      <p:pic>
        <p:nvPicPr>
          <p:cNvPr id="4" name="Content Placeholder 3" descr="C:\Users\Munna\Desktop\Photos\ComputeStateConsoleOutput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3266" y="2052638"/>
            <a:ext cx="7787243" cy="41957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ComputeSimulationState</a:t>
            </a:r>
            <a:r>
              <a:rPr lang="en-US" dirty="0" smtClean="0"/>
              <a:t> Class Coverage Summary</a:t>
            </a:r>
            <a:endParaRPr lang="en-US" dirty="0"/>
          </a:p>
        </p:txBody>
      </p:sp>
      <p:pic>
        <p:nvPicPr>
          <p:cNvPr id="4" name="Content Placeholder 3" descr="C:\Users\Munna\Desktop\Photos\ComputeStateCoveragePropertie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8725" y="2052638"/>
            <a:ext cx="5916326" cy="41957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DisplayControllerTest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case Inputs: Speed, Gear Down, Altitude,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 Case Outputs: Gear Not Down alarm, Gear Air Speed alarm, Air Brake warning, Gear Override warning, Gear-up command.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Scenarios Test Oracle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903447"/>
              </p:ext>
            </p:extLst>
          </p:nvPr>
        </p:nvGraphicFramePr>
        <p:xfrm>
          <a:off x="1567421" y="2448449"/>
          <a:ext cx="8112125" cy="3527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7912"/>
                <a:gridCol w="741732"/>
                <a:gridCol w="728196"/>
                <a:gridCol w="841892"/>
                <a:gridCol w="684884"/>
                <a:gridCol w="728196"/>
                <a:gridCol w="742634"/>
                <a:gridCol w="849111"/>
                <a:gridCol w="902350"/>
                <a:gridCol w="1005218"/>
              </a:tblGrid>
              <a:tr h="12026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Display Scenario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Gear Down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Altitude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Gear Not Down alarm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Gear Air Speed alarm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Air Brake warning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Gear Override warning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Gear-up command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05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05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05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05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05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05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05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05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DisplayControllerTest</a:t>
            </a:r>
            <a:r>
              <a:rPr lang="en-US" dirty="0" smtClean="0"/>
              <a:t> Execution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3B3-070E-41A5-B2C2-C921464A60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440</TotalTime>
  <Words>357</Words>
  <Application>Microsoft Office PowerPoint</Application>
  <PresentationFormat>Widescreen</PresentationFormat>
  <Paragraphs>152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 3</vt:lpstr>
      <vt:lpstr>Ion</vt:lpstr>
      <vt:lpstr>Microsoft Excel Macro-Enabled Worksheet</vt:lpstr>
      <vt:lpstr>Aircraft Landing  Simulation System</vt:lpstr>
      <vt:lpstr>ComputeSimulationState Class Inputs &amp; Expected Outputs</vt:lpstr>
      <vt:lpstr>ComputeSimulationState Execution</vt:lpstr>
      <vt:lpstr>ComputeSimulationState Class Console Output.</vt:lpstr>
      <vt:lpstr>ComputeSimulationState Class Console Output contd..</vt:lpstr>
      <vt:lpstr>ComputeSimulationState Class Coverage Summary</vt:lpstr>
      <vt:lpstr>DisplayControllerTest Class</vt:lpstr>
      <vt:lpstr>Display Scenarios Test Oracle Table</vt:lpstr>
      <vt:lpstr>DisplayControllerTest Execution</vt:lpstr>
      <vt:lpstr>Display Scenario 1 </vt:lpstr>
      <vt:lpstr>Display Scenario 2 </vt:lpstr>
      <vt:lpstr>Display Scenario 3 </vt:lpstr>
      <vt:lpstr>Display Scenario 4 </vt:lpstr>
      <vt:lpstr>Display Scenario 5 </vt:lpstr>
      <vt:lpstr>Display Scenario 6 </vt:lpstr>
      <vt:lpstr>Display Scenario 7 </vt:lpstr>
      <vt:lpstr>Display Scenario 8 </vt:lpstr>
      <vt:lpstr>DisplayControllerClass Coverage Summary</vt:lpstr>
      <vt:lpstr>Demo of working Aircraft Landing Simulation System</vt:lpstr>
      <vt:lpstr>Functionalities of system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Aircraft Landing  Simulation System</dc:title>
  <dc:creator>Munna Kokkula</dc:creator>
  <cp:lastModifiedBy>Munna Kokkula</cp:lastModifiedBy>
  <cp:revision>16</cp:revision>
  <dcterms:created xsi:type="dcterms:W3CDTF">2015-05-04T18:57:01Z</dcterms:created>
  <dcterms:modified xsi:type="dcterms:W3CDTF">2015-05-05T02:17:23Z</dcterms:modified>
</cp:coreProperties>
</file>