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5" r:id="rId4"/>
    <p:sldId id="266" r:id="rId5"/>
    <p:sldId id="275" r:id="rId6"/>
    <p:sldId id="274" r:id="rId7"/>
    <p:sldId id="270" r:id="rId8"/>
    <p:sldId id="271" r:id="rId9"/>
    <p:sldId id="272" r:id="rId10"/>
    <p:sldId id="273" r:id="rId11"/>
    <p:sldId id="277" r:id="rId12"/>
    <p:sldId id="276" r:id="rId13"/>
    <p:sldId id="27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63D9-F202-4120-9EB4-9429D1E9576C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49A2B-F669-4663-B13E-7DA2B23E0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3B594A-1C1B-419E-82FF-3B7DF3A14B8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3E0569-EE6C-4F64-BF8A-9119E6625B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86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UTA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Housing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App</a:t>
            </a:r>
            <a:endParaRPr lang="en-US" sz="54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53806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Nikhil Joshi 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Jayant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Rahul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Shravan</a:t>
            </a:r>
            <a:r>
              <a:rPr lang="en-US" dirty="0" smtClean="0"/>
              <a:t> </a:t>
            </a:r>
            <a:r>
              <a:rPr lang="en-US" dirty="0" err="1" smtClean="0"/>
              <a:t>Kokkula</a:t>
            </a:r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Waitlist Status check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0574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this page, all the applications made the user will be displayed.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user can select an application from the list and check his position in the waiting list.</a:t>
            </a:r>
            <a:endParaRPr lang="en-US" dirty="0"/>
          </a:p>
        </p:txBody>
      </p:sp>
      <p:pic>
        <p:nvPicPr>
          <p:cNvPr id="4099" name="Picture 3" descr="C:\Users\Nikhil\Desktop\Project Pictures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3519948" cy="49349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 Android 4.x +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IDE: Eclipse</a:t>
            </a:r>
          </a:p>
          <a:p>
            <a:endParaRPr lang="en-US" dirty="0" smtClean="0"/>
          </a:p>
          <a:p>
            <a:r>
              <a:rPr lang="en-US" dirty="0" smtClean="0"/>
              <a:t> Database: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Platform: Windows 8.1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&amp;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en-US" dirty="0" smtClean="0"/>
              <a:t>Close Competitor Apps:</a:t>
            </a:r>
          </a:p>
          <a:p>
            <a:pPr lvl="1">
              <a:buClr>
                <a:srgbClr val="72A376"/>
              </a:buClr>
            </a:pPr>
            <a:r>
              <a:rPr lang="en-US" dirty="0" smtClean="0">
                <a:solidFill>
                  <a:prstClr val="black"/>
                </a:solidFill>
              </a:rPr>
              <a:t>UTA Student Assist</a:t>
            </a:r>
          </a:p>
          <a:p>
            <a:pPr marL="342900" indent="-342900">
              <a:buNone/>
            </a:pPr>
            <a:endParaRPr lang="en-US" dirty="0" smtClean="0"/>
          </a:p>
          <a:p>
            <a:pPr marL="342900" indent="-342900">
              <a:buNone/>
            </a:pPr>
            <a:r>
              <a:rPr lang="en-US" dirty="0" smtClean="0"/>
              <a:t>Risks:</a:t>
            </a:r>
          </a:p>
          <a:p>
            <a:pPr lvl="1">
              <a:buClr>
                <a:srgbClr val="72A376"/>
              </a:buClr>
            </a:pPr>
            <a:r>
              <a:rPr lang="en-US" dirty="0" smtClean="0">
                <a:solidFill>
                  <a:prstClr val="black"/>
                </a:solidFill>
              </a:rPr>
              <a:t>Time constraints</a:t>
            </a:r>
          </a:p>
          <a:p>
            <a:pPr marL="342900" indent="-342900">
              <a:buNone/>
            </a:pPr>
            <a:endParaRPr lang="en-US" dirty="0" smtClean="0"/>
          </a:p>
          <a:p>
            <a:pPr marL="342900" indent="-342900">
              <a:buNone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the live UTA servers.</a:t>
            </a:r>
          </a:p>
          <a:p>
            <a:r>
              <a:rPr lang="en-US" dirty="0" smtClean="0"/>
              <a:t>Include provisions to pay the deposit &amp; rent via the app.</a:t>
            </a:r>
          </a:p>
          <a:p>
            <a:r>
              <a:rPr lang="en-US" dirty="0" smtClean="0"/>
              <a:t>Push notifications regarding Maintenance checks, Inspection schedule etc.</a:t>
            </a:r>
          </a:p>
          <a:p>
            <a:r>
              <a:rPr lang="en-US" dirty="0" smtClean="0"/>
              <a:t>Suggest roommates based on user preferences.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86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6324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2098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Provide a high-level introduction to the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Describe key features of the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Demonstrate the user interface via mock screenshots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Discuss the future enhancements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6324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Currently, UTA provides an online portal for on-campus housing registration.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To bridge the gaps identified on the portal, the following features will be incorporated into the application: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Mobile-friendly version.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Provision to check the waitlisted status online.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Display the apartment rents along with their corresponding floor-plans based on the user’s selection.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Display user-reviews and ratings for each apartment.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‘UTA Housing App’ aims to simplify the registration process for the users so that they can make an informed decision while opting for apartments.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6324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905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A simple mobile-friendly interface.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Apply for housing directly through the app.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Check application status &amp; the waitlist number, if any.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View apartment rates and floor plans within the app.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Display user-reviews and ratings for the apartments.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4876800" cy="5178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86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User Interface</a:t>
            </a:r>
            <a:endParaRPr lang="en-US" sz="5400" b="1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6" name="Picture 2" descr="C:\Users\Nikhil\Desktop\Project Pictures\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600476"/>
            <a:ext cx="3581400" cy="50205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24400" y="2209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user will enter his/her </a:t>
            </a:r>
            <a:r>
              <a:rPr lang="en-US" dirty="0" err="1" smtClean="0"/>
              <a:t>MyMav</a:t>
            </a:r>
            <a:r>
              <a:rPr lang="en-US" dirty="0" smtClean="0"/>
              <a:t> credentials to login to the housing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Application Page</a:t>
            </a:r>
            <a:endParaRPr lang="en-US" dirty="0"/>
          </a:p>
        </p:txBody>
      </p:sp>
      <p:pic>
        <p:nvPicPr>
          <p:cNvPr id="2050" name="Picture 2" descr="C:\Users\Nikhil\Desktop\Project Pictures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3962593" cy="510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29200" y="19812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Post-login, the user can perform the following actions: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Browse through all the on-campus apartments.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Make an application for on-campus housing.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Check the waitlist status, if already applied and have been waitlisted.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Apartments Listing &amp; Reviews</a:t>
            </a:r>
            <a:endParaRPr lang="en-US" dirty="0"/>
          </a:p>
        </p:txBody>
      </p:sp>
      <p:pic>
        <p:nvPicPr>
          <p:cNvPr id="3074" name="Picture 2" descr="C:\Users\Nikhil\Desktop\Project Pictures\3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2000" y="1600476"/>
            <a:ext cx="3581400" cy="50205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600200"/>
            <a:ext cx="350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the apartments page, the user can select an apartment from the list after which the user will be redirected to the apartment-specific page.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apartment page will contain the details of the various floor-plans with their corresponding rents.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page will also display reviews and overall rating of the apartment based on feedback from various users.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user can also provide his/her own review for the apartment.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688</TotalTime>
  <Words>456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Wingdings 3</vt:lpstr>
      <vt:lpstr>Module</vt:lpstr>
      <vt:lpstr>PowerPoint Presentation</vt:lpstr>
      <vt:lpstr>PowerPoint Presentation</vt:lpstr>
      <vt:lpstr>PowerPoint Presentation</vt:lpstr>
      <vt:lpstr>PowerPoint Presentation</vt:lpstr>
      <vt:lpstr>Use Case Diagram</vt:lpstr>
      <vt:lpstr>PowerPoint Presentation</vt:lpstr>
      <vt:lpstr>Login Page</vt:lpstr>
      <vt:lpstr>Housing Application Page</vt:lpstr>
      <vt:lpstr>Apartments Listing &amp; Reviews</vt:lpstr>
      <vt:lpstr>Waitlist Status check</vt:lpstr>
      <vt:lpstr>Technology</vt:lpstr>
      <vt:lpstr>Competitors &amp; Risks</vt:lpstr>
      <vt:lpstr>Future Enhancements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Nikhil</dc:creator>
  <cp:lastModifiedBy>Nikhil</cp:lastModifiedBy>
  <cp:revision>156</cp:revision>
  <dcterms:created xsi:type="dcterms:W3CDTF">2015-02-01T21:22:50Z</dcterms:created>
  <dcterms:modified xsi:type="dcterms:W3CDTF">2015-02-28T23:14:35Z</dcterms:modified>
</cp:coreProperties>
</file>