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1CE804-DEC2-46C1-90D5-D0DAD577FA68}" type="datetimeFigureOut">
              <a:rPr lang="en-IN" smtClean="0"/>
              <a:pPr/>
              <a:t>05-01-2011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30053B-23A3-435D-8AB7-7587677E4B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033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0437" y="440321"/>
            <a:ext cx="1448500" cy="556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848" y="5962088"/>
            <a:ext cx="1552398" cy="8959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2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reflection blurRad="1270000" stA="0" dist="1270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388198" y="3908478"/>
            <a:ext cx="5351444" cy="504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980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ybox.ne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6856" y="116632"/>
            <a:ext cx="8317632" cy="578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Creating the Root file system</a:t>
            </a:r>
            <a:endParaRPr lang="en-GB" sz="2800" dirty="0" smtClean="0">
              <a:solidFill>
                <a:srgbClr val="000000"/>
              </a:solidFill>
              <a:latin typeface="+mn-lt"/>
            </a:endParaRPr>
          </a:p>
          <a:p>
            <a:pPr marL="342900" indent="-342900">
              <a:lnSpc>
                <a:spcPct val="93000"/>
              </a:lnSpc>
              <a:spcBef>
                <a:spcPts val="1200"/>
              </a:spcBef>
              <a:buSzPct val="80000"/>
              <a:buFont typeface="Wingdings" pitchFamily="2" charset="2"/>
              <a:buChar char="ü"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342900" indent="-342900">
              <a:lnSpc>
                <a:spcPct val="93000"/>
              </a:lnSpc>
              <a:spcBef>
                <a:spcPts val="1200"/>
              </a:spcBef>
              <a:buSzPct val="80000"/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 order to build a root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filesystem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, you need a device that is large enough to hold all the files</a:t>
            </a:r>
          </a:p>
          <a:p>
            <a:pPr marL="342900" indent="-342900">
              <a:lnSpc>
                <a:spcPct val="93000"/>
              </a:lnSpc>
              <a:spcBef>
                <a:spcPts val="1200"/>
              </a:spcBef>
              <a:buSzPct val="80000"/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If you have an unused hard disk space than use  a </a:t>
            </a:r>
            <a:r>
              <a:rPr lang="en-US" sz="2000" i="1" dirty="0" smtClean="0">
                <a:solidFill>
                  <a:schemeClr val="tx1"/>
                </a:solidFill>
                <a:latin typeface="+mn-lt"/>
              </a:rPr>
              <a:t>loopback device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, which allows a disk file to be treated as a block device</a:t>
            </a:r>
          </a:p>
          <a:p>
            <a:pPr marL="342900" indent="-342900">
              <a:lnSpc>
                <a:spcPct val="93000"/>
              </a:lnSpc>
              <a:spcBef>
                <a:spcPts val="1200"/>
              </a:spcBef>
              <a:buSzPct val="80000"/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Creating a loopback device</a:t>
            </a:r>
          </a:p>
          <a:p>
            <a:pPr marL="914400" lvl="1" indent="-457200">
              <a:lnSpc>
                <a:spcPct val="93000"/>
              </a:lnSpc>
              <a:spcBef>
                <a:spcPts val="1200"/>
              </a:spcBef>
              <a:buSzPct val="80000"/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dd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 if=/dev/zero  of=/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tmp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myfs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bs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=&lt;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block_size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&gt;  count=&lt;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no_blocks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&gt;</a:t>
            </a:r>
          </a:p>
          <a:p>
            <a:pPr marL="914400" lvl="1" indent="-457200">
              <a:lnSpc>
                <a:spcPct val="93000"/>
              </a:lnSpc>
              <a:spcBef>
                <a:spcPts val="1200"/>
              </a:spcBef>
              <a:buSzPct val="80000"/>
              <a:buFont typeface="+mj-lt"/>
              <a:buAutoNum type="arabicPeriod"/>
            </a:pP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losetup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 /dev/loop0 /</a:t>
            </a: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tmp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myfs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342900" indent="-342900">
              <a:lnSpc>
                <a:spcPct val="93000"/>
              </a:lnSpc>
              <a:spcBef>
                <a:spcPts val="1200"/>
              </a:spcBef>
              <a:buSzPct val="80000"/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Format the loopback device </a:t>
            </a:r>
          </a:p>
          <a:p>
            <a:pPr marL="914400" lvl="1" indent="-457200">
              <a:lnSpc>
                <a:spcPct val="93000"/>
              </a:lnSpc>
              <a:spcBef>
                <a:spcPts val="1200"/>
              </a:spcBef>
              <a:buSzPct val="80000"/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mkfs.ext2  /dev/loop0 </a:t>
            </a:r>
          </a:p>
          <a:p>
            <a:pPr marL="342900" indent="-342900">
              <a:lnSpc>
                <a:spcPct val="93000"/>
              </a:lnSpc>
              <a:spcBef>
                <a:spcPts val="1200"/>
              </a:spcBef>
              <a:buSzPct val="80000"/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Mount the loopback device</a:t>
            </a:r>
          </a:p>
          <a:p>
            <a:pPr marL="914400" lvl="1" indent="-457200">
              <a:lnSpc>
                <a:spcPct val="93000"/>
              </a:lnSpc>
              <a:spcBef>
                <a:spcPts val="1200"/>
              </a:spcBef>
              <a:buSzPct val="80000"/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mount  -t ext2 /dev/loop0 /media  </a:t>
            </a:r>
          </a:p>
          <a:p>
            <a:pPr marL="800100" lvl="1" indent="-342900">
              <a:lnSpc>
                <a:spcPct val="93000"/>
              </a:lnSpc>
              <a:spcBef>
                <a:spcPts val="1200"/>
              </a:spcBef>
              <a:buSzPct val="80000"/>
              <a:buFont typeface="Wingdings" pitchFamily="2" charset="2"/>
              <a:buChar char="ü"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457200" indent="-457200">
              <a:lnSpc>
                <a:spcPct val="93000"/>
              </a:lnSpc>
              <a:spcBef>
                <a:spcPts val="1200"/>
              </a:spcBef>
              <a:buSzPct val="80000"/>
            </a:pP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 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31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7162" y="1315283"/>
            <a:ext cx="71776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# vi </a:t>
            </a:r>
            <a:r>
              <a:rPr lang="en-US" dirty="0" err="1" smtClean="0"/>
              <a:t>rcS</a:t>
            </a:r>
            <a:r>
              <a:rPr lang="en-US" dirty="0" smtClean="0"/>
              <a:t> </a:t>
            </a:r>
          </a:p>
          <a:p>
            <a:r>
              <a:rPr lang="en-US" dirty="0" smtClean="0"/>
              <a:t>	#   ---------------------------------------------</a:t>
            </a:r>
          </a:p>
          <a:p>
            <a:r>
              <a:rPr lang="en-US" dirty="0" smtClean="0"/>
              <a:t>	#   Enabling hot-plug </a:t>
            </a:r>
          </a:p>
          <a:p>
            <a:r>
              <a:rPr lang="en-US" dirty="0" smtClean="0"/>
              <a:t>	#   ---------------------------------------------</a:t>
            </a:r>
          </a:p>
          <a:p>
            <a:r>
              <a:rPr lang="en-US" dirty="0" smtClean="0"/>
              <a:t>	echo "/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mdev</a:t>
            </a:r>
            <a:r>
              <a:rPr lang="en-US" dirty="0" smtClean="0"/>
              <a:t>" &gt; /proc/sys/kernel/</a:t>
            </a:r>
            <a:r>
              <a:rPr lang="en-US" dirty="0" err="1" smtClean="0"/>
              <a:t>hotplug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mdev</a:t>
            </a:r>
            <a:r>
              <a:rPr lang="en-US" dirty="0" smtClean="0"/>
              <a:t> -s</a:t>
            </a:r>
          </a:p>
          <a:p>
            <a:endParaRPr lang="en-US" dirty="0" smtClean="0"/>
          </a:p>
          <a:p>
            <a:r>
              <a:rPr lang="en-US" dirty="0" smtClean="0"/>
              <a:t>	#   ---------------------------------------------</a:t>
            </a:r>
          </a:p>
          <a:p>
            <a:r>
              <a:rPr lang="en-US" dirty="0" smtClean="0"/>
              <a:t>	#   Set PATH</a:t>
            </a:r>
          </a:p>
          <a:p>
            <a:r>
              <a:rPr lang="en-US" dirty="0" smtClean="0"/>
              <a:t>	#   ---------------------------------------------</a:t>
            </a:r>
          </a:p>
          <a:p>
            <a:r>
              <a:rPr lang="de-DE" dirty="0" smtClean="0"/>
              <a:t>	export PATH=/bin:/sbin:/usr/bin:/usr/sbin:/usr/local/bin</a:t>
            </a:r>
          </a:p>
          <a:p>
            <a:endParaRPr lang="en-US" dirty="0" smtClean="0"/>
          </a:p>
          <a:p>
            <a:r>
              <a:rPr lang="en-US" dirty="0" smtClean="0"/>
              <a:t>	#   ---------------------------------------------</a:t>
            </a:r>
          </a:p>
          <a:p>
            <a:r>
              <a:rPr lang="en-US" dirty="0" smtClean="0"/>
              <a:t>	#   Set </a:t>
            </a:r>
            <a:r>
              <a:rPr lang="en-US" dirty="0" err="1" smtClean="0"/>
              <a:t>ip</a:t>
            </a:r>
            <a:r>
              <a:rPr lang="en-US" dirty="0" smtClean="0"/>
              <a:t> address</a:t>
            </a:r>
          </a:p>
          <a:p>
            <a:r>
              <a:rPr lang="en-US" dirty="0" smtClean="0"/>
              <a:t>	#   ---------------------------------------------</a:t>
            </a:r>
          </a:p>
          <a:p>
            <a:r>
              <a:rPr lang="en-US" dirty="0" smtClean="0"/>
              <a:t>	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ifconfig</a:t>
            </a:r>
            <a:r>
              <a:rPr lang="en-US" dirty="0" smtClean="0"/>
              <a:t> lo 127.0.0.1 up</a:t>
            </a:r>
          </a:p>
          <a:p>
            <a:r>
              <a:rPr lang="en-US" dirty="0" smtClean="0"/>
              <a:t>	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ifconfig</a:t>
            </a:r>
            <a:r>
              <a:rPr lang="en-US" dirty="0" smtClean="0"/>
              <a:t> eth0 192.168.1.1 up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7162" y="1494472"/>
            <a:ext cx="81682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the following device files under </a:t>
            </a:r>
            <a:r>
              <a:rPr lang="en-US" b="1" dirty="0" smtClean="0"/>
              <a:t>/dev</a:t>
            </a:r>
            <a:r>
              <a:rPr lang="en-US" dirty="0" smtClean="0"/>
              <a:t> </a:t>
            </a:r>
          </a:p>
          <a:p>
            <a:r>
              <a:rPr lang="en-US" dirty="0" smtClean="0"/>
              <a:t>	 # </a:t>
            </a:r>
            <a:r>
              <a:rPr lang="en-US" dirty="0" err="1" smtClean="0"/>
              <a:t>mknod</a:t>
            </a:r>
            <a:r>
              <a:rPr lang="en-US" dirty="0" smtClean="0"/>
              <a:t>  console  c 5  1</a:t>
            </a:r>
          </a:p>
          <a:p>
            <a:r>
              <a:rPr lang="en-US" dirty="0" smtClean="0"/>
              <a:t>	 # </a:t>
            </a:r>
            <a:r>
              <a:rPr lang="en-US" dirty="0" err="1" smtClean="0"/>
              <a:t>mknod</a:t>
            </a:r>
            <a:r>
              <a:rPr lang="en-US" dirty="0" smtClean="0"/>
              <a:t>  null  c 1  3</a:t>
            </a:r>
          </a:p>
          <a:p>
            <a:r>
              <a:rPr lang="en-US" dirty="0" smtClean="0"/>
              <a:t>	 # </a:t>
            </a:r>
            <a:r>
              <a:rPr lang="en-US" dirty="0" err="1" smtClean="0"/>
              <a:t>mknod</a:t>
            </a:r>
            <a:r>
              <a:rPr lang="en-US" dirty="0" smtClean="0"/>
              <a:t>  ttyS0  c 4  </a:t>
            </a:r>
            <a:r>
              <a:rPr lang="en-US" dirty="0" smtClean="0"/>
              <a:t>64</a:t>
            </a:r>
          </a:p>
          <a:p>
            <a:endParaRPr lang="en-US" dirty="0" smtClean="0"/>
          </a:p>
          <a:p>
            <a:r>
              <a:rPr lang="en-US" dirty="0" smtClean="0"/>
              <a:t>Converting ext2 files system to jffs2 file system</a:t>
            </a:r>
          </a:p>
          <a:p>
            <a:endParaRPr lang="en-US" dirty="0" smtClean="0"/>
          </a:p>
          <a:p>
            <a:r>
              <a:rPr lang="en-US" dirty="0" smtClean="0"/>
              <a:t>	# mkfs.jffs2  --</a:t>
            </a:r>
            <a:r>
              <a:rPr lang="en-US" dirty="0" smtClean="0"/>
              <a:t>pad=0x4000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	    --</a:t>
            </a:r>
            <a:r>
              <a:rPr lang="en-US" dirty="0" err="1" smtClean="0"/>
              <a:t>eraseblock</a:t>
            </a:r>
            <a:r>
              <a:rPr lang="en-US" dirty="0" smtClean="0"/>
              <a:t>=0x4000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	    -</a:t>
            </a:r>
            <a:r>
              <a:rPr lang="en-US" dirty="0" smtClean="0"/>
              <a:t>l </a:t>
            </a:r>
            <a:r>
              <a:rPr lang="en-US" dirty="0" smtClean="0"/>
              <a:t> --</a:t>
            </a:r>
            <a:r>
              <a:rPr lang="en-US" dirty="0" smtClean="0"/>
              <a:t>root</a:t>
            </a:r>
            <a:r>
              <a:rPr lang="en-US" smtClean="0"/>
              <a:t>=/media </a:t>
            </a:r>
            <a:r>
              <a:rPr lang="en-US" dirty="0" smtClean="0"/>
              <a:t>–o my_file.bin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873375"/>
            <a:ext cx="7772400" cy="1470025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6856" y="116632"/>
            <a:ext cx="8317632" cy="578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xmlns:mc="http://schemas.openxmlformats.org/markup-compatibility/2006" val="808080" mc:Ignorable="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Creating the Root file system</a:t>
            </a:r>
            <a:endParaRPr lang="en-GB" sz="2800" dirty="0" smtClean="0">
              <a:solidFill>
                <a:srgbClr val="000000"/>
              </a:solidFill>
              <a:latin typeface="+mn-lt"/>
            </a:endParaRPr>
          </a:p>
          <a:p>
            <a:pPr marL="342900" indent="-342900">
              <a:lnSpc>
                <a:spcPct val="93000"/>
              </a:lnSpc>
              <a:spcBef>
                <a:spcPts val="1200"/>
              </a:spcBef>
              <a:buSzPct val="80000"/>
              <a:buFont typeface="Wingdings" pitchFamily="2" charset="2"/>
              <a:buChar char="ü"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342900" indent="-342900">
              <a:lnSpc>
                <a:spcPct val="93000"/>
              </a:lnSpc>
              <a:spcBef>
                <a:spcPts val="1200"/>
              </a:spcBef>
              <a:buSzPct val="80000"/>
              <a:buFont typeface="Wingdings" pitchFamily="2" charset="2"/>
              <a:buChar char="ü"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342900" indent="-342900">
              <a:lnSpc>
                <a:spcPct val="93000"/>
              </a:lnSpc>
              <a:spcBef>
                <a:spcPts val="1200"/>
              </a:spcBef>
              <a:buSzPct val="80000"/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Populate your root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filesystem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with minimum set of directories</a:t>
            </a:r>
          </a:p>
          <a:p>
            <a:pPr marL="342900" indent="-342900">
              <a:lnSpc>
                <a:spcPct val="93000"/>
              </a:lnSpc>
              <a:spcBef>
                <a:spcPts val="1200"/>
              </a:spcBef>
              <a:buSzPct val="80000"/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Populating /bin, /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sbin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, /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usr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/bin, /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usr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sbin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directories with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busybox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342900" indent="-342900">
              <a:lnSpc>
                <a:spcPct val="93000"/>
              </a:lnSpc>
              <a:spcBef>
                <a:spcPts val="1200"/>
              </a:spcBef>
              <a:buSzPct val="80000"/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Why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busybox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	Most Unix command line utilities within a single executable!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	Sizes less than &lt; 500 KB (statically compiled with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uClibc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) or less than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	1 MB (statically compiled with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glibc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).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	Easy to configure which features to include.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	The best choice for Small and medium size embedded systems  </a:t>
            </a:r>
          </a:p>
          <a:p>
            <a:pPr lvl="1">
              <a:spcBef>
                <a:spcPts val="600"/>
              </a:spcBef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endParaRPr lang="en-US" sz="20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31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sybox1.png"/>
          <p:cNvPicPr>
            <a:picLocks noChangeAspect="1"/>
          </p:cNvPicPr>
          <p:nvPr/>
        </p:nvPicPr>
        <p:blipFill>
          <a:blip r:embed="rId2"/>
          <a:srcRect l="15000" t="11333" r="15833" b="22000"/>
          <a:stretch>
            <a:fillRect/>
          </a:stretch>
        </p:blipFill>
        <p:spPr>
          <a:xfrm>
            <a:off x="685800" y="2116157"/>
            <a:ext cx="7848600" cy="43608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457200"/>
            <a:ext cx="5729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busybox</a:t>
            </a:r>
            <a:r>
              <a:rPr lang="en-US" dirty="0" smtClean="0"/>
              <a:t> from </a:t>
            </a:r>
            <a:r>
              <a:rPr lang="en-US" dirty="0" smtClean="0">
                <a:hlinkClick r:id="rId3"/>
              </a:rPr>
              <a:t>http://www.busybox.net/</a:t>
            </a:r>
            <a:endParaRPr lang="en-US" dirty="0" smtClean="0"/>
          </a:p>
          <a:p>
            <a:r>
              <a:rPr lang="en-US" dirty="0" smtClean="0"/>
              <a:t># tar </a:t>
            </a:r>
            <a:r>
              <a:rPr lang="en-US" dirty="0" err="1" smtClean="0"/>
              <a:t>xvf</a:t>
            </a:r>
            <a:r>
              <a:rPr lang="en-US" dirty="0" smtClean="0"/>
              <a:t> </a:t>
            </a:r>
            <a:r>
              <a:rPr lang="en-US" dirty="0" err="1" smtClean="0"/>
              <a:t>BusyBox</a:t>
            </a:r>
            <a:r>
              <a:rPr lang="en-US" dirty="0" smtClean="0"/>
              <a:t> 1.18.1.tar.bz2</a:t>
            </a:r>
          </a:p>
          <a:p>
            <a:r>
              <a:rPr lang="en-US" dirty="0" smtClean="0"/>
              <a:t># make </a:t>
            </a:r>
            <a:r>
              <a:rPr lang="en-US" dirty="0" err="1" smtClean="0"/>
              <a:t>menuconfig</a:t>
            </a:r>
            <a:endParaRPr lang="en-US" dirty="0" smtClean="0"/>
          </a:p>
          <a:p>
            <a:r>
              <a:rPr lang="en-US" dirty="0" smtClean="0"/>
              <a:t># export CROSS_COMPILE=$(CROSSTOOL_PATH)/arm-</a:t>
            </a:r>
            <a:r>
              <a:rPr lang="en-US" dirty="0" err="1" smtClean="0"/>
              <a:t>linux</a:t>
            </a:r>
            <a:r>
              <a:rPr lang="en-US" dirty="0" smtClean="0"/>
              <a:t>-</a:t>
            </a:r>
          </a:p>
          <a:p>
            <a:r>
              <a:rPr lang="en-US" dirty="0" smtClean="0"/>
              <a:t># make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sybox2.png"/>
          <p:cNvPicPr>
            <a:picLocks noChangeAspect="1"/>
          </p:cNvPicPr>
          <p:nvPr/>
        </p:nvPicPr>
        <p:blipFill>
          <a:blip r:embed="rId2"/>
          <a:srcRect l="12500" t="11333" r="10000" b="14000"/>
          <a:stretch>
            <a:fillRect/>
          </a:stretch>
        </p:blipFill>
        <p:spPr>
          <a:xfrm>
            <a:off x="762000" y="1447800"/>
            <a:ext cx="78486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sybox3.png"/>
          <p:cNvPicPr>
            <a:picLocks noChangeAspect="1"/>
          </p:cNvPicPr>
          <p:nvPr/>
        </p:nvPicPr>
        <p:blipFill>
          <a:blip r:embed="rId2"/>
          <a:srcRect l="13333" t="10000" r="8333" b="19333"/>
          <a:stretch>
            <a:fillRect/>
          </a:stretch>
        </p:blipFill>
        <p:spPr>
          <a:xfrm>
            <a:off x="762000" y="1219200"/>
            <a:ext cx="7973683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sybox4.png"/>
          <p:cNvPicPr>
            <a:picLocks noChangeAspect="1"/>
          </p:cNvPicPr>
          <p:nvPr/>
        </p:nvPicPr>
        <p:blipFill>
          <a:blip r:embed="rId2"/>
          <a:srcRect l="10000" t="10000" r="7500" b="15333"/>
          <a:stretch>
            <a:fillRect/>
          </a:stretch>
        </p:blipFill>
        <p:spPr>
          <a:xfrm>
            <a:off x="685800" y="914400"/>
            <a:ext cx="8082643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sybox5.png"/>
          <p:cNvPicPr>
            <a:picLocks noChangeAspect="1"/>
          </p:cNvPicPr>
          <p:nvPr/>
        </p:nvPicPr>
        <p:blipFill>
          <a:blip r:embed="rId2"/>
          <a:srcRect l="14167" t="11333" r="5000" b="14000"/>
          <a:stretch>
            <a:fillRect/>
          </a:stretch>
        </p:blipFill>
        <p:spPr>
          <a:xfrm>
            <a:off x="787854" y="1295400"/>
            <a:ext cx="8051346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7162" y="588288"/>
            <a:ext cx="71776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make install</a:t>
            </a:r>
          </a:p>
          <a:p>
            <a:endParaRPr lang="en-US" dirty="0" smtClean="0"/>
          </a:p>
          <a:p>
            <a:r>
              <a:rPr lang="en-US" dirty="0" smtClean="0"/>
              <a:t>Copy the output folders of </a:t>
            </a:r>
            <a:r>
              <a:rPr lang="en-US" dirty="0" err="1" smtClean="0"/>
              <a:t>bustbox</a:t>
            </a:r>
            <a:r>
              <a:rPr lang="en-US" dirty="0" smtClean="0"/>
              <a:t> to the root </a:t>
            </a:r>
            <a:r>
              <a:rPr lang="en-US" dirty="0" err="1" smtClean="0"/>
              <a:t>filesystem</a:t>
            </a:r>
            <a:r>
              <a:rPr lang="en-US" dirty="0" smtClean="0"/>
              <a:t> using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rsync</a:t>
            </a:r>
            <a:r>
              <a:rPr lang="en-US" dirty="0" smtClean="0"/>
              <a:t>  –a  _install/*  /media</a:t>
            </a:r>
          </a:p>
          <a:p>
            <a:endParaRPr lang="en-US" dirty="0" smtClean="0"/>
          </a:p>
          <a:p>
            <a:r>
              <a:rPr lang="en-US" dirty="0" smtClean="0"/>
              <a:t>Create the following directories </a:t>
            </a:r>
          </a:p>
          <a:p>
            <a:r>
              <a:rPr lang="en-US" dirty="0" smtClean="0"/>
              <a:t>	# </a:t>
            </a:r>
            <a:r>
              <a:rPr lang="en-US" dirty="0" err="1" smtClean="0"/>
              <a:t>mkdir</a:t>
            </a:r>
            <a:r>
              <a:rPr lang="en-US" dirty="0" smtClean="0"/>
              <a:t> dev, etc, lib, proc, root, sys, 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smtClean="0"/>
              <a:t>	# </a:t>
            </a:r>
            <a:r>
              <a:rPr lang="en-US" dirty="0" err="1" smtClean="0"/>
              <a:t>chmod</a:t>
            </a:r>
            <a:r>
              <a:rPr lang="en-US" dirty="0" smtClean="0"/>
              <a:t> 766 dev, etc, lib, proc, root, sys, </a:t>
            </a:r>
            <a:r>
              <a:rPr lang="en-US" dirty="0" err="1" smtClean="0"/>
              <a:t>tmp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the </a:t>
            </a:r>
            <a:r>
              <a:rPr lang="en-US" b="1" i="1" dirty="0" err="1" smtClean="0"/>
              <a:t>inittab</a:t>
            </a:r>
            <a:r>
              <a:rPr lang="en-US" dirty="0" smtClean="0"/>
              <a:t> file under </a:t>
            </a:r>
            <a:r>
              <a:rPr lang="en-US" b="1" dirty="0" smtClean="0"/>
              <a:t>/</a:t>
            </a:r>
            <a:r>
              <a:rPr lang="en-US" b="1" i="1" dirty="0" smtClean="0"/>
              <a:t>etc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#vi </a:t>
            </a:r>
            <a:r>
              <a:rPr lang="en-US" dirty="0" err="1" smtClean="0"/>
              <a:t>inittab</a:t>
            </a:r>
            <a:r>
              <a:rPr lang="en-US" dirty="0" smtClean="0"/>
              <a:t> and type the following </a:t>
            </a:r>
          </a:p>
          <a:p>
            <a:r>
              <a:rPr lang="en-US" dirty="0" smtClean="0"/>
              <a:t>	# Startup the system</a:t>
            </a:r>
          </a:p>
          <a:p>
            <a:r>
              <a:rPr lang="en-US" dirty="0" smtClean="0"/>
              <a:t>	null::</a:t>
            </a:r>
            <a:r>
              <a:rPr lang="en-US" dirty="0" err="1" smtClean="0"/>
              <a:t>sysinit</a:t>
            </a:r>
            <a:r>
              <a:rPr lang="en-US" dirty="0" smtClean="0"/>
              <a:t>:/etc/</a:t>
            </a:r>
            <a:r>
              <a:rPr lang="en-US" dirty="0" err="1" smtClean="0"/>
              <a:t>init.d</a:t>
            </a:r>
            <a:r>
              <a:rPr lang="en-US" dirty="0" smtClean="0"/>
              <a:t>/</a:t>
            </a:r>
            <a:r>
              <a:rPr lang="en-US" dirty="0" err="1" smtClean="0"/>
              <a:t>rcS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ttyS0::</a:t>
            </a:r>
            <a:r>
              <a:rPr lang="en-US" dirty="0" err="1" smtClean="0"/>
              <a:t>respawn</a:t>
            </a:r>
            <a:r>
              <a:rPr lang="en-US" dirty="0" smtClean="0"/>
              <a:t>:-/bin/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	# Stuff to do before rebooting</a:t>
            </a:r>
          </a:p>
          <a:p>
            <a:r>
              <a:rPr lang="en-US" dirty="0" smtClean="0"/>
              <a:t>	null::shutdown:/bin/</a:t>
            </a:r>
            <a:r>
              <a:rPr lang="en-US" dirty="0" err="1" smtClean="0"/>
              <a:t>umount</a:t>
            </a:r>
            <a:r>
              <a:rPr lang="en-US" dirty="0" smtClean="0"/>
              <a:t> -a -r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7162" y="1315283"/>
            <a:ext cx="71776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the following directories under </a:t>
            </a:r>
            <a:r>
              <a:rPr lang="en-US" b="1" dirty="0" smtClean="0"/>
              <a:t>/</a:t>
            </a:r>
            <a:r>
              <a:rPr lang="en-US" b="1" i="1" dirty="0" smtClean="0"/>
              <a:t>etc</a:t>
            </a:r>
            <a:r>
              <a:rPr lang="en-US" dirty="0" smtClean="0"/>
              <a:t> </a:t>
            </a:r>
          </a:p>
          <a:p>
            <a:r>
              <a:rPr lang="en-US" dirty="0" smtClean="0"/>
              <a:t>	# </a:t>
            </a:r>
            <a:r>
              <a:rPr lang="en-US" dirty="0" err="1" smtClean="0"/>
              <a:t>mkdir</a:t>
            </a:r>
            <a:r>
              <a:rPr lang="en-US" dirty="0" smtClean="0"/>
              <a:t>  etc/</a:t>
            </a:r>
            <a:r>
              <a:rPr lang="en-US" dirty="0" err="1" smtClean="0"/>
              <a:t>init.d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b="1" i="1" dirty="0" err="1" smtClean="0"/>
              <a:t>rcS</a:t>
            </a:r>
            <a:r>
              <a:rPr lang="en-US" dirty="0" smtClean="0"/>
              <a:t> file under </a:t>
            </a:r>
            <a:r>
              <a:rPr lang="en-US" b="1" i="1" dirty="0" smtClean="0"/>
              <a:t>etc</a:t>
            </a:r>
            <a:r>
              <a:rPr lang="en-US" b="1" dirty="0" smtClean="0"/>
              <a:t>/</a:t>
            </a:r>
            <a:r>
              <a:rPr lang="en-US" b="1" i="1" dirty="0" err="1" smtClean="0"/>
              <a:t>init.d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# vi </a:t>
            </a:r>
            <a:r>
              <a:rPr lang="en-US" dirty="0" err="1" smtClean="0"/>
              <a:t>rcS</a:t>
            </a:r>
            <a:r>
              <a:rPr lang="en-US" dirty="0" smtClean="0"/>
              <a:t> and type the following </a:t>
            </a:r>
          </a:p>
          <a:p>
            <a:r>
              <a:rPr lang="en-US" dirty="0" smtClean="0"/>
              <a:t>	 </a:t>
            </a:r>
          </a:p>
          <a:p>
            <a:r>
              <a:rPr lang="en-US" dirty="0" smtClean="0"/>
              <a:t>	#!/bin/</a:t>
            </a:r>
            <a:r>
              <a:rPr lang="en-US" dirty="0" err="1" smtClean="0"/>
              <a:t>sh</a:t>
            </a:r>
            <a:endParaRPr lang="en-US" dirty="0" smtClean="0"/>
          </a:p>
          <a:p>
            <a:r>
              <a:rPr lang="en-US" dirty="0" smtClean="0"/>
              <a:t>	echo -n " Mounting /proc             : "</a:t>
            </a:r>
          </a:p>
          <a:p>
            <a:r>
              <a:rPr lang="en-US" dirty="0" smtClean="0"/>
              <a:t>	</a:t>
            </a:r>
            <a:r>
              <a:rPr lang="pl-PL" dirty="0" smtClean="0"/>
              <a:t>mount -n -t proc /proc /proc</a:t>
            </a:r>
          </a:p>
          <a:p>
            <a:endParaRPr lang="en-US" dirty="0" smtClean="0"/>
          </a:p>
          <a:p>
            <a:r>
              <a:rPr lang="en-US" dirty="0" smtClean="0"/>
              <a:t>	echo -n " Mounting /sys              : "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mount</a:t>
            </a:r>
            <a:r>
              <a:rPr lang="fr-FR" dirty="0" smtClean="0"/>
              <a:t> -n -t </a:t>
            </a:r>
            <a:r>
              <a:rPr lang="fr-FR" dirty="0" err="1" smtClean="0"/>
              <a:t>sysfs</a:t>
            </a:r>
            <a:r>
              <a:rPr lang="fr-FR" dirty="0" smtClean="0"/>
              <a:t> </a:t>
            </a:r>
            <a:r>
              <a:rPr lang="fr-FR" dirty="0" err="1" smtClean="0"/>
              <a:t>sysfs</a:t>
            </a:r>
            <a:r>
              <a:rPr lang="fr-FR" dirty="0" smtClean="0"/>
              <a:t> /</a:t>
            </a:r>
            <a:r>
              <a:rPr lang="fr-FR" dirty="0" err="1" smtClean="0"/>
              <a:t>sys</a:t>
            </a:r>
            <a:endParaRPr lang="fr-FR" dirty="0" smtClean="0"/>
          </a:p>
          <a:p>
            <a:endParaRPr lang="en-US" dirty="0" smtClean="0"/>
          </a:p>
          <a:p>
            <a:r>
              <a:rPr lang="en-US" dirty="0" smtClean="0"/>
              <a:t>	echo -n " Mounting /dev              : "</a:t>
            </a:r>
          </a:p>
          <a:p>
            <a:r>
              <a:rPr lang="en-US" dirty="0" smtClean="0"/>
              <a:t>	mount -n -t </a:t>
            </a:r>
            <a:r>
              <a:rPr lang="en-US" dirty="0" err="1" smtClean="0"/>
              <a:t>tmpfs</a:t>
            </a:r>
            <a:r>
              <a:rPr lang="en-US" dirty="0" smtClean="0"/>
              <a:t> </a:t>
            </a:r>
            <a:r>
              <a:rPr lang="en-US" dirty="0" err="1" smtClean="0"/>
              <a:t>mdev</a:t>
            </a:r>
            <a:r>
              <a:rPr lang="en-US" dirty="0" smtClean="0"/>
              <a:t> /dev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Template1</Template>
  <TotalTime>160</TotalTime>
  <Words>186</Words>
  <Application>Microsoft Office PowerPoint</Application>
  <PresentationFormat>On-screen Show (4:3)</PresentationFormat>
  <Paragraphs>91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Template1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</dc:creator>
  <cp:lastModifiedBy>sajith</cp:lastModifiedBy>
  <cp:revision>39</cp:revision>
  <dcterms:created xsi:type="dcterms:W3CDTF">2010-06-23T10:34:12Z</dcterms:created>
  <dcterms:modified xsi:type="dcterms:W3CDTF">2011-01-05T03:09:40Z</dcterms:modified>
</cp:coreProperties>
</file>