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CE804-DEC2-46C1-90D5-D0DAD577FA68}" type="datetimeFigureOut">
              <a:rPr lang="en-IN" smtClean="0"/>
              <a:pPr/>
              <a:t>05-01-2011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0053B-23A3-435D-8AB7-7587677E4B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033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0437" y="440321"/>
            <a:ext cx="1448500" cy="556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48" y="5962088"/>
            <a:ext cx="1552398" cy="8959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reflection blurRad="1270000" stA="0" dist="1270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88198" y="3908478"/>
            <a:ext cx="5351444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80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856" y="544513"/>
            <a:ext cx="8317632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4175"/>
              </a:spcBef>
            </a:pPr>
            <a:r>
              <a:rPr lang="en-GB" sz="2800" b="1" dirty="0" smtClean="0">
                <a:solidFill>
                  <a:srgbClr val="000000"/>
                </a:solidFill>
                <a:latin typeface="+mn-lt"/>
              </a:rPr>
              <a:t>U-Boot</a:t>
            </a:r>
          </a:p>
          <a:p>
            <a:pPr algn="ctr">
              <a:lnSpc>
                <a:spcPct val="93000"/>
              </a:lnSpc>
              <a:spcBef>
                <a:spcPts val="4175"/>
              </a:spcBef>
            </a:pPr>
            <a:endParaRPr lang="en-GB" sz="2800" b="1" dirty="0" smtClean="0">
              <a:solidFill>
                <a:srgbClr val="000000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u-boot(Universal </a:t>
            </a:r>
            <a:r>
              <a:rPr lang="en-GB" sz="2000" dirty="0" err="1" smtClean="0">
                <a:solidFill>
                  <a:srgbClr val="000000"/>
                </a:solidFill>
                <a:latin typeface="+mn-lt"/>
              </a:rPr>
              <a:t>Bootloader</a:t>
            </a: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) is an open source, multi platform </a:t>
            </a:r>
            <a:r>
              <a:rPr lang="en-GB" sz="2000" dirty="0" err="1" smtClean="0">
                <a:solidFill>
                  <a:srgbClr val="000000"/>
                </a:solidFill>
                <a:latin typeface="+mn-lt"/>
              </a:rPr>
              <a:t>bootloader</a:t>
            </a: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..</a:t>
            </a: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u-boot supports interactive commands, environment variables, and booting from external media. </a:t>
            </a: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u-boot supports a large variety of popular CPUs and CPU families </a:t>
            </a:r>
          </a:p>
        </p:txBody>
      </p:sp>
    </p:spTree>
    <p:extLst>
      <p:ext uri="{BB962C8B-B14F-4D97-AF65-F5344CB8AC3E}">
        <p14:creationId xmlns="" xmlns:p14="http://schemas.microsoft.com/office/powerpoint/2010/main" val="105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856" y="544513"/>
            <a:ext cx="8317632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4175"/>
              </a:spcBef>
            </a:pPr>
            <a:r>
              <a:rPr lang="en-GB" sz="2800" b="1" dirty="0" smtClean="0">
                <a:solidFill>
                  <a:srgbClr val="000000"/>
                </a:solidFill>
                <a:latin typeface="+mn-lt"/>
              </a:rPr>
              <a:t>Building U-Boot </a:t>
            </a:r>
          </a:p>
          <a:p>
            <a:pPr algn="ctr">
              <a:lnSpc>
                <a:spcPct val="93000"/>
              </a:lnSpc>
              <a:spcBef>
                <a:spcPts val="4175"/>
              </a:spcBef>
            </a:pPr>
            <a:endParaRPr lang="en-GB" sz="2800" b="1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$ make &lt;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boardname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&gt;_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config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$ make CROSS_COMPILE=$(CROSSTOOL-PATH)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1. u-boot.bin is the binary image. (with ELF headers striped out) used for download and Debugging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2. u-boot.map has the global addresses for symbols, etc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856" y="544513"/>
            <a:ext cx="8317632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4175"/>
              </a:spcBef>
            </a:pPr>
            <a:r>
              <a:rPr lang="en-GB" sz="2000" b="1" dirty="0" smtClean="0">
                <a:solidFill>
                  <a:srgbClr val="000000"/>
                </a:solidFill>
                <a:latin typeface="+mn-lt"/>
              </a:rPr>
              <a:t>U-Boot Commands</a:t>
            </a:r>
          </a:p>
          <a:p>
            <a:pPr>
              <a:lnSpc>
                <a:spcPct val="93000"/>
              </a:lnSpc>
              <a:spcBef>
                <a:spcPts val="4175"/>
              </a:spcBef>
            </a:pPr>
            <a:r>
              <a:rPr lang="en-GB" sz="2000" b="1" dirty="0" smtClean="0">
                <a:solidFill>
                  <a:srgbClr val="000000"/>
                </a:solidFill>
                <a:latin typeface="+mn-lt"/>
              </a:rPr>
              <a:t>Set server </a:t>
            </a:r>
            <a:r>
              <a:rPr lang="en-GB" sz="2000" b="1" dirty="0" err="1" smtClean="0">
                <a:solidFill>
                  <a:srgbClr val="000000"/>
                </a:solidFill>
                <a:latin typeface="+mn-lt"/>
              </a:rPr>
              <a:t>ip</a:t>
            </a:r>
            <a:r>
              <a:rPr lang="en-GB" sz="2000" b="1" dirty="0" smtClean="0">
                <a:solidFill>
                  <a:srgbClr val="000000"/>
                </a:solidFill>
                <a:latin typeface="+mn-lt"/>
              </a:rPr>
              <a:t> address </a:t>
            </a:r>
            <a:endParaRPr lang="en-GB" sz="2000" b="1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setenv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serverip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&lt;server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&gt;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Set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ip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 address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setenv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ipaddr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&lt;I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&gt;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Transfer kernel image and root file system image using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tftp</a:t>
            </a:r>
            <a:endParaRPr lang="en-US" sz="2000" b="1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tftpboot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&lt;Load address&gt; &lt;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uImage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&gt;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For KB9202 Board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tftpboot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21000000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uImage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tftpboot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22000000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myfs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856" y="544513"/>
            <a:ext cx="8317632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4175"/>
              </a:spcBef>
            </a:pPr>
            <a:r>
              <a:rPr lang="en-GB" sz="2000" b="1" dirty="0" smtClean="0">
                <a:solidFill>
                  <a:srgbClr val="000000"/>
                </a:solidFill>
                <a:latin typeface="+mj-lt"/>
              </a:rPr>
              <a:t>U-Boot Commands</a:t>
            </a:r>
          </a:p>
          <a:p>
            <a:pPr>
              <a:lnSpc>
                <a:spcPct val="93000"/>
              </a:lnSpc>
              <a:spcBef>
                <a:spcPts val="4175"/>
              </a:spcBef>
            </a:pPr>
            <a:r>
              <a:rPr lang="en-GB" sz="2000" b="1" dirty="0" smtClean="0">
                <a:solidFill>
                  <a:srgbClr val="000000"/>
                </a:solidFill>
                <a:latin typeface="+mn-lt"/>
              </a:rPr>
              <a:t>Mounting root file system like initial ram disk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setenv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bootargs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console=ttyS0,115200n8 root=/dev/ram0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rw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initrd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=0x22000000,4M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setenv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bootargs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console=ttyS0,115200 root=/dev/ram0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rw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initrd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=0x22000000,4M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rootfstype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=jffs2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mem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=64M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Mounting root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filesystem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 with NFS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setenv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bootargs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console=ttyS0,115200 root=/dev/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nfs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nfsroot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=192.168.1.50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:/media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=192.168.1.1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Booting kernel image from RAM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u-boot&gt;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bootm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&lt;kernel image load address&gt;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144</TotalTime>
  <Words>205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Template1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</dc:creator>
  <cp:lastModifiedBy>sajith</cp:lastModifiedBy>
  <cp:revision>27</cp:revision>
  <dcterms:created xsi:type="dcterms:W3CDTF">2010-06-23T10:34:12Z</dcterms:created>
  <dcterms:modified xsi:type="dcterms:W3CDTF">2011-01-05T03:27:31Z</dcterms:modified>
</cp:coreProperties>
</file>